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47" r:id="rId4"/>
    <p:sldMasterId id="2147483783" r:id="rId5"/>
    <p:sldMasterId id="2147483795" r:id="rId6"/>
    <p:sldMasterId id="2147483807" r:id="rId7"/>
    <p:sldMasterId id="2147483823" r:id="rId8"/>
  </p:sldMasterIdLst>
  <p:notesMasterIdLst>
    <p:notesMasterId r:id="rId35"/>
  </p:notesMasterIdLst>
  <p:sldIdLst>
    <p:sldId id="257" r:id="rId9"/>
    <p:sldId id="337" r:id="rId10"/>
    <p:sldId id="338" r:id="rId11"/>
    <p:sldId id="339" r:id="rId12"/>
    <p:sldId id="288" r:id="rId13"/>
    <p:sldId id="289" r:id="rId14"/>
    <p:sldId id="291" r:id="rId15"/>
    <p:sldId id="263" r:id="rId16"/>
    <p:sldId id="264" r:id="rId17"/>
    <p:sldId id="260" r:id="rId18"/>
    <p:sldId id="265" r:id="rId19"/>
    <p:sldId id="292" r:id="rId20"/>
    <p:sldId id="293" r:id="rId21"/>
    <p:sldId id="294" r:id="rId22"/>
    <p:sldId id="261" r:id="rId23"/>
    <p:sldId id="280" r:id="rId24"/>
    <p:sldId id="335" r:id="rId25"/>
    <p:sldId id="336" r:id="rId26"/>
    <p:sldId id="295" r:id="rId27"/>
    <p:sldId id="296" r:id="rId28"/>
    <p:sldId id="297" r:id="rId29"/>
    <p:sldId id="299" r:id="rId30"/>
    <p:sldId id="298" r:id="rId31"/>
    <p:sldId id="300" r:id="rId32"/>
    <p:sldId id="286" r:id="rId33"/>
    <p:sldId id="33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70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1E1C25-8D91-4CB5-BD5B-B875A710E1A3}" type="datetimeFigureOut">
              <a:rPr lang="en-US" smtClean="0"/>
              <a:t>12/16/2024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7BA343-9839-4143-8F7B-654CD9D2B498}" type="slidenum">
              <a:rPr lang="en-US" smtClean="0"/>
              <a:t>‹#›</a:t>
            </a:fld>
            <a:endParaRPr lang="en-US"/>
          </a:p>
        </p:txBody>
      </p:sp>
    </p:spTree>
    <p:extLst>
      <p:ext uri="{BB962C8B-B14F-4D97-AF65-F5344CB8AC3E}">
        <p14:creationId xmlns:p14="http://schemas.microsoft.com/office/powerpoint/2010/main" val="641543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3" name="Google Shape;76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0" name="Google Shape;87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6604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7" name="Google Shape;80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2345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8" name="Google Shape;8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8" name="Google Shape;8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0664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7" name="Google Shape;80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9278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0" name="Google Shape;87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0249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8" name="Google Shape;8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5752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2" name="Google Shape;85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6725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8" name="Google Shape;8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2110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4" name="Google Shape;118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1" name="Google Shape;8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4" name="Google Shape;109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5171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4" name="Google Shape;109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9549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2" name="Google Shape;85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8" name="Google Shape;85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7" name="Google Shape;80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0" name="Google Shape;87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0" name="Google Shape;87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4497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3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3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639363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62"/>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62"/>
          <p:cNvSpPr txBox="1">
            <a:spLocks noGrp="1"/>
          </p:cNvSpPr>
          <p:nvPr>
            <p:ph type="body" idx="1"/>
          </p:nvPr>
        </p:nvSpPr>
        <p:spPr>
          <a:xfrm rot="5400000">
            <a:off x="1539346" y="-167745"/>
            <a:ext cx="3017309" cy="54864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71" name="Google Shape;71;p6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6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91014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63"/>
          <p:cNvSpPr txBox="1">
            <a:spLocks noGrp="1"/>
          </p:cNvSpPr>
          <p:nvPr>
            <p:ph type="title"/>
          </p:nvPr>
        </p:nvSpPr>
        <p:spPr>
          <a:xfrm rot="5400000">
            <a:off x="3154892" y="1447801"/>
            <a:ext cx="3901017" cy="1371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63"/>
          <p:cNvSpPr txBox="1">
            <a:spLocks noGrp="1"/>
          </p:cNvSpPr>
          <p:nvPr>
            <p:ph type="body" idx="1"/>
          </p:nvPr>
        </p:nvSpPr>
        <p:spPr>
          <a:xfrm rot="5400000">
            <a:off x="360892" y="127000"/>
            <a:ext cx="3901017" cy="40132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77" name="Google Shape;77;p6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45337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3286932"/>
      </p:ext>
    </p:extLst>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en-US"/>
              <a:t>Click to edit Master title style</a:t>
            </a:r>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9334174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1"/>
        <p:cNvGrpSpPr/>
        <p:nvPr/>
      </p:nvGrpSpPr>
      <p:grpSpPr>
        <a:xfrm>
          <a:off x="0" y="0"/>
          <a:ext cx="0" cy="0"/>
          <a:chOff x="0" y="0"/>
          <a:chExt cx="0" cy="0"/>
        </a:xfrm>
      </p:grpSpPr>
      <p:sp>
        <p:nvSpPr>
          <p:cNvPr id="162" name="Google Shape;162;p3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3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3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41371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5"/>
        <p:cNvGrpSpPr/>
        <p:nvPr/>
      </p:nvGrpSpPr>
      <p:grpSpPr>
        <a:xfrm>
          <a:off x="0" y="0"/>
          <a:ext cx="0" cy="0"/>
          <a:chOff x="0" y="0"/>
          <a:chExt cx="0" cy="0"/>
        </a:xfrm>
      </p:grpSpPr>
      <p:sp>
        <p:nvSpPr>
          <p:cNvPr id="166" name="Google Shape;166;p74"/>
          <p:cNvSpPr txBox="1">
            <a:spLocks noGrp="1"/>
          </p:cNvSpPr>
          <p:nvPr>
            <p:ph type="ctrTitle"/>
          </p:nvPr>
        </p:nvSpPr>
        <p:spPr>
          <a:xfrm>
            <a:off x="457200" y="1420283"/>
            <a:ext cx="5181600" cy="98001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74"/>
          <p:cNvSpPr txBox="1">
            <a:spLocks noGrp="1"/>
          </p:cNvSpPr>
          <p:nvPr>
            <p:ph type="subTitle" idx="1"/>
          </p:nvPr>
        </p:nvSpPr>
        <p:spPr>
          <a:xfrm>
            <a:off x="914400" y="2590800"/>
            <a:ext cx="4267200" cy="1168400"/>
          </a:xfrm>
          <a:prstGeom prst="rect">
            <a:avLst/>
          </a:prstGeom>
          <a:noFill/>
          <a:ln>
            <a:noFill/>
          </a:ln>
        </p:spPr>
        <p:txBody>
          <a:bodyPr spcFirstLastPara="1" wrap="square" lIns="91425" tIns="45700" rIns="91425" bIns="45700" anchor="t" anchorCtr="0">
            <a:normAutofit/>
          </a:bodyPr>
          <a:lstStyle>
            <a:lvl1pPr lvl="0" algn="ctr">
              <a:spcBef>
                <a:spcPts val="427"/>
              </a:spcBef>
              <a:spcAft>
                <a:spcPts val="0"/>
              </a:spcAft>
              <a:buClr>
                <a:srgbClr val="888888"/>
              </a:buClr>
              <a:buSzPts val="3200"/>
              <a:buNone/>
              <a:defRPr>
                <a:solidFill>
                  <a:srgbClr val="888888"/>
                </a:solidFill>
              </a:defRPr>
            </a:lvl1pPr>
            <a:lvl2pPr lvl="1" algn="ctr">
              <a:spcBef>
                <a:spcPts val="373"/>
              </a:spcBef>
              <a:spcAft>
                <a:spcPts val="0"/>
              </a:spcAft>
              <a:buClr>
                <a:srgbClr val="888888"/>
              </a:buClr>
              <a:buSzPts val="2800"/>
              <a:buNone/>
              <a:defRPr>
                <a:solidFill>
                  <a:srgbClr val="888888"/>
                </a:solidFill>
              </a:defRPr>
            </a:lvl2pPr>
            <a:lvl3pPr lvl="2" algn="ctr">
              <a:spcBef>
                <a:spcPts val="320"/>
              </a:spcBef>
              <a:spcAft>
                <a:spcPts val="0"/>
              </a:spcAft>
              <a:buClr>
                <a:srgbClr val="888888"/>
              </a:buClr>
              <a:buSzPts val="2400"/>
              <a:buNone/>
              <a:defRPr>
                <a:solidFill>
                  <a:srgbClr val="888888"/>
                </a:solidFill>
              </a:defRPr>
            </a:lvl3pPr>
            <a:lvl4pPr lvl="3" algn="ctr">
              <a:spcBef>
                <a:spcPts val="267"/>
              </a:spcBef>
              <a:spcAft>
                <a:spcPts val="0"/>
              </a:spcAft>
              <a:buClr>
                <a:srgbClr val="888888"/>
              </a:buClr>
              <a:buSzPts val="2000"/>
              <a:buNone/>
              <a:defRPr>
                <a:solidFill>
                  <a:srgbClr val="888888"/>
                </a:solidFill>
              </a:defRPr>
            </a:lvl4pPr>
            <a:lvl5pPr lvl="4" algn="ctr">
              <a:spcBef>
                <a:spcPts val="267"/>
              </a:spcBef>
              <a:spcAft>
                <a:spcPts val="0"/>
              </a:spcAft>
              <a:buClr>
                <a:srgbClr val="888888"/>
              </a:buClr>
              <a:buSzPts val="2000"/>
              <a:buNone/>
              <a:defRPr>
                <a:solidFill>
                  <a:srgbClr val="888888"/>
                </a:solidFill>
              </a:defRPr>
            </a:lvl5pPr>
            <a:lvl6pPr lvl="5" algn="ctr">
              <a:spcBef>
                <a:spcPts val="267"/>
              </a:spcBef>
              <a:spcAft>
                <a:spcPts val="0"/>
              </a:spcAft>
              <a:buClr>
                <a:srgbClr val="888888"/>
              </a:buClr>
              <a:buSzPts val="2000"/>
              <a:buNone/>
              <a:defRPr>
                <a:solidFill>
                  <a:srgbClr val="888888"/>
                </a:solidFill>
              </a:defRPr>
            </a:lvl6pPr>
            <a:lvl7pPr lvl="6" algn="ctr">
              <a:spcBef>
                <a:spcPts val="267"/>
              </a:spcBef>
              <a:spcAft>
                <a:spcPts val="0"/>
              </a:spcAft>
              <a:buClr>
                <a:srgbClr val="888888"/>
              </a:buClr>
              <a:buSzPts val="2000"/>
              <a:buNone/>
              <a:defRPr>
                <a:solidFill>
                  <a:srgbClr val="888888"/>
                </a:solidFill>
              </a:defRPr>
            </a:lvl7pPr>
            <a:lvl8pPr lvl="7" algn="ctr">
              <a:spcBef>
                <a:spcPts val="267"/>
              </a:spcBef>
              <a:spcAft>
                <a:spcPts val="0"/>
              </a:spcAft>
              <a:buClr>
                <a:srgbClr val="888888"/>
              </a:buClr>
              <a:buSzPts val="2000"/>
              <a:buNone/>
              <a:defRPr>
                <a:solidFill>
                  <a:srgbClr val="888888"/>
                </a:solidFill>
              </a:defRPr>
            </a:lvl8pPr>
            <a:lvl9pPr lvl="8" algn="ctr">
              <a:spcBef>
                <a:spcPts val="267"/>
              </a:spcBef>
              <a:spcAft>
                <a:spcPts val="0"/>
              </a:spcAft>
              <a:buClr>
                <a:srgbClr val="888888"/>
              </a:buClr>
              <a:buSzPts val="2000"/>
              <a:buNone/>
              <a:defRPr>
                <a:solidFill>
                  <a:srgbClr val="888888"/>
                </a:solidFill>
              </a:defRPr>
            </a:lvl9pPr>
          </a:lstStyle>
          <a:p>
            <a:endParaRPr/>
          </a:p>
        </p:txBody>
      </p:sp>
      <p:sp>
        <p:nvSpPr>
          <p:cNvPr id="168" name="Google Shape;168;p7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7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7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561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1"/>
        <p:cNvGrpSpPr/>
        <p:nvPr/>
      </p:nvGrpSpPr>
      <p:grpSpPr>
        <a:xfrm>
          <a:off x="0" y="0"/>
          <a:ext cx="0" cy="0"/>
          <a:chOff x="0" y="0"/>
          <a:chExt cx="0" cy="0"/>
        </a:xfrm>
      </p:grpSpPr>
      <p:sp>
        <p:nvSpPr>
          <p:cNvPr id="172" name="Google Shape;172;p75"/>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75"/>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174" name="Google Shape;174;p7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7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7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56823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7"/>
        <p:cNvGrpSpPr/>
        <p:nvPr/>
      </p:nvGrpSpPr>
      <p:grpSpPr>
        <a:xfrm>
          <a:off x="0" y="0"/>
          <a:ext cx="0" cy="0"/>
          <a:chOff x="0" y="0"/>
          <a:chExt cx="0" cy="0"/>
        </a:xfrm>
      </p:grpSpPr>
      <p:sp>
        <p:nvSpPr>
          <p:cNvPr id="178" name="Google Shape;178;p76"/>
          <p:cNvSpPr txBox="1">
            <a:spLocks noGrp="1"/>
          </p:cNvSpPr>
          <p:nvPr>
            <p:ph type="title"/>
          </p:nvPr>
        </p:nvSpPr>
        <p:spPr>
          <a:xfrm>
            <a:off x="481542" y="2937934"/>
            <a:ext cx="5181600" cy="90805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2667"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9" name="Google Shape;179;p76"/>
          <p:cNvSpPr txBox="1">
            <a:spLocks noGrp="1"/>
          </p:cNvSpPr>
          <p:nvPr>
            <p:ph type="body" idx="1"/>
          </p:nvPr>
        </p:nvSpPr>
        <p:spPr>
          <a:xfrm>
            <a:off x="481542" y="1937809"/>
            <a:ext cx="5181600" cy="1000125"/>
          </a:xfrm>
          <a:prstGeom prst="rect">
            <a:avLst/>
          </a:prstGeom>
          <a:noFill/>
          <a:ln>
            <a:noFill/>
          </a:ln>
        </p:spPr>
        <p:txBody>
          <a:bodyPr spcFirstLastPara="1" wrap="square" lIns="91425" tIns="45700" rIns="91425" bIns="45700" anchor="b" anchorCtr="0">
            <a:normAutofit/>
          </a:bodyPr>
          <a:lstStyle>
            <a:lvl1pPr marL="304815" lvl="0" indent="-152408" algn="l">
              <a:spcBef>
                <a:spcPts val="267"/>
              </a:spcBef>
              <a:spcAft>
                <a:spcPts val="0"/>
              </a:spcAft>
              <a:buClr>
                <a:srgbClr val="888888"/>
              </a:buClr>
              <a:buSzPts val="2000"/>
              <a:buNone/>
              <a:defRPr sz="1333">
                <a:solidFill>
                  <a:srgbClr val="888888"/>
                </a:solidFill>
              </a:defRPr>
            </a:lvl1pPr>
            <a:lvl2pPr marL="609630" lvl="1" indent="-152408" algn="l">
              <a:spcBef>
                <a:spcPts val="240"/>
              </a:spcBef>
              <a:spcAft>
                <a:spcPts val="0"/>
              </a:spcAft>
              <a:buClr>
                <a:srgbClr val="888888"/>
              </a:buClr>
              <a:buSzPts val="1800"/>
              <a:buNone/>
              <a:defRPr sz="1200">
                <a:solidFill>
                  <a:srgbClr val="888888"/>
                </a:solidFill>
              </a:defRPr>
            </a:lvl2pPr>
            <a:lvl3pPr marL="914446" lvl="2" indent="-152408" algn="l">
              <a:spcBef>
                <a:spcPts val="213"/>
              </a:spcBef>
              <a:spcAft>
                <a:spcPts val="0"/>
              </a:spcAft>
              <a:buClr>
                <a:srgbClr val="888888"/>
              </a:buClr>
              <a:buSzPts val="1600"/>
              <a:buNone/>
              <a:defRPr sz="1067">
                <a:solidFill>
                  <a:srgbClr val="888888"/>
                </a:solidFill>
              </a:defRPr>
            </a:lvl3pPr>
            <a:lvl4pPr marL="1219261" lvl="3" indent="-152408" algn="l">
              <a:spcBef>
                <a:spcPts val="187"/>
              </a:spcBef>
              <a:spcAft>
                <a:spcPts val="0"/>
              </a:spcAft>
              <a:buClr>
                <a:srgbClr val="888888"/>
              </a:buClr>
              <a:buSzPts val="1400"/>
              <a:buNone/>
              <a:defRPr sz="933">
                <a:solidFill>
                  <a:srgbClr val="888888"/>
                </a:solidFill>
              </a:defRPr>
            </a:lvl4pPr>
            <a:lvl5pPr marL="1524076" lvl="4" indent="-152408" algn="l">
              <a:spcBef>
                <a:spcPts val="187"/>
              </a:spcBef>
              <a:spcAft>
                <a:spcPts val="0"/>
              </a:spcAft>
              <a:buClr>
                <a:srgbClr val="888888"/>
              </a:buClr>
              <a:buSzPts val="1400"/>
              <a:buNone/>
              <a:defRPr sz="933">
                <a:solidFill>
                  <a:srgbClr val="888888"/>
                </a:solidFill>
              </a:defRPr>
            </a:lvl5pPr>
            <a:lvl6pPr marL="1828891" lvl="5" indent="-152408" algn="l">
              <a:spcBef>
                <a:spcPts val="187"/>
              </a:spcBef>
              <a:spcAft>
                <a:spcPts val="0"/>
              </a:spcAft>
              <a:buClr>
                <a:srgbClr val="888888"/>
              </a:buClr>
              <a:buSzPts val="1400"/>
              <a:buNone/>
              <a:defRPr sz="933">
                <a:solidFill>
                  <a:srgbClr val="888888"/>
                </a:solidFill>
              </a:defRPr>
            </a:lvl6pPr>
            <a:lvl7pPr marL="2133707" lvl="6" indent="-152408" algn="l">
              <a:spcBef>
                <a:spcPts val="187"/>
              </a:spcBef>
              <a:spcAft>
                <a:spcPts val="0"/>
              </a:spcAft>
              <a:buClr>
                <a:srgbClr val="888888"/>
              </a:buClr>
              <a:buSzPts val="1400"/>
              <a:buNone/>
              <a:defRPr sz="933">
                <a:solidFill>
                  <a:srgbClr val="888888"/>
                </a:solidFill>
              </a:defRPr>
            </a:lvl7pPr>
            <a:lvl8pPr marL="2438522" lvl="7" indent="-152408" algn="l">
              <a:spcBef>
                <a:spcPts val="187"/>
              </a:spcBef>
              <a:spcAft>
                <a:spcPts val="0"/>
              </a:spcAft>
              <a:buClr>
                <a:srgbClr val="888888"/>
              </a:buClr>
              <a:buSzPts val="1400"/>
              <a:buNone/>
              <a:defRPr sz="933">
                <a:solidFill>
                  <a:srgbClr val="888888"/>
                </a:solidFill>
              </a:defRPr>
            </a:lvl8pPr>
            <a:lvl9pPr marL="2743337" lvl="8" indent="-152408" algn="l">
              <a:spcBef>
                <a:spcPts val="187"/>
              </a:spcBef>
              <a:spcAft>
                <a:spcPts val="0"/>
              </a:spcAft>
              <a:buClr>
                <a:srgbClr val="888888"/>
              </a:buClr>
              <a:buSzPts val="1400"/>
              <a:buNone/>
              <a:defRPr sz="933">
                <a:solidFill>
                  <a:srgbClr val="888888"/>
                </a:solidFill>
              </a:defRPr>
            </a:lvl9pPr>
          </a:lstStyle>
          <a:p>
            <a:endParaRPr/>
          </a:p>
        </p:txBody>
      </p:sp>
      <p:sp>
        <p:nvSpPr>
          <p:cNvPr id="180" name="Google Shape;180;p7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7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7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12148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83"/>
        <p:cNvGrpSpPr/>
        <p:nvPr/>
      </p:nvGrpSpPr>
      <p:grpSpPr>
        <a:xfrm>
          <a:off x="0" y="0"/>
          <a:ext cx="0" cy="0"/>
          <a:chOff x="0" y="0"/>
          <a:chExt cx="0" cy="0"/>
        </a:xfrm>
      </p:grpSpPr>
      <p:sp>
        <p:nvSpPr>
          <p:cNvPr id="184" name="Google Shape;184;p77"/>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77"/>
          <p:cNvSpPr txBox="1">
            <a:spLocks noGrp="1"/>
          </p:cNvSpPr>
          <p:nvPr>
            <p:ph type="body" idx="1"/>
          </p:nvPr>
        </p:nvSpPr>
        <p:spPr>
          <a:xfrm>
            <a:off x="304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186" name="Google Shape;186;p77"/>
          <p:cNvSpPr txBox="1">
            <a:spLocks noGrp="1"/>
          </p:cNvSpPr>
          <p:nvPr>
            <p:ph type="body" idx="2"/>
          </p:nvPr>
        </p:nvSpPr>
        <p:spPr>
          <a:xfrm>
            <a:off x="3098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187" name="Google Shape;187;p77"/>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77"/>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77"/>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331417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90"/>
        <p:cNvGrpSpPr/>
        <p:nvPr/>
      </p:nvGrpSpPr>
      <p:grpSpPr>
        <a:xfrm>
          <a:off x="0" y="0"/>
          <a:ext cx="0" cy="0"/>
          <a:chOff x="0" y="0"/>
          <a:chExt cx="0" cy="0"/>
        </a:xfrm>
      </p:grpSpPr>
      <p:sp>
        <p:nvSpPr>
          <p:cNvPr id="191" name="Google Shape;191;p78"/>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78"/>
          <p:cNvSpPr txBox="1">
            <a:spLocks noGrp="1"/>
          </p:cNvSpPr>
          <p:nvPr>
            <p:ph type="body" idx="1"/>
          </p:nvPr>
        </p:nvSpPr>
        <p:spPr>
          <a:xfrm>
            <a:off x="304800" y="1023409"/>
            <a:ext cx="2693459"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193" name="Google Shape;193;p78"/>
          <p:cNvSpPr txBox="1">
            <a:spLocks noGrp="1"/>
          </p:cNvSpPr>
          <p:nvPr>
            <p:ph type="body" idx="2"/>
          </p:nvPr>
        </p:nvSpPr>
        <p:spPr>
          <a:xfrm>
            <a:off x="304800" y="1449917"/>
            <a:ext cx="2693459"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194" name="Google Shape;194;p78"/>
          <p:cNvSpPr txBox="1">
            <a:spLocks noGrp="1"/>
          </p:cNvSpPr>
          <p:nvPr>
            <p:ph type="body" idx="3"/>
          </p:nvPr>
        </p:nvSpPr>
        <p:spPr>
          <a:xfrm>
            <a:off x="3096684" y="1023409"/>
            <a:ext cx="2694517"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195" name="Google Shape;195;p78"/>
          <p:cNvSpPr txBox="1">
            <a:spLocks noGrp="1"/>
          </p:cNvSpPr>
          <p:nvPr>
            <p:ph type="body" idx="4"/>
          </p:nvPr>
        </p:nvSpPr>
        <p:spPr>
          <a:xfrm>
            <a:off x="3096684" y="1449917"/>
            <a:ext cx="2694517"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196" name="Google Shape;196;p7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7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7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41648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54"/>
          <p:cNvSpPr txBox="1">
            <a:spLocks noGrp="1"/>
          </p:cNvSpPr>
          <p:nvPr>
            <p:ph type="ctrTitle"/>
          </p:nvPr>
        </p:nvSpPr>
        <p:spPr>
          <a:xfrm>
            <a:off x="457200" y="1420283"/>
            <a:ext cx="5181600" cy="98001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4"/>
          <p:cNvSpPr txBox="1">
            <a:spLocks noGrp="1"/>
          </p:cNvSpPr>
          <p:nvPr>
            <p:ph type="subTitle" idx="1"/>
          </p:nvPr>
        </p:nvSpPr>
        <p:spPr>
          <a:xfrm>
            <a:off x="914400" y="2590800"/>
            <a:ext cx="4267200" cy="1168400"/>
          </a:xfrm>
          <a:prstGeom prst="rect">
            <a:avLst/>
          </a:prstGeom>
          <a:noFill/>
          <a:ln>
            <a:noFill/>
          </a:ln>
        </p:spPr>
        <p:txBody>
          <a:bodyPr spcFirstLastPara="1" wrap="square" lIns="91425" tIns="45700" rIns="91425" bIns="45700" anchor="t" anchorCtr="0">
            <a:normAutofit/>
          </a:bodyPr>
          <a:lstStyle>
            <a:lvl1pPr lvl="0" algn="ctr">
              <a:spcBef>
                <a:spcPts val="427"/>
              </a:spcBef>
              <a:spcAft>
                <a:spcPts val="0"/>
              </a:spcAft>
              <a:buClr>
                <a:srgbClr val="888888"/>
              </a:buClr>
              <a:buSzPts val="3200"/>
              <a:buNone/>
              <a:defRPr>
                <a:solidFill>
                  <a:srgbClr val="888888"/>
                </a:solidFill>
              </a:defRPr>
            </a:lvl1pPr>
            <a:lvl2pPr lvl="1" algn="ctr">
              <a:spcBef>
                <a:spcPts val="373"/>
              </a:spcBef>
              <a:spcAft>
                <a:spcPts val="0"/>
              </a:spcAft>
              <a:buClr>
                <a:srgbClr val="888888"/>
              </a:buClr>
              <a:buSzPts val="2800"/>
              <a:buNone/>
              <a:defRPr>
                <a:solidFill>
                  <a:srgbClr val="888888"/>
                </a:solidFill>
              </a:defRPr>
            </a:lvl2pPr>
            <a:lvl3pPr lvl="2" algn="ctr">
              <a:spcBef>
                <a:spcPts val="320"/>
              </a:spcBef>
              <a:spcAft>
                <a:spcPts val="0"/>
              </a:spcAft>
              <a:buClr>
                <a:srgbClr val="888888"/>
              </a:buClr>
              <a:buSzPts val="2400"/>
              <a:buNone/>
              <a:defRPr>
                <a:solidFill>
                  <a:srgbClr val="888888"/>
                </a:solidFill>
              </a:defRPr>
            </a:lvl3pPr>
            <a:lvl4pPr lvl="3" algn="ctr">
              <a:spcBef>
                <a:spcPts val="267"/>
              </a:spcBef>
              <a:spcAft>
                <a:spcPts val="0"/>
              </a:spcAft>
              <a:buClr>
                <a:srgbClr val="888888"/>
              </a:buClr>
              <a:buSzPts val="2000"/>
              <a:buNone/>
              <a:defRPr>
                <a:solidFill>
                  <a:srgbClr val="888888"/>
                </a:solidFill>
              </a:defRPr>
            </a:lvl4pPr>
            <a:lvl5pPr lvl="4" algn="ctr">
              <a:spcBef>
                <a:spcPts val="267"/>
              </a:spcBef>
              <a:spcAft>
                <a:spcPts val="0"/>
              </a:spcAft>
              <a:buClr>
                <a:srgbClr val="888888"/>
              </a:buClr>
              <a:buSzPts val="2000"/>
              <a:buNone/>
              <a:defRPr>
                <a:solidFill>
                  <a:srgbClr val="888888"/>
                </a:solidFill>
              </a:defRPr>
            </a:lvl5pPr>
            <a:lvl6pPr lvl="5" algn="ctr">
              <a:spcBef>
                <a:spcPts val="267"/>
              </a:spcBef>
              <a:spcAft>
                <a:spcPts val="0"/>
              </a:spcAft>
              <a:buClr>
                <a:srgbClr val="888888"/>
              </a:buClr>
              <a:buSzPts val="2000"/>
              <a:buNone/>
              <a:defRPr>
                <a:solidFill>
                  <a:srgbClr val="888888"/>
                </a:solidFill>
              </a:defRPr>
            </a:lvl6pPr>
            <a:lvl7pPr lvl="6" algn="ctr">
              <a:spcBef>
                <a:spcPts val="267"/>
              </a:spcBef>
              <a:spcAft>
                <a:spcPts val="0"/>
              </a:spcAft>
              <a:buClr>
                <a:srgbClr val="888888"/>
              </a:buClr>
              <a:buSzPts val="2000"/>
              <a:buNone/>
              <a:defRPr>
                <a:solidFill>
                  <a:srgbClr val="888888"/>
                </a:solidFill>
              </a:defRPr>
            </a:lvl7pPr>
            <a:lvl8pPr lvl="7" algn="ctr">
              <a:spcBef>
                <a:spcPts val="267"/>
              </a:spcBef>
              <a:spcAft>
                <a:spcPts val="0"/>
              </a:spcAft>
              <a:buClr>
                <a:srgbClr val="888888"/>
              </a:buClr>
              <a:buSzPts val="2000"/>
              <a:buNone/>
              <a:defRPr>
                <a:solidFill>
                  <a:srgbClr val="888888"/>
                </a:solidFill>
              </a:defRPr>
            </a:lvl8pPr>
            <a:lvl9pPr lvl="8" algn="ctr">
              <a:spcBef>
                <a:spcPts val="267"/>
              </a:spcBef>
              <a:spcAft>
                <a:spcPts val="0"/>
              </a:spcAft>
              <a:buClr>
                <a:srgbClr val="888888"/>
              </a:buClr>
              <a:buSzPts val="2000"/>
              <a:buNone/>
              <a:defRPr>
                <a:solidFill>
                  <a:srgbClr val="888888"/>
                </a:solidFill>
              </a:defRPr>
            </a:lvl9pPr>
          </a:lstStyle>
          <a:p>
            <a:endParaRPr/>
          </a:p>
        </p:txBody>
      </p:sp>
      <p:sp>
        <p:nvSpPr>
          <p:cNvPr id="18" name="Google Shape;18;p5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89449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99"/>
        <p:cNvGrpSpPr/>
        <p:nvPr/>
      </p:nvGrpSpPr>
      <p:grpSpPr>
        <a:xfrm>
          <a:off x="0" y="0"/>
          <a:ext cx="0" cy="0"/>
          <a:chOff x="0" y="0"/>
          <a:chExt cx="0" cy="0"/>
        </a:xfrm>
      </p:grpSpPr>
      <p:sp>
        <p:nvSpPr>
          <p:cNvPr id="200" name="Google Shape;200;p79"/>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1" name="Google Shape;201;p79"/>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79"/>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79"/>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359381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04"/>
        <p:cNvGrpSpPr/>
        <p:nvPr/>
      </p:nvGrpSpPr>
      <p:grpSpPr>
        <a:xfrm>
          <a:off x="0" y="0"/>
          <a:ext cx="0" cy="0"/>
          <a:chOff x="0" y="0"/>
          <a:chExt cx="0" cy="0"/>
        </a:xfrm>
      </p:grpSpPr>
      <p:sp>
        <p:nvSpPr>
          <p:cNvPr id="205" name="Google Shape;205;p80"/>
          <p:cNvSpPr txBox="1">
            <a:spLocks noGrp="1"/>
          </p:cNvSpPr>
          <p:nvPr>
            <p:ph type="title"/>
          </p:nvPr>
        </p:nvSpPr>
        <p:spPr>
          <a:xfrm>
            <a:off x="304800" y="182033"/>
            <a:ext cx="2005542" cy="774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80"/>
          <p:cNvSpPr txBox="1">
            <a:spLocks noGrp="1"/>
          </p:cNvSpPr>
          <p:nvPr>
            <p:ph type="body" idx="1"/>
          </p:nvPr>
        </p:nvSpPr>
        <p:spPr>
          <a:xfrm>
            <a:off x="2383367" y="182034"/>
            <a:ext cx="3407833" cy="3902075"/>
          </a:xfrm>
          <a:prstGeom prst="rect">
            <a:avLst/>
          </a:prstGeom>
          <a:noFill/>
          <a:ln>
            <a:noFill/>
          </a:ln>
        </p:spPr>
        <p:txBody>
          <a:bodyPr spcFirstLastPara="1" wrap="square" lIns="91425" tIns="45700" rIns="91425" bIns="45700" anchor="t" anchorCtr="0">
            <a:normAutofit/>
          </a:bodyPr>
          <a:lstStyle>
            <a:lvl1pPr marL="304815" lvl="0" indent="-287881" algn="l">
              <a:spcBef>
                <a:spcPts val="427"/>
              </a:spcBef>
              <a:spcAft>
                <a:spcPts val="0"/>
              </a:spcAft>
              <a:buClr>
                <a:schemeClr val="dk1"/>
              </a:buClr>
              <a:buSzPts val="3200"/>
              <a:buChar char="•"/>
              <a:defRPr sz="2133"/>
            </a:lvl1pPr>
            <a:lvl2pPr marL="609630" lvl="1" indent="-270947" algn="l">
              <a:spcBef>
                <a:spcPts val="373"/>
              </a:spcBef>
              <a:spcAft>
                <a:spcPts val="0"/>
              </a:spcAft>
              <a:buClr>
                <a:schemeClr val="dk1"/>
              </a:buClr>
              <a:buSzPts val="2800"/>
              <a:buChar char="–"/>
              <a:defRPr sz="1867"/>
            </a:lvl2pPr>
            <a:lvl3pPr marL="914446" lvl="2" indent="-254013" algn="l">
              <a:spcBef>
                <a:spcPts val="320"/>
              </a:spcBef>
              <a:spcAft>
                <a:spcPts val="0"/>
              </a:spcAft>
              <a:buClr>
                <a:schemeClr val="dk1"/>
              </a:buClr>
              <a:buSzPts val="2400"/>
              <a:buChar char="•"/>
              <a:defRPr sz="1600"/>
            </a:lvl3pPr>
            <a:lvl4pPr marL="1219261" lvl="3" indent="-237079" algn="l">
              <a:spcBef>
                <a:spcPts val="267"/>
              </a:spcBef>
              <a:spcAft>
                <a:spcPts val="0"/>
              </a:spcAft>
              <a:buClr>
                <a:schemeClr val="dk1"/>
              </a:buClr>
              <a:buSzPts val="2000"/>
              <a:buChar char="–"/>
              <a:defRPr sz="1333"/>
            </a:lvl4pPr>
            <a:lvl5pPr marL="1524076" lvl="4" indent="-237079" algn="l">
              <a:spcBef>
                <a:spcPts val="267"/>
              </a:spcBef>
              <a:spcAft>
                <a:spcPts val="0"/>
              </a:spcAft>
              <a:buClr>
                <a:schemeClr val="dk1"/>
              </a:buClr>
              <a:buSzPts val="2000"/>
              <a:buChar char="»"/>
              <a:defRPr sz="1333"/>
            </a:lvl5pPr>
            <a:lvl6pPr marL="1828891" lvl="5" indent="-237079" algn="l">
              <a:spcBef>
                <a:spcPts val="267"/>
              </a:spcBef>
              <a:spcAft>
                <a:spcPts val="0"/>
              </a:spcAft>
              <a:buClr>
                <a:schemeClr val="dk1"/>
              </a:buClr>
              <a:buSzPts val="2000"/>
              <a:buChar char="•"/>
              <a:defRPr sz="1333"/>
            </a:lvl6pPr>
            <a:lvl7pPr marL="2133707" lvl="6" indent="-237079" algn="l">
              <a:spcBef>
                <a:spcPts val="267"/>
              </a:spcBef>
              <a:spcAft>
                <a:spcPts val="0"/>
              </a:spcAft>
              <a:buClr>
                <a:schemeClr val="dk1"/>
              </a:buClr>
              <a:buSzPts val="2000"/>
              <a:buChar char="•"/>
              <a:defRPr sz="1333"/>
            </a:lvl7pPr>
            <a:lvl8pPr marL="2438522" lvl="7" indent="-237079" algn="l">
              <a:spcBef>
                <a:spcPts val="267"/>
              </a:spcBef>
              <a:spcAft>
                <a:spcPts val="0"/>
              </a:spcAft>
              <a:buClr>
                <a:schemeClr val="dk1"/>
              </a:buClr>
              <a:buSzPts val="2000"/>
              <a:buChar char="•"/>
              <a:defRPr sz="1333"/>
            </a:lvl8pPr>
            <a:lvl9pPr marL="2743337" lvl="8" indent="-237079" algn="l">
              <a:spcBef>
                <a:spcPts val="267"/>
              </a:spcBef>
              <a:spcAft>
                <a:spcPts val="0"/>
              </a:spcAft>
              <a:buClr>
                <a:schemeClr val="dk1"/>
              </a:buClr>
              <a:buSzPts val="2000"/>
              <a:buChar char="•"/>
              <a:defRPr sz="1333"/>
            </a:lvl9pPr>
          </a:lstStyle>
          <a:p>
            <a:endParaRPr/>
          </a:p>
        </p:txBody>
      </p:sp>
      <p:sp>
        <p:nvSpPr>
          <p:cNvPr id="207" name="Google Shape;207;p80"/>
          <p:cNvSpPr txBox="1">
            <a:spLocks noGrp="1"/>
          </p:cNvSpPr>
          <p:nvPr>
            <p:ph type="body" idx="2"/>
          </p:nvPr>
        </p:nvSpPr>
        <p:spPr>
          <a:xfrm>
            <a:off x="304800" y="956734"/>
            <a:ext cx="2005542" cy="31273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208" name="Google Shape;208;p8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8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8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3976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11"/>
        <p:cNvGrpSpPr/>
        <p:nvPr/>
      </p:nvGrpSpPr>
      <p:grpSpPr>
        <a:xfrm>
          <a:off x="0" y="0"/>
          <a:ext cx="0" cy="0"/>
          <a:chOff x="0" y="0"/>
          <a:chExt cx="0" cy="0"/>
        </a:xfrm>
      </p:grpSpPr>
      <p:sp>
        <p:nvSpPr>
          <p:cNvPr id="212" name="Google Shape;212;p81"/>
          <p:cNvSpPr txBox="1">
            <a:spLocks noGrp="1"/>
          </p:cNvSpPr>
          <p:nvPr>
            <p:ph type="title"/>
          </p:nvPr>
        </p:nvSpPr>
        <p:spPr>
          <a:xfrm>
            <a:off x="1194859" y="3200400"/>
            <a:ext cx="3657600" cy="3778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81"/>
          <p:cNvSpPr>
            <a:spLocks noGrp="1"/>
          </p:cNvSpPr>
          <p:nvPr>
            <p:ph type="pic" idx="2"/>
          </p:nvPr>
        </p:nvSpPr>
        <p:spPr>
          <a:xfrm>
            <a:off x="1194859" y="408517"/>
            <a:ext cx="3657600" cy="2743200"/>
          </a:xfrm>
          <a:prstGeom prst="rect">
            <a:avLst/>
          </a:prstGeom>
          <a:noFill/>
          <a:ln>
            <a:noFill/>
          </a:ln>
        </p:spPr>
      </p:sp>
      <p:sp>
        <p:nvSpPr>
          <p:cNvPr id="214" name="Google Shape;214;p81"/>
          <p:cNvSpPr txBox="1">
            <a:spLocks noGrp="1"/>
          </p:cNvSpPr>
          <p:nvPr>
            <p:ph type="body" idx="1"/>
          </p:nvPr>
        </p:nvSpPr>
        <p:spPr>
          <a:xfrm>
            <a:off x="1194859" y="3578225"/>
            <a:ext cx="3657600" cy="5365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215" name="Google Shape;215;p8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8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8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78210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18"/>
        <p:cNvGrpSpPr/>
        <p:nvPr/>
      </p:nvGrpSpPr>
      <p:grpSpPr>
        <a:xfrm>
          <a:off x="0" y="0"/>
          <a:ext cx="0" cy="0"/>
          <a:chOff x="0" y="0"/>
          <a:chExt cx="0" cy="0"/>
        </a:xfrm>
      </p:grpSpPr>
      <p:sp>
        <p:nvSpPr>
          <p:cNvPr id="219" name="Google Shape;219;p82"/>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82"/>
          <p:cNvSpPr txBox="1">
            <a:spLocks noGrp="1"/>
          </p:cNvSpPr>
          <p:nvPr>
            <p:ph type="body" idx="1"/>
          </p:nvPr>
        </p:nvSpPr>
        <p:spPr>
          <a:xfrm rot="5400000">
            <a:off x="1539346" y="-167745"/>
            <a:ext cx="3017309" cy="54864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221" name="Google Shape;221;p8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8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8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443229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24"/>
        <p:cNvGrpSpPr/>
        <p:nvPr/>
      </p:nvGrpSpPr>
      <p:grpSpPr>
        <a:xfrm>
          <a:off x="0" y="0"/>
          <a:ext cx="0" cy="0"/>
          <a:chOff x="0" y="0"/>
          <a:chExt cx="0" cy="0"/>
        </a:xfrm>
      </p:grpSpPr>
      <p:sp>
        <p:nvSpPr>
          <p:cNvPr id="225" name="Google Shape;225;p83"/>
          <p:cNvSpPr txBox="1">
            <a:spLocks noGrp="1"/>
          </p:cNvSpPr>
          <p:nvPr>
            <p:ph type="title"/>
          </p:nvPr>
        </p:nvSpPr>
        <p:spPr>
          <a:xfrm rot="5400000">
            <a:off x="3154892" y="1447801"/>
            <a:ext cx="3901017" cy="1371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6" name="Google Shape;226;p83"/>
          <p:cNvSpPr txBox="1">
            <a:spLocks noGrp="1"/>
          </p:cNvSpPr>
          <p:nvPr>
            <p:ph type="body" idx="1"/>
          </p:nvPr>
        </p:nvSpPr>
        <p:spPr>
          <a:xfrm rot="5400000">
            <a:off x="360892" y="127000"/>
            <a:ext cx="3901017" cy="40132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227" name="Google Shape;227;p8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8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8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186778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231"/>
        <p:cNvGrpSpPr/>
        <p:nvPr/>
      </p:nvGrpSpPr>
      <p:grpSpPr>
        <a:xfrm>
          <a:off x="0" y="0"/>
          <a:ext cx="0" cy="0"/>
          <a:chOff x="0" y="0"/>
          <a:chExt cx="0" cy="0"/>
        </a:xfrm>
      </p:grpSpPr>
    </p:spTree>
    <p:extLst>
      <p:ext uri="{BB962C8B-B14F-4D97-AF65-F5344CB8AC3E}">
        <p14:creationId xmlns:p14="http://schemas.microsoft.com/office/powerpoint/2010/main" val="2336673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2"/>
        <p:cNvGrpSpPr/>
        <p:nvPr/>
      </p:nvGrpSpPr>
      <p:grpSpPr>
        <a:xfrm>
          <a:off x="0" y="0"/>
          <a:ext cx="0" cy="0"/>
          <a:chOff x="0" y="0"/>
          <a:chExt cx="0" cy="0"/>
        </a:xfrm>
      </p:grpSpPr>
      <p:sp>
        <p:nvSpPr>
          <p:cNvPr id="543" name="Google Shape;543;p49"/>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4" name="Google Shape;544;p49"/>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5" name="Google Shape;545;p49"/>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460184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46"/>
        <p:cNvGrpSpPr/>
        <p:nvPr/>
      </p:nvGrpSpPr>
      <p:grpSpPr>
        <a:xfrm>
          <a:off x="0" y="0"/>
          <a:ext cx="0" cy="0"/>
          <a:chOff x="0" y="0"/>
          <a:chExt cx="0" cy="0"/>
        </a:xfrm>
      </p:grpSpPr>
      <p:sp>
        <p:nvSpPr>
          <p:cNvPr id="547" name="Google Shape;547;p124"/>
          <p:cNvSpPr txBox="1">
            <a:spLocks noGrp="1"/>
          </p:cNvSpPr>
          <p:nvPr>
            <p:ph type="ctrTitle"/>
          </p:nvPr>
        </p:nvSpPr>
        <p:spPr>
          <a:xfrm>
            <a:off x="457200" y="1420283"/>
            <a:ext cx="5181600" cy="98001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8" name="Google Shape;548;p124"/>
          <p:cNvSpPr txBox="1">
            <a:spLocks noGrp="1"/>
          </p:cNvSpPr>
          <p:nvPr>
            <p:ph type="subTitle" idx="1"/>
          </p:nvPr>
        </p:nvSpPr>
        <p:spPr>
          <a:xfrm>
            <a:off x="914400" y="2590800"/>
            <a:ext cx="4267200" cy="1168400"/>
          </a:xfrm>
          <a:prstGeom prst="rect">
            <a:avLst/>
          </a:prstGeom>
          <a:noFill/>
          <a:ln>
            <a:noFill/>
          </a:ln>
        </p:spPr>
        <p:txBody>
          <a:bodyPr spcFirstLastPara="1" wrap="square" lIns="91425" tIns="45700" rIns="91425" bIns="45700" anchor="t" anchorCtr="0">
            <a:normAutofit/>
          </a:bodyPr>
          <a:lstStyle>
            <a:lvl1pPr lvl="0" algn="ctr">
              <a:spcBef>
                <a:spcPts val="427"/>
              </a:spcBef>
              <a:spcAft>
                <a:spcPts val="0"/>
              </a:spcAft>
              <a:buClr>
                <a:srgbClr val="888888"/>
              </a:buClr>
              <a:buSzPts val="3200"/>
              <a:buNone/>
              <a:defRPr>
                <a:solidFill>
                  <a:srgbClr val="888888"/>
                </a:solidFill>
              </a:defRPr>
            </a:lvl1pPr>
            <a:lvl2pPr lvl="1" algn="ctr">
              <a:spcBef>
                <a:spcPts val="373"/>
              </a:spcBef>
              <a:spcAft>
                <a:spcPts val="0"/>
              </a:spcAft>
              <a:buClr>
                <a:srgbClr val="888888"/>
              </a:buClr>
              <a:buSzPts val="2800"/>
              <a:buNone/>
              <a:defRPr>
                <a:solidFill>
                  <a:srgbClr val="888888"/>
                </a:solidFill>
              </a:defRPr>
            </a:lvl2pPr>
            <a:lvl3pPr lvl="2" algn="ctr">
              <a:spcBef>
                <a:spcPts val="320"/>
              </a:spcBef>
              <a:spcAft>
                <a:spcPts val="0"/>
              </a:spcAft>
              <a:buClr>
                <a:srgbClr val="888888"/>
              </a:buClr>
              <a:buSzPts val="2400"/>
              <a:buNone/>
              <a:defRPr>
                <a:solidFill>
                  <a:srgbClr val="888888"/>
                </a:solidFill>
              </a:defRPr>
            </a:lvl3pPr>
            <a:lvl4pPr lvl="3" algn="ctr">
              <a:spcBef>
                <a:spcPts val="267"/>
              </a:spcBef>
              <a:spcAft>
                <a:spcPts val="0"/>
              </a:spcAft>
              <a:buClr>
                <a:srgbClr val="888888"/>
              </a:buClr>
              <a:buSzPts val="2000"/>
              <a:buNone/>
              <a:defRPr>
                <a:solidFill>
                  <a:srgbClr val="888888"/>
                </a:solidFill>
              </a:defRPr>
            </a:lvl4pPr>
            <a:lvl5pPr lvl="4" algn="ctr">
              <a:spcBef>
                <a:spcPts val="267"/>
              </a:spcBef>
              <a:spcAft>
                <a:spcPts val="0"/>
              </a:spcAft>
              <a:buClr>
                <a:srgbClr val="888888"/>
              </a:buClr>
              <a:buSzPts val="2000"/>
              <a:buNone/>
              <a:defRPr>
                <a:solidFill>
                  <a:srgbClr val="888888"/>
                </a:solidFill>
              </a:defRPr>
            </a:lvl5pPr>
            <a:lvl6pPr lvl="5" algn="ctr">
              <a:spcBef>
                <a:spcPts val="267"/>
              </a:spcBef>
              <a:spcAft>
                <a:spcPts val="0"/>
              </a:spcAft>
              <a:buClr>
                <a:srgbClr val="888888"/>
              </a:buClr>
              <a:buSzPts val="2000"/>
              <a:buNone/>
              <a:defRPr>
                <a:solidFill>
                  <a:srgbClr val="888888"/>
                </a:solidFill>
              </a:defRPr>
            </a:lvl6pPr>
            <a:lvl7pPr lvl="6" algn="ctr">
              <a:spcBef>
                <a:spcPts val="267"/>
              </a:spcBef>
              <a:spcAft>
                <a:spcPts val="0"/>
              </a:spcAft>
              <a:buClr>
                <a:srgbClr val="888888"/>
              </a:buClr>
              <a:buSzPts val="2000"/>
              <a:buNone/>
              <a:defRPr>
                <a:solidFill>
                  <a:srgbClr val="888888"/>
                </a:solidFill>
              </a:defRPr>
            </a:lvl7pPr>
            <a:lvl8pPr lvl="7" algn="ctr">
              <a:spcBef>
                <a:spcPts val="267"/>
              </a:spcBef>
              <a:spcAft>
                <a:spcPts val="0"/>
              </a:spcAft>
              <a:buClr>
                <a:srgbClr val="888888"/>
              </a:buClr>
              <a:buSzPts val="2000"/>
              <a:buNone/>
              <a:defRPr>
                <a:solidFill>
                  <a:srgbClr val="888888"/>
                </a:solidFill>
              </a:defRPr>
            </a:lvl8pPr>
            <a:lvl9pPr lvl="8" algn="ctr">
              <a:spcBef>
                <a:spcPts val="267"/>
              </a:spcBef>
              <a:spcAft>
                <a:spcPts val="0"/>
              </a:spcAft>
              <a:buClr>
                <a:srgbClr val="888888"/>
              </a:buClr>
              <a:buSzPts val="2000"/>
              <a:buNone/>
              <a:defRPr>
                <a:solidFill>
                  <a:srgbClr val="888888"/>
                </a:solidFill>
              </a:defRPr>
            </a:lvl9pPr>
          </a:lstStyle>
          <a:p>
            <a:endParaRPr/>
          </a:p>
        </p:txBody>
      </p:sp>
      <p:sp>
        <p:nvSpPr>
          <p:cNvPr id="549" name="Google Shape;549;p12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0" name="Google Shape;550;p12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1" name="Google Shape;551;p12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278146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52"/>
        <p:cNvGrpSpPr/>
        <p:nvPr/>
      </p:nvGrpSpPr>
      <p:grpSpPr>
        <a:xfrm>
          <a:off x="0" y="0"/>
          <a:ext cx="0" cy="0"/>
          <a:chOff x="0" y="0"/>
          <a:chExt cx="0" cy="0"/>
        </a:xfrm>
      </p:grpSpPr>
      <p:sp>
        <p:nvSpPr>
          <p:cNvPr id="553" name="Google Shape;553;p125"/>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4" name="Google Shape;554;p125"/>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555" name="Google Shape;555;p12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6" name="Google Shape;556;p12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7" name="Google Shape;557;p12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647410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58"/>
        <p:cNvGrpSpPr/>
        <p:nvPr/>
      </p:nvGrpSpPr>
      <p:grpSpPr>
        <a:xfrm>
          <a:off x="0" y="0"/>
          <a:ext cx="0" cy="0"/>
          <a:chOff x="0" y="0"/>
          <a:chExt cx="0" cy="0"/>
        </a:xfrm>
      </p:grpSpPr>
      <p:sp>
        <p:nvSpPr>
          <p:cNvPr id="559" name="Google Shape;559;p126"/>
          <p:cNvSpPr txBox="1">
            <a:spLocks noGrp="1"/>
          </p:cNvSpPr>
          <p:nvPr>
            <p:ph type="title"/>
          </p:nvPr>
        </p:nvSpPr>
        <p:spPr>
          <a:xfrm>
            <a:off x="481542" y="2937934"/>
            <a:ext cx="5181600" cy="90805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2667"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0" name="Google Shape;560;p126"/>
          <p:cNvSpPr txBox="1">
            <a:spLocks noGrp="1"/>
          </p:cNvSpPr>
          <p:nvPr>
            <p:ph type="body" idx="1"/>
          </p:nvPr>
        </p:nvSpPr>
        <p:spPr>
          <a:xfrm>
            <a:off x="481542" y="1937809"/>
            <a:ext cx="5181600" cy="1000125"/>
          </a:xfrm>
          <a:prstGeom prst="rect">
            <a:avLst/>
          </a:prstGeom>
          <a:noFill/>
          <a:ln>
            <a:noFill/>
          </a:ln>
        </p:spPr>
        <p:txBody>
          <a:bodyPr spcFirstLastPara="1" wrap="square" lIns="91425" tIns="45700" rIns="91425" bIns="45700" anchor="b" anchorCtr="0">
            <a:normAutofit/>
          </a:bodyPr>
          <a:lstStyle>
            <a:lvl1pPr marL="304815" lvl="0" indent="-152408" algn="l">
              <a:spcBef>
                <a:spcPts val="267"/>
              </a:spcBef>
              <a:spcAft>
                <a:spcPts val="0"/>
              </a:spcAft>
              <a:buClr>
                <a:srgbClr val="888888"/>
              </a:buClr>
              <a:buSzPts val="2000"/>
              <a:buNone/>
              <a:defRPr sz="1333">
                <a:solidFill>
                  <a:srgbClr val="888888"/>
                </a:solidFill>
              </a:defRPr>
            </a:lvl1pPr>
            <a:lvl2pPr marL="609630" lvl="1" indent="-152408" algn="l">
              <a:spcBef>
                <a:spcPts val="240"/>
              </a:spcBef>
              <a:spcAft>
                <a:spcPts val="0"/>
              </a:spcAft>
              <a:buClr>
                <a:srgbClr val="888888"/>
              </a:buClr>
              <a:buSzPts val="1800"/>
              <a:buNone/>
              <a:defRPr sz="1200">
                <a:solidFill>
                  <a:srgbClr val="888888"/>
                </a:solidFill>
              </a:defRPr>
            </a:lvl2pPr>
            <a:lvl3pPr marL="914446" lvl="2" indent="-152408" algn="l">
              <a:spcBef>
                <a:spcPts val="213"/>
              </a:spcBef>
              <a:spcAft>
                <a:spcPts val="0"/>
              </a:spcAft>
              <a:buClr>
                <a:srgbClr val="888888"/>
              </a:buClr>
              <a:buSzPts val="1600"/>
              <a:buNone/>
              <a:defRPr sz="1067">
                <a:solidFill>
                  <a:srgbClr val="888888"/>
                </a:solidFill>
              </a:defRPr>
            </a:lvl3pPr>
            <a:lvl4pPr marL="1219261" lvl="3" indent="-152408" algn="l">
              <a:spcBef>
                <a:spcPts val="187"/>
              </a:spcBef>
              <a:spcAft>
                <a:spcPts val="0"/>
              </a:spcAft>
              <a:buClr>
                <a:srgbClr val="888888"/>
              </a:buClr>
              <a:buSzPts val="1400"/>
              <a:buNone/>
              <a:defRPr sz="933">
                <a:solidFill>
                  <a:srgbClr val="888888"/>
                </a:solidFill>
              </a:defRPr>
            </a:lvl4pPr>
            <a:lvl5pPr marL="1524076" lvl="4" indent="-152408" algn="l">
              <a:spcBef>
                <a:spcPts val="187"/>
              </a:spcBef>
              <a:spcAft>
                <a:spcPts val="0"/>
              </a:spcAft>
              <a:buClr>
                <a:srgbClr val="888888"/>
              </a:buClr>
              <a:buSzPts val="1400"/>
              <a:buNone/>
              <a:defRPr sz="933">
                <a:solidFill>
                  <a:srgbClr val="888888"/>
                </a:solidFill>
              </a:defRPr>
            </a:lvl5pPr>
            <a:lvl6pPr marL="1828891" lvl="5" indent="-152408" algn="l">
              <a:spcBef>
                <a:spcPts val="187"/>
              </a:spcBef>
              <a:spcAft>
                <a:spcPts val="0"/>
              </a:spcAft>
              <a:buClr>
                <a:srgbClr val="888888"/>
              </a:buClr>
              <a:buSzPts val="1400"/>
              <a:buNone/>
              <a:defRPr sz="933">
                <a:solidFill>
                  <a:srgbClr val="888888"/>
                </a:solidFill>
              </a:defRPr>
            </a:lvl6pPr>
            <a:lvl7pPr marL="2133707" lvl="6" indent="-152408" algn="l">
              <a:spcBef>
                <a:spcPts val="187"/>
              </a:spcBef>
              <a:spcAft>
                <a:spcPts val="0"/>
              </a:spcAft>
              <a:buClr>
                <a:srgbClr val="888888"/>
              </a:buClr>
              <a:buSzPts val="1400"/>
              <a:buNone/>
              <a:defRPr sz="933">
                <a:solidFill>
                  <a:srgbClr val="888888"/>
                </a:solidFill>
              </a:defRPr>
            </a:lvl7pPr>
            <a:lvl8pPr marL="2438522" lvl="7" indent="-152408" algn="l">
              <a:spcBef>
                <a:spcPts val="187"/>
              </a:spcBef>
              <a:spcAft>
                <a:spcPts val="0"/>
              </a:spcAft>
              <a:buClr>
                <a:srgbClr val="888888"/>
              </a:buClr>
              <a:buSzPts val="1400"/>
              <a:buNone/>
              <a:defRPr sz="933">
                <a:solidFill>
                  <a:srgbClr val="888888"/>
                </a:solidFill>
              </a:defRPr>
            </a:lvl8pPr>
            <a:lvl9pPr marL="2743337" lvl="8" indent="-152408" algn="l">
              <a:spcBef>
                <a:spcPts val="187"/>
              </a:spcBef>
              <a:spcAft>
                <a:spcPts val="0"/>
              </a:spcAft>
              <a:buClr>
                <a:srgbClr val="888888"/>
              </a:buClr>
              <a:buSzPts val="1400"/>
              <a:buNone/>
              <a:defRPr sz="933">
                <a:solidFill>
                  <a:srgbClr val="888888"/>
                </a:solidFill>
              </a:defRPr>
            </a:lvl9pPr>
          </a:lstStyle>
          <a:p>
            <a:endParaRPr/>
          </a:p>
        </p:txBody>
      </p:sp>
      <p:sp>
        <p:nvSpPr>
          <p:cNvPr id="561" name="Google Shape;561;p12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2" name="Google Shape;562;p12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3" name="Google Shape;563;p12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940334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55"/>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5"/>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24" name="Google Shape;24;p5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70369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64"/>
        <p:cNvGrpSpPr/>
        <p:nvPr/>
      </p:nvGrpSpPr>
      <p:grpSpPr>
        <a:xfrm>
          <a:off x="0" y="0"/>
          <a:ext cx="0" cy="0"/>
          <a:chOff x="0" y="0"/>
          <a:chExt cx="0" cy="0"/>
        </a:xfrm>
      </p:grpSpPr>
      <p:sp>
        <p:nvSpPr>
          <p:cNvPr id="565" name="Google Shape;565;p127"/>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6" name="Google Shape;566;p127"/>
          <p:cNvSpPr txBox="1">
            <a:spLocks noGrp="1"/>
          </p:cNvSpPr>
          <p:nvPr>
            <p:ph type="body" idx="1"/>
          </p:nvPr>
        </p:nvSpPr>
        <p:spPr>
          <a:xfrm>
            <a:off x="304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567" name="Google Shape;567;p127"/>
          <p:cNvSpPr txBox="1">
            <a:spLocks noGrp="1"/>
          </p:cNvSpPr>
          <p:nvPr>
            <p:ph type="body" idx="2"/>
          </p:nvPr>
        </p:nvSpPr>
        <p:spPr>
          <a:xfrm>
            <a:off x="3098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568" name="Google Shape;568;p127"/>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9" name="Google Shape;569;p127"/>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0" name="Google Shape;570;p127"/>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06148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71"/>
        <p:cNvGrpSpPr/>
        <p:nvPr/>
      </p:nvGrpSpPr>
      <p:grpSpPr>
        <a:xfrm>
          <a:off x="0" y="0"/>
          <a:ext cx="0" cy="0"/>
          <a:chOff x="0" y="0"/>
          <a:chExt cx="0" cy="0"/>
        </a:xfrm>
      </p:grpSpPr>
      <p:sp>
        <p:nvSpPr>
          <p:cNvPr id="572" name="Google Shape;572;p128"/>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3" name="Google Shape;573;p128"/>
          <p:cNvSpPr txBox="1">
            <a:spLocks noGrp="1"/>
          </p:cNvSpPr>
          <p:nvPr>
            <p:ph type="body" idx="1"/>
          </p:nvPr>
        </p:nvSpPr>
        <p:spPr>
          <a:xfrm>
            <a:off x="304800" y="1023409"/>
            <a:ext cx="2693459"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574" name="Google Shape;574;p128"/>
          <p:cNvSpPr txBox="1">
            <a:spLocks noGrp="1"/>
          </p:cNvSpPr>
          <p:nvPr>
            <p:ph type="body" idx="2"/>
          </p:nvPr>
        </p:nvSpPr>
        <p:spPr>
          <a:xfrm>
            <a:off x="304800" y="1449917"/>
            <a:ext cx="2693459"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575" name="Google Shape;575;p128"/>
          <p:cNvSpPr txBox="1">
            <a:spLocks noGrp="1"/>
          </p:cNvSpPr>
          <p:nvPr>
            <p:ph type="body" idx="3"/>
          </p:nvPr>
        </p:nvSpPr>
        <p:spPr>
          <a:xfrm>
            <a:off x="3096684" y="1023409"/>
            <a:ext cx="2694517"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576" name="Google Shape;576;p128"/>
          <p:cNvSpPr txBox="1">
            <a:spLocks noGrp="1"/>
          </p:cNvSpPr>
          <p:nvPr>
            <p:ph type="body" idx="4"/>
          </p:nvPr>
        </p:nvSpPr>
        <p:spPr>
          <a:xfrm>
            <a:off x="3096684" y="1449917"/>
            <a:ext cx="2694517"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577" name="Google Shape;577;p12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8" name="Google Shape;578;p12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9" name="Google Shape;579;p12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89902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0"/>
        <p:cNvGrpSpPr/>
        <p:nvPr/>
      </p:nvGrpSpPr>
      <p:grpSpPr>
        <a:xfrm>
          <a:off x="0" y="0"/>
          <a:ext cx="0" cy="0"/>
          <a:chOff x="0" y="0"/>
          <a:chExt cx="0" cy="0"/>
        </a:xfrm>
      </p:grpSpPr>
      <p:sp>
        <p:nvSpPr>
          <p:cNvPr id="581" name="Google Shape;581;p129"/>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2" name="Google Shape;582;p129"/>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3" name="Google Shape;583;p129"/>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4" name="Google Shape;584;p129"/>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05509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5"/>
        <p:cNvGrpSpPr/>
        <p:nvPr/>
      </p:nvGrpSpPr>
      <p:grpSpPr>
        <a:xfrm>
          <a:off x="0" y="0"/>
          <a:ext cx="0" cy="0"/>
          <a:chOff x="0" y="0"/>
          <a:chExt cx="0" cy="0"/>
        </a:xfrm>
      </p:grpSpPr>
      <p:sp>
        <p:nvSpPr>
          <p:cNvPr id="586" name="Google Shape;586;p130"/>
          <p:cNvSpPr txBox="1">
            <a:spLocks noGrp="1"/>
          </p:cNvSpPr>
          <p:nvPr>
            <p:ph type="title"/>
          </p:nvPr>
        </p:nvSpPr>
        <p:spPr>
          <a:xfrm>
            <a:off x="304800" y="182033"/>
            <a:ext cx="2005542" cy="774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7" name="Google Shape;587;p130"/>
          <p:cNvSpPr txBox="1">
            <a:spLocks noGrp="1"/>
          </p:cNvSpPr>
          <p:nvPr>
            <p:ph type="body" idx="1"/>
          </p:nvPr>
        </p:nvSpPr>
        <p:spPr>
          <a:xfrm>
            <a:off x="2383367" y="182034"/>
            <a:ext cx="3407833" cy="3902075"/>
          </a:xfrm>
          <a:prstGeom prst="rect">
            <a:avLst/>
          </a:prstGeom>
          <a:noFill/>
          <a:ln>
            <a:noFill/>
          </a:ln>
        </p:spPr>
        <p:txBody>
          <a:bodyPr spcFirstLastPara="1" wrap="square" lIns="91425" tIns="45700" rIns="91425" bIns="45700" anchor="t" anchorCtr="0">
            <a:normAutofit/>
          </a:bodyPr>
          <a:lstStyle>
            <a:lvl1pPr marL="304815" lvl="0" indent="-287881" algn="l">
              <a:spcBef>
                <a:spcPts val="427"/>
              </a:spcBef>
              <a:spcAft>
                <a:spcPts val="0"/>
              </a:spcAft>
              <a:buClr>
                <a:schemeClr val="dk1"/>
              </a:buClr>
              <a:buSzPts val="3200"/>
              <a:buChar char="•"/>
              <a:defRPr sz="2133"/>
            </a:lvl1pPr>
            <a:lvl2pPr marL="609630" lvl="1" indent="-270947" algn="l">
              <a:spcBef>
                <a:spcPts val="373"/>
              </a:spcBef>
              <a:spcAft>
                <a:spcPts val="0"/>
              </a:spcAft>
              <a:buClr>
                <a:schemeClr val="dk1"/>
              </a:buClr>
              <a:buSzPts val="2800"/>
              <a:buChar char="–"/>
              <a:defRPr sz="1867"/>
            </a:lvl2pPr>
            <a:lvl3pPr marL="914446" lvl="2" indent="-254013" algn="l">
              <a:spcBef>
                <a:spcPts val="320"/>
              </a:spcBef>
              <a:spcAft>
                <a:spcPts val="0"/>
              </a:spcAft>
              <a:buClr>
                <a:schemeClr val="dk1"/>
              </a:buClr>
              <a:buSzPts val="2400"/>
              <a:buChar char="•"/>
              <a:defRPr sz="1600"/>
            </a:lvl3pPr>
            <a:lvl4pPr marL="1219261" lvl="3" indent="-237079" algn="l">
              <a:spcBef>
                <a:spcPts val="267"/>
              </a:spcBef>
              <a:spcAft>
                <a:spcPts val="0"/>
              </a:spcAft>
              <a:buClr>
                <a:schemeClr val="dk1"/>
              </a:buClr>
              <a:buSzPts val="2000"/>
              <a:buChar char="–"/>
              <a:defRPr sz="1333"/>
            </a:lvl4pPr>
            <a:lvl5pPr marL="1524076" lvl="4" indent="-237079" algn="l">
              <a:spcBef>
                <a:spcPts val="267"/>
              </a:spcBef>
              <a:spcAft>
                <a:spcPts val="0"/>
              </a:spcAft>
              <a:buClr>
                <a:schemeClr val="dk1"/>
              </a:buClr>
              <a:buSzPts val="2000"/>
              <a:buChar char="»"/>
              <a:defRPr sz="1333"/>
            </a:lvl5pPr>
            <a:lvl6pPr marL="1828891" lvl="5" indent="-237079" algn="l">
              <a:spcBef>
                <a:spcPts val="267"/>
              </a:spcBef>
              <a:spcAft>
                <a:spcPts val="0"/>
              </a:spcAft>
              <a:buClr>
                <a:schemeClr val="dk1"/>
              </a:buClr>
              <a:buSzPts val="2000"/>
              <a:buChar char="•"/>
              <a:defRPr sz="1333"/>
            </a:lvl6pPr>
            <a:lvl7pPr marL="2133707" lvl="6" indent="-237079" algn="l">
              <a:spcBef>
                <a:spcPts val="267"/>
              </a:spcBef>
              <a:spcAft>
                <a:spcPts val="0"/>
              </a:spcAft>
              <a:buClr>
                <a:schemeClr val="dk1"/>
              </a:buClr>
              <a:buSzPts val="2000"/>
              <a:buChar char="•"/>
              <a:defRPr sz="1333"/>
            </a:lvl7pPr>
            <a:lvl8pPr marL="2438522" lvl="7" indent="-237079" algn="l">
              <a:spcBef>
                <a:spcPts val="267"/>
              </a:spcBef>
              <a:spcAft>
                <a:spcPts val="0"/>
              </a:spcAft>
              <a:buClr>
                <a:schemeClr val="dk1"/>
              </a:buClr>
              <a:buSzPts val="2000"/>
              <a:buChar char="•"/>
              <a:defRPr sz="1333"/>
            </a:lvl8pPr>
            <a:lvl9pPr marL="2743337" lvl="8" indent="-237079" algn="l">
              <a:spcBef>
                <a:spcPts val="267"/>
              </a:spcBef>
              <a:spcAft>
                <a:spcPts val="0"/>
              </a:spcAft>
              <a:buClr>
                <a:schemeClr val="dk1"/>
              </a:buClr>
              <a:buSzPts val="2000"/>
              <a:buChar char="•"/>
              <a:defRPr sz="1333"/>
            </a:lvl9pPr>
          </a:lstStyle>
          <a:p>
            <a:endParaRPr/>
          </a:p>
        </p:txBody>
      </p:sp>
      <p:sp>
        <p:nvSpPr>
          <p:cNvPr id="588" name="Google Shape;588;p130"/>
          <p:cNvSpPr txBox="1">
            <a:spLocks noGrp="1"/>
          </p:cNvSpPr>
          <p:nvPr>
            <p:ph type="body" idx="2"/>
          </p:nvPr>
        </p:nvSpPr>
        <p:spPr>
          <a:xfrm>
            <a:off x="304800" y="956734"/>
            <a:ext cx="2005542" cy="31273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589" name="Google Shape;589;p13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0" name="Google Shape;590;p13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1" name="Google Shape;591;p13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656659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592"/>
        <p:cNvGrpSpPr/>
        <p:nvPr/>
      </p:nvGrpSpPr>
      <p:grpSpPr>
        <a:xfrm>
          <a:off x="0" y="0"/>
          <a:ext cx="0" cy="0"/>
          <a:chOff x="0" y="0"/>
          <a:chExt cx="0" cy="0"/>
        </a:xfrm>
      </p:grpSpPr>
      <p:sp>
        <p:nvSpPr>
          <p:cNvPr id="593" name="Google Shape;593;p131"/>
          <p:cNvSpPr txBox="1">
            <a:spLocks noGrp="1"/>
          </p:cNvSpPr>
          <p:nvPr>
            <p:ph type="title"/>
          </p:nvPr>
        </p:nvSpPr>
        <p:spPr>
          <a:xfrm>
            <a:off x="1194859" y="3200400"/>
            <a:ext cx="3657600" cy="3778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4" name="Google Shape;594;p131"/>
          <p:cNvSpPr>
            <a:spLocks noGrp="1"/>
          </p:cNvSpPr>
          <p:nvPr>
            <p:ph type="pic" idx="2"/>
          </p:nvPr>
        </p:nvSpPr>
        <p:spPr>
          <a:xfrm>
            <a:off x="1194859" y="408517"/>
            <a:ext cx="3657600" cy="2743200"/>
          </a:xfrm>
          <a:prstGeom prst="rect">
            <a:avLst/>
          </a:prstGeom>
          <a:noFill/>
          <a:ln>
            <a:noFill/>
          </a:ln>
        </p:spPr>
      </p:sp>
      <p:sp>
        <p:nvSpPr>
          <p:cNvPr id="595" name="Google Shape;595;p131"/>
          <p:cNvSpPr txBox="1">
            <a:spLocks noGrp="1"/>
          </p:cNvSpPr>
          <p:nvPr>
            <p:ph type="body" idx="1"/>
          </p:nvPr>
        </p:nvSpPr>
        <p:spPr>
          <a:xfrm>
            <a:off x="1194859" y="3578225"/>
            <a:ext cx="3657600" cy="5365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596" name="Google Shape;596;p13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7" name="Google Shape;597;p13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8" name="Google Shape;598;p13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75451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99"/>
        <p:cNvGrpSpPr/>
        <p:nvPr/>
      </p:nvGrpSpPr>
      <p:grpSpPr>
        <a:xfrm>
          <a:off x="0" y="0"/>
          <a:ext cx="0" cy="0"/>
          <a:chOff x="0" y="0"/>
          <a:chExt cx="0" cy="0"/>
        </a:xfrm>
      </p:grpSpPr>
      <p:sp>
        <p:nvSpPr>
          <p:cNvPr id="600" name="Google Shape;600;p132"/>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1" name="Google Shape;601;p132"/>
          <p:cNvSpPr txBox="1">
            <a:spLocks noGrp="1"/>
          </p:cNvSpPr>
          <p:nvPr>
            <p:ph type="body" idx="1"/>
          </p:nvPr>
        </p:nvSpPr>
        <p:spPr>
          <a:xfrm rot="5400000">
            <a:off x="1539346" y="-167745"/>
            <a:ext cx="3017309" cy="54864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602" name="Google Shape;602;p13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3" name="Google Shape;603;p13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4" name="Google Shape;604;p13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2937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605"/>
        <p:cNvGrpSpPr/>
        <p:nvPr/>
      </p:nvGrpSpPr>
      <p:grpSpPr>
        <a:xfrm>
          <a:off x="0" y="0"/>
          <a:ext cx="0" cy="0"/>
          <a:chOff x="0" y="0"/>
          <a:chExt cx="0" cy="0"/>
        </a:xfrm>
      </p:grpSpPr>
      <p:sp>
        <p:nvSpPr>
          <p:cNvPr id="606" name="Google Shape;606;p133"/>
          <p:cNvSpPr txBox="1">
            <a:spLocks noGrp="1"/>
          </p:cNvSpPr>
          <p:nvPr>
            <p:ph type="title"/>
          </p:nvPr>
        </p:nvSpPr>
        <p:spPr>
          <a:xfrm rot="5400000">
            <a:off x="3154892" y="1447801"/>
            <a:ext cx="3901017" cy="1371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7" name="Google Shape;607;p133"/>
          <p:cNvSpPr txBox="1">
            <a:spLocks noGrp="1"/>
          </p:cNvSpPr>
          <p:nvPr>
            <p:ph type="body" idx="1"/>
          </p:nvPr>
        </p:nvSpPr>
        <p:spPr>
          <a:xfrm rot="5400000">
            <a:off x="360892" y="127000"/>
            <a:ext cx="3901017" cy="40132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608" name="Google Shape;608;p13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9" name="Google Shape;609;p13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0" name="Google Shape;610;p13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205290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3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3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40197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54"/>
          <p:cNvSpPr txBox="1">
            <a:spLocks noGrp="1"/>
          </p:cNvSpPr>
          <p:nvPr>
            <p:ph type="ctrTitle"/>
          </p:nvPr>
        </p:nvSpPr>
        <p:spPr>
          <a:xfrm>
            <a:off x="457200" y="1420283"/>
            <a:ext cx="5181600" cy="98001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4"/>
          <p:cNvSpPr txBox="1">
            <a:spLocks noGrp="1"/>
          </p:cNvSpPr>
          <p:nvPr>
            <p:ph type="subTitle" idx="1"/>
          </p:nvPr>
        </p:nvSpPr>
        <p:spPr>
          <a:xfrm>
            <a:off x="914400" y="2590800"/>
            <a:ext cx="4267200" cy="1168400"/>
          </a:xfrm>
          <a:prstGeom prst="rect">
            <a:avLst/>
          </a:prstGeom>
          <a:noFill/>
          <a:ln>
            <a:noFill/>
          </a:ln>
        </p:spPr>
        <p:txBody>
          <a:bodyPr spcFirstLastPara="1" wrap="square" lIns="91425" tIns="45700" rIns="91425" bIns="45700" anchor="t" anchorCtr="0">
            <a:normAutofit/>
          </a:bodyPr>
          <a:lstStyle>
            <a:lvl1pPr lvl="0" algn="ctr">
              <a:spcBef>
                <a:spcPts val="427"/>
              </a:spcBef>
              <a:spcAft>
                <a:spcPts val="0"/>
              </a:spcAft>
              <a:buClr>
                <a:srgbClr val="888888"/>
              </a:buClr>
              <a:buSzPts val="3200"/>
              <a:buNone/>
              <a:defRPr>
                <a:solidFill>
                  <a:srgbClr val="888888"/>
                </a:solidFill>
              </a:defRPr>
            </a:lvl1pPr>
            <a:lvl2pPr lvl="1" algn="ctr">
              <a:spcBef>
                <a:spcPts val="373"/>
              </a:spcBef>
              <a:spcAft>
                <a:spcPts val="0"/>
              </a:spcAft>
              <a:buClr>
                <a:srgbClr val="888888"/>
              </a:buClr>
              <a:buSzPts val="2800"/>
              <a:buNone/>
              <a:defRPr>
                <a:solidFill>
                  <a:srgbClr val="888888"/>
                </a:solidFill>
              </a:defRPr>
            </a:lvl2pPr>
            <a:lvl3pPr lvl="2" algn="ctr">
              <a:spcBef>
                <a:spcPts val="320"/>
              </a:spcBef>
              <a:spcAft>
                <a:spcPts val="0"/>
              </a:spcAft>
              <a:buClr>
                <a:srgbClr val="888888"/>
              </a:buClr>
              <a:buSzPts val="2400"/>
              <a:buNone/>
              <a:defRPr>
                <a:solidFill>
                  <a:srgbClr val="888888"/>
                </a:solidFill>
              </a:defRPr>
            </a:lvl3pPr>
            <a:lvl4pPr lvl="3" algn="ctr">
              <a:spcBef>
                <a:spcPts val="267"/>
              </a:spcBef>
              <a:spcAft>
                <a:spcPts val="0"/>
              </a:spcAft>
              <a:buClr>
                <a:srgbClr val="888888"/>
              </a:buClr>
              <a:buSzPts val="2000"/>
              <a:buNone/>
              <a:defRPr>
                <a:solidFill>
                  <a:srgbClr val="888888"/>
                </a:solidFill>
              </a:defRPr>
            </a:lvl4pPr>
            <a:lvl5pPr lvl="4" algn="ctr">
              <a:spcBef>
                <a:spcPts val="267"/>
              </a:spcBef>
              <a:spcAft>
                <a:spcPts val="0"/>
              </a:spcAft>
              <a:buClr>
                <a:srgbClr val="888888"/>
              </a:buClr>
              <a:buSzPts val="2000"/>
              <a:buNone/>
              <a:defRPr>
                <a:solidFill>
                  <a:srgbClr val="888888"/>
                </a:solidFill>
              </a:defRPr>
            </a:lvl5pPr>
            <a:lvl6pPr lvl="5" algn="ctr">
              <a:spcBef>
                <a:spcPts val="267"/>
              </a:spcBef>
              <a:spcAft>
                <a:spcPts val="0"/>
              </a:spcAft>
              <a:buClr>
                <a:srgbClr val="888888"/>
              </a:buClr>
              <a:buSzPts val="2000"/>
              <a:buNone/>
              <a:defRPr>
                <a:solidFill>
                  <a:srgbClr val="888888"/>
                </a:solidFill>
              </a:defRPr>
            </a:lvl6pPr>
            <a:lvl7pPr lvl="6" algn="ctr">
              <a:spcBef>
                <a:spcPts val="267"/>
              </a:spcBef>
              <a:spcAft>
                <a:spcPts val="0"/>
              </a:spcAft>
              <a:buClr>
                <a:srgbClr val="888888"/>
              </a:buClr>
              <a:buSzPts val="2000"/>
              <a:buNone/>
              <a:defRPr>
                <a:solidFill>
                  <a:srgbClr val="888888"/>
                </a:solidFill>
              </a:defRPr>
            </a:lvl7pPr>
            <a:lvl8pPr lvl="7" algn="ctr">
              <a:spcBef>
                <a:spcPts val="267"/>
              </a:spcBef>
              <a:spcAft>
                <a:spcPts val="0"/>
              </a:spcAft>
              <a:buClr>
                <a:srgbClr val="888888"/>
              </a:buClr>
              <a:buSzPts val="2000"/>
              <a:buNone/>
              <a:defRPr>
                <a:solidFill>
                  <a:srgbClr val="888888"/>
                </a:solidFill>
              </a:defRPr>
            </a:lvl8pPr>
            <a:lvl9pPr lvl="8" algn="ctr">
              <a:spcBef>
                <a:spcPts val="267"/>
              </a:spcBef>
              <a:spcAft>
                <a:spcPts val="0"/>
              </a:spcAft>
              <a:buClr>
                <a:srgbClr val="888888"/>
              </a:buClr>
              <a:buSzPts val="2000"/>
              <a:buNone/>
              <a:defRPr>
                <a:solidFill>
                  <a:srgbClr val="888888"/>
                </a:solidFill>
              </a:defRPr>
            </a:lvl9pPr>
          </a:lstStyle>
          <a:p>
            <a:endParaRPr/>
          </a:p>
        </p:txBody>
      </p:sp>
      <p:sp>
        <p:nvSpPr>
          <p:cNvPr id="18" name="Google Shape;18;p5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45058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55"/>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5"/>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24" name="Google Shape;24;p5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50917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6"/>
          <p:cNvSpPr txBox="1">
            <a:spLocks noGrp="1"/>
          </p:cNvSpPr>
          <p:nvPr>
            <p:ph type="title"/>
          </p:nvPr>
        </p:nvSpPr>
        <p:spPr>
          <a:xfrm>
            <a:off x="481542" y="2937934"/>
            <a:ext cx="5181600" cy="90805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2667"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6"/>
          <p:cNvSpPr txBox="1">
            <a:spLocks noGrp="1"/>
          </p:cNvSpPr>
          <p:nvPr>
            <p:ph type="body" idx="1"/>
          </p:nvPr>
        </p:nvSpPr>
        <p:spPr>
          <a:xfrm>
            <a:off x="481542" y="1937809"/>
            <a:ext cx="5181600" cy="1000125"/>
          </a:xfrm>
          <a:prstGeom prst="rect">
            <a:avLst/>
          </a:prstGeom>
          <a:noFill/>
          <a:ln>
            <a:noFill/>
          </a:ln>
        </p:spPr>
        <p:txBody>
          <a:bodyPr spcFirstLastPara="1" wrap="square" lIns="91425" tIns="45700" rIns="91425" bIns="45700" anchor="b" anchorCtr="0">
            <a:normAutofit/>
          </a:bodyPr>
          <a:lstStyle>
            <a:lvl1pPr marL="304815" lvl="0" indent="-152408" algn="l">
              <a:spcBef>
                <a:spcPts val="267"/>
              </a:spcBef>
              <a:spcAft>
                <a:spcPts val="0"/>
              </a:spcAft>
              <a:buClr>
                <a:srgbClr val="888888"/>
              </a:buClr>
              <a:buSzPts val="2000"/>
              <a:buNone/>
              <a:defRPr sz="1333">
                <a:solidFill>
                  <a:srgbClr val="888888"/>
                </a:solidFill>
              </a:defRPr>
            </a:lvl1pPr>
            <a:lvl2pPr marL="609630" lvl="1" indent="-152408" algn="l">
              <a:spcBef>
                <a:spcPts val="240"/>
              </a:spcBef>
              <a:spcAft>
                <a:spcPts val="0"/>
              </a:spcAft>
              <a:buClr>
                <a:srgbClr val="888888"/>
              </a:buClr>
              <a:buSzPts val="1800"/>
              <a:buNone/>
              <a:defRPr sz="1200">
                <a:solidFill>
                  <a:srgbClr val="888888"/>
                </a:solidFill>
              </a:defRPr>
            </a:lvl2pPr>
            <a:lvl3pPr marL="914446" lvl="2" indent="-152408" algn="l">
              <a:spcBef>
                <a:spcPts val="213"/>
              </a:spcBef>
              <a:spcAft>
                <a:spcPts val="0"/>
              </a:spcAft>
              <a:buClr>
                <a:srgbClr val="888888"/>
              </a:buClr>
              <a:buSzPts val="1600"/>
              <a:buNone/>
              <a:defRPr sz="1067">
                <a:solidFill>
                  <a:srgbClr val="888888"/>
                </a:solidFill>
              </a:defRPr>
            </a:lvl3pPr>
            <a:lvl4pPr marL="1219261" lvl="3" indent="-152408" algn="l">
              <a:spcBef>
                <a:spcPts val="187"/>
              </a:spcBef>
              <a:spcAft>
                <a:spcPts val="0"/>
              </a:spcAft>
              <a:buClr>
                <a:srgbClr val="888888"/>
              </a:buClr>
              <a:buSzPts val="1400"/>
              <a:buNone/>
              <a:defRPr sz="933">
                <a:solidFill>
                  <a:srgbClr val="888888"/>
                </a:solidFill>
              </a:defRPr>
            </a:lvl4pPr>
            <a:lvl5pPr marL="1524076" lvl="4" indent="-152408" algn="l">
              <a:spcBef>
                <a:spcPts val="187"/>
              </a:spcBef>
              <a:spcAft>
                <a:spcPts val="0"/>
              </a:spcAft>
              <a:buClr>
                <a:srgbClr val="888888"/>
              </a:buClr>
              <a:buSzPts val="1400"/>
              <a:buNone/>
              <a:defRPr sz="933">
                <a:solidFill>
                  <a:srgbClr val="888888"/>
                </a:solidFill>
              </a:defRPr>
            </a:lvl5pPr>
            <a:lvl6pPr marL="1828891" lvl="5" indent="-152408" algn="l">
              <a:spcBef>
                <a:spcPts val="187"/>
              </a:spcBef>
              <a:spcAft>
                <a:spcPts val="0"/>
              </a:spcAft>
              <a:buClr>
                <a:srgbClr val="888888"/>
              </a:buClr>
              <a:buSzPts val="1400"/>
              <a:buNone/>
              <a:defRPr sz="933">
                <a:solidFill>
                  <a:srgbClr val="888888"/>
                </a:solidFill>
              </a:defRPr>
            </a:lvl6pPr>
            <a:lvl7pPr marL="2133707" lvl="6" indent="-152408" algn="l">
              <a:spcBef>
                <a:spcPts val="187"/>
              </a:spcBef>
              <a:spcAft>
                <a:spcPts val="0"/>
              </a:spcAft>
              <a:buClr>
                <a:srgbClr val="888888"/>
              </a:buClr>
              <a:buSzPts val="1400"/>
              <a:buNone/>
              <a:defRPr sz="933">
                <a:solidFill>
                  <a:srgbClr val="888888"/>
                </a:solidFill>
              </a:defRPr>
            </a:lvl7pPr>
            <a:lvl8pPr marL="2438522" lvl="7" indent="-152408" algn="l">
              <a:spcBef>
                <a:spcPts val="187"/>
              </a:spcBef>
              <a:spcAft>
                <a:spcPts val="0"/>
              </a:spcAft>
              <a:buClr>
                <a:srgbClr val="888888"/>
              </a:buClr>
              <a:buSzPts val="1400"/>
              <a:buNone/>
              <a:defRPr sz="933">
                <a:solidFill>
                  <a:srgbClr val="888888"/>
                </a:solidFill>
              </a:defRPr>
            </a:lvl8pPr>
            <a:lvl9pPr marL="2743337" lvl="8" indent="-152408" algn="l">
              <a:spcBef>
                <a:spcPts val="187"/>
              </a:spcBef>
              <a:spcAft>
                <a:spcPts val="0"/>
              </a:spcAft>
              <a:buClr>
                <a:srgbClr val="888888"/>
              </a:buClr>
              <a:buSzPts val="1400"/>
              <a:buNone/>
              <a:defRPr sz="933">
                <a:solidFill>
                  <a:srgbClr val="888888"/>
                </a:solidFill>
              </a:defRPr>
            </a:lvl9pPr>
          </a:lstStyle>
          <a:p>
            <a:endParaRPr/>
          </a:p>
        </p:txBody>
      </p:sp>
      <p:sp>
        <p:nvSpPr>
          <p:cNvPr id="30" name="Google Shape;30;p5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239127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6"/>
          <p:cNvSpPr txBox="1">
            <a:spLocks noGrp="1"/>
          </p:cNvSpPr>
          <p:nvPr>
            <p:ph type="title"/>
          </p:nvPr>
        </p:nvSpPr>
        <p:spPr>
          <a:xfrm>
            <a:off x="481542" y="2937934"/>
            <a:ext cx="5181600" cy="90805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2667"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6"/>
          <p:cNvSpPr txBox="1">
            <a:spLocks noGrp="1"/>
          </p:cNvSpPr>
          <p:nvPr>
            <p:ph type="body" idx="1"/>
          </p:nvPr>
        </p:nvSpPr>
        <p:spPr>
          <a:xfrm>
            <a:off x="481542" y="1937809"/>
            <a:ext cx="5181600" cy="1000125"/>
          </a:xfrm>
          <a:prstGeom prst="rect">
            <a:avLst/>
          </a:prstGeom>
          <a:noFill/>
          <a:ln>
            <a:noFill/>
          </a:ln>
        </p:spPr>
        <p:txBody>
          <a:bodyPr spcFirstLastPara="1" wrap="square" lIns="91425" tIns="45700" rIns="91425" bIns="45700" anchor="b" anchorCtr="0">
            <a:normAutofit/>
          </a:bodyPr>
          <a:lstStyle>
            <a:lvl1pPr marL="304815" lvl="0" indent="-152408" algn="l">
              <a:spcBef>
                <a:spcPts val="267"/>
              </a:spcBef>
              <a:spcAft>
                <a:spcPts val="0"/>
              </a:spcAft>
              <a:buClr>
                <a:srgbClr val="888888"/>
              </a:buClr>
              <a:buSzPts val="2000"/>
              <a:buNone/>
              <a:defRPr sz="1333">
                <a:solidFill>
                  <a:srgbClr val="888888"/>
                </a:solidFill>
              </a:defRPr>
            </a:lvl1pPr>
            <a:lvl2pPr marL="609630" lvl="1" indent="-152408" algn="l">
              <a:spcBef>
                <a:spcPts val="240"/>
              </a:spcBef>
              <a:spcAft>
                <a:spcPts val="0"/>
              </a:spcAft>
              <a:buClr>
                <a:srgbClr val="888888"/>
              </a:buClr>
              <a:buSzPts val="1800"/>
              <a:buNone/>
              <a:defRPr sz="1200">
                <a:solidFill>
                  <a:srgbClr val="888888"/>
                </a:solidFill>
              </a:defRPr>
            </a:lvl2pPr>
            <a:lvl3pPr marL="914446" lvl="2" indent="-152408" algn="l">
              <a:spcBef>
                <a:spcPts val="213"/>
              </a:spcBef>
              <a:spcAft>
                <a:spcPts val="0"/>
              </a:spcAft>
              <a:buClr>
                <a:srgbClr val="888888"/>
              </a:buClr>
              <a:buSzPts val="1600"/>
              <a:buNone/>
              <a:defRPr sz="1067">
                <a:solidFill>
                  <a:srgbClr val="888888"/>
                </a:solidFill>
              </a:defRPr>
            </a:lvl3pPr>
            <a:lvl4pPr marL="1219261" lvl="3" indent="-152408" algn="l">
              <a:spcBef>
                <a:spcPts val="187"/>
              </a:spcBef>
              <a:spcAft>
                <a:spcPts val="0"/>
              </a:spcAft>
              <a:buClr>
                <a:srgbClr val="888888"/>
              </a:buClr>
              <a:buSzPts val="1400"/>
              <a:buNone/>
              <a:defRPr sz="933">
                <a:solidFill>
                  <a:srgbClr val="888888"/>
                </a:solidFill>
              </a:defRPr>
            </a:lvl4pPr>
            <a:lvl5pPr marL="1524076" lvl="4" indent="-152408" algn="l">
              <a:spcBef>
                <a:spcPts val="187"/>
              </a:spcBef>
              <a:spcAft>
                <a:spcPts val="0"/>
              </a:spcAft>
              <a:buClr>
                <a:srgbClr val="888888"/>
              </a:buClr>
              <a:buSzPts val="1400"/>
              <a:buNone/>
              <a:defRPr sz="933">
                <a:solidFill>
                  <a:srgbClr val="888888"/>
                </a:solidFill>
              </a:defRPr>
            </a:lvl5pPr>
            <a:lvl6pPr marL="1828891" lvl="5" indent="-152408" algn="l">
              <a:spcBef>
                <a:spcPts val="187"/>
              </a:spcBef>
              <a:spcAft>
                <a:spcPts val="0"/>
              </a:spcAft>
              <a:buClr>
                <a:srgbClr val="888888"/>
              </a:buClr>
              <a:buSzPts val="1400"/>
              <a:buNone/>
              <a:defRPr sz="933">
                <a:solidFill>
                  <a:srgbClr val="888888"/>
                </a:solidFill>
              </a:defRPr>
            </a:lvl6pPr>
            <a:lvl7pPr marL="2133707" lvl="6" indent="-152408" algn="l">
              <a:spcBef>
                <a:spcPts val="187"/>
              </a:spcBef>
              <a:spcAft>
                <a:spcPts val="0"/>
              </a:spcAft>
              <a:buClr>
                <a:srgbClr val="888888"/>
              </a:buClr>
              <a:buSzPts val="1400"/>
              <a:buNone/>
              <a:defRPr sz="933">
                <a:solidFill>
                  <a:srgbClr val="888888"/>
                </a:solidFill>
              </a:defRPr>
            </a:lvl7pPr>
            <a:lvl8pPr marL="2438522" lvl="7" indent="-152408" algn="l">
              <a:spcBef>
                <a:spcPts val="187"/>
              </a:spcBef>
              <a:spcAft>
                <a:spcPts val="0"/>
              </a:spcAft>
              <a:buClr>
                <a:srgbClr val="888888"/>
              </a:buClr>
              <a:buSzPts val="1400"/>
              <a:buNone/>
              <a:defRPr sz="933">
                <a:solidFill>
                  <a:srgbClr val="888888"/>
                </a:solidFill>
              </a:defRPr>
            </a:lvl8pPr>
            <a:lvl9pPr marL="2743337" lvl="8" indent="-152408" algn="l">
              <a:spcBef>
                <a:spcPts val="187"/>
              </a:spcBef>
              <a:spcAft>
                <a:spcPts val="0"/>
              </a:spcAft>
              <a:buClr>
                <a:srgbClr val="888888"/>
              </a:buClr>
              <a:buSzPts val="1400"/>
              <a:buNone/>
              <a:defRPr sz="933">
                <a:solidFill>
                  <a:srgbClr val="888888"/>
                </a:solidFill>
              </a:defRPr>
            </a:lvl9pPr>
          </a:lstStyle>
          <a:p>
            <a:endParaRPr/>
          </a:p>
        </p:txBody>
      </p:sp>
      <p:sp>
        <p:nvSpPr>
          <p:cNvPr id="30" name="Google Shape;30;p5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62928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57"/>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7"/>
          <p:cNvSpPr txBox="1">
            <a:spLocks noGrp="1"/>
          </p:cNvSpPr>
          <p:nvPr>
            <p:ph type="body" idx="1"/>
          </p:nvPr>
        </p:nvSpPr>
        <p:spPr>
          <a:xfrm>
            <a:off x="304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36" name="Google Shape;36;p57"/>
          <p:cNvSpPr txBox="1">
            <a:spLocks noGrp="1"/>
          </p:cNvSpPr>
          <p:nvPr>
            <p:ph type="body" idx="2"/>
          </p:nvPr>
        </p:nvSpPr>
        <p:spPr>
          <a:xfrm>
            <a:off x="3098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37" name="Google Shape;37;p57"/>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7"/>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7"/>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9483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58"/>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8"/>
          <p:cNvSpPr txBox="1">
            <a:spLocks noGrp="1"/>
          </p:cNvSpPr>
          <p:nvPr>
            <p:ph type="body" idx="1"/>
          </p:nvPr>
        </p:nvSpPr>
        <p:spPr>
          <a:xfrm>
            <a:off x="304800" y="1023409"/>
            <a:ext cx="2693459"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43" name="Google Shape;43;p58"/>
          <p:cNvSpPr txBox="1">
            <a:spLocks noGrp="1"/>
          </p:cNvSpPr>
          <p:nvPr>
            <p:ph type="body" idx="2"/>
          </p:nvPr>
        </p:nvSpPr>
        <p:spPr>
          <a:xfrm>
            <a:off x="304800" y="1449917"/>
            <a:ext cx="2693459"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44" name="Google Shape;44;p58"/>
          <p:cNvSpPr txBox="1">
            <a:spLocks noGrp="1"/>
          </p:cNvSpPr>
          <p:nvPr>
            <p:ph type="body" idx="3"/>
          </p:nvPr>
        </p:nvSpPr>
        <p:spPr>
          <a:xfrm>
            <a:off x="3096684" y="1023409"/>
            <a:ext cx="2694517"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45" name="Google Shape;45;p58"/>
          <p:cNvSpPr txBox="1">
            <a:spLocks noGrp="1"/>
          </p:cNvSpPr>
          <p:nvPr>
            <p:ph type="body" idx="4"/>
          </p:nvPr>
        </p:nvSpPr>
        <p:spPr>
          <a:xfrm>
            <a:off x="3096684" y="1449917"/>
            <a:ext cx="2694517"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46" name="Google Shape;46;p5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47758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59"/>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9"/>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9"/>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9"/>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09529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60"/>
          <p:cNvSpPr txBox="1">
            <a:spLocks noGrp="1"/>
          </p:cNvSpPr>
          <p:nvPr>
            <p:ph type="title"/>
          </p:nvPr>
        </p:nvSpPr>
        <p:spPr>
          <a:xfrm>
            <a:off x="304800" y="182033"/>
            <a:ext cx="2005542" cy="774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60"/>
          <p:cNvSpPr txBox="1">
            <a:spLocks noGrp="1"/>
          </p:cNvSpPr>
          <p:nvPr>
            <p:ph type="body" idx="1"/>
          </p:nvPr>
        </p:nvSpPr>
        <p:spPr>
          <a:xfrm>
            <a:off x="2383367" y="182034"/>
            <a:ext cx="3407833" cy="3902075"/>
          </a:xfrm>
          <a:prstGeom prst="rect">
            <a:avLst/>
          </a:prstGeom>
          <a:noFill/>
          <a:ln>
            <a:noFill/>
          </a:ln>
        </p:spPr>
        <p:txBody>
          <a:bodyPr spcFirstLastPara="1" wrap="square" lIns="91425" tIns="45700" rIns="91425" bIns="45700" anchor="t" anchorCtr="0">
            <a:normAutofit/>
          </a:bodyPr>
          <a:lstStyle>
            <a:lvl1pPr marL="304815" lvl="0" indent="-287881" algn="l">
              <a:spcBef>
                <a:spcPts val="427"/>
              </a:spcBef>
              <a:spcAft>
                <a:spcPts val="0"/>
              </a:spcAft>
              <a:buClr>
                <a:schemeClr val="dk1"/>
              </a:buClr>
              <a:buSzPts val="3200"/>
              <a:buChar char="•"/>
              <a:defRPr sz="2133"/>
            </a:lvl1pPr>
            <a:lvl2pPr marL="609630" lvl="1" indent="-270947" algn="l">
              <a:spcBef>
                <a:spcPts val="373"/>
              </a:spcBef>
              <a:spcAft>
                <a:spcPts val="0"/>
              </a:spcAft>
              <a:buClr>
                <a:schemeClr val="dk1"/>
              </a:buClr>
              <a:buSzPts val="2800"/>
              <a:buChar char="–"/>
              <a:defRPr sz="1867"/>
            </a:lvl2pPr>
            <a:lvl3pPr marL="914446" lvl="2" indent="-254013" algn="l">
              <a:spcBef>
                <a:spcPts val="320"/>
              </a:spcBef>
              <a:spcAft>
                <a:spcPts val="0"/>
              </a:spcAft>
              <a:buClr>
                <a:schemeClr val="dk1"/>
              </a:buClr>
              <a:buSzPts val="2400"/>
              <a:buChar char="•"/>
              <a:defRPr sz="1600"/>
            </a:lvl3pPr>
            <a:lvl4pPr marL="1219261" lvl="3" indent="-237079" algn="l">
              <a:spcBef>
                <a:spcPts val="267"/>
              </a:spcBef>
              <a:spcAft>
                <a:spcPts val="0"/>
              </a:spcAft>
              <a:buClr>
                <a:schemeClr val="dk1"/>
              </a:buClr>
              <a:buSzPts val="2000"/>
              <a:buChar char="–"/>
              <a:defRPr sz="1333"/>
            </a:lvl4pPr>
            <a:lvl5pPr marL="1524076" lvl="4" indent="-237079" algn="l">
              <a:spcBef>
                <a:spcPts val="267"/>
              </a:spcBef>
              <a:spcAft>
                <a:spcPts val="0"/>
              </a:spcAft>
              <a:buClr>
                <a:schemeClr val="dk1"/>
              </a:buClr>
              <a:buSzPts val="2000"/>
              <a:buChar char="»"/>
              <a:defRPr sz="1333"/>
            </a:lvl5pPr>
            <a:lvl6pPr marL="1828891" lvl="5" indent="-237079" algn="l">
              <a:spcBef>
                <a:spcPts val="267"/>
              </a:spcBef>
              <a:spcAft>
                <a:spcPts val="0"/>
              </a:spcAft>
              <a:buClr>
                <a:schemeClr val="dk1"/>
              </a:buClr>
              <a:buSzPts val="2000"/>
              <a:buChar char="•"/>
              <a:defRPr sz="1333"/>
            </a:lvl6pPr>
            <a:lvl7pPr marL="2133707" lvl="6" indent="-237079" algn="l">
              <a:spcBef>
                <a:spcPts val="267"/>
              </a:spcBef>
              <a:spcAft>
                <a:spcPts val="0"/>
              </a:spcAft>
              <a:buClr>
                <a:schemeClr val="dk1"/>
              </a:buClr>
              <a:buSzPts val="2000"/>
              <a:buChar char="•"/>
              <a:defRPr sz="1333"/>
            </a:lvl7pPr>
            <a:lvl8pPr marL="2438522" lvl="7" indent="-237079" algn="l">
              <a:spcBef>
                <a:spcPts val="267"/>
              </a:spcBef>
              <a:spcAft>
                <a:spcPts val="0"/>
              </a:spcAft>
              <a:buClr>
                <a:schemeClr val="dk1"/>
              </a:buClr>
              <a:buSzPts val="2000"/>
              <a:buChar char="•"/>
              <a:defRPr sz="1333"/>
            </a:lvl8pPr>
            <a:lvl9pPr marL="2743337" lvl="8" indent="-237079" algn="l">
              <a:spcBef>
                <a:spcPts val="267"/>
              </a:spcBef>
              <a:spcAft>
                <a:spcPts val="0"/>
              </a:spcAft>
              <a:buClr>
                <a:schemeClr val="dk1"/>
              </a:buClr>
              <a:buSzPts val="2000"/>
              <a:buChar char="•"/>
              <a:defRPr sz="1333"/>
            </a:lvl9pPr>
          </a:lstStyle>
          <a:p>
            <a:endParaRPr/>
          </a:p>
        </p:txBody>
      </p:sp>
      <p:sp>
        <p:nvSpPr>
          <p:cNvPr id="57" name="Google Shape;57;p60"/>
          <p:cNvSpPr txBox="1">
            <a:spLocks noGrp="1"/>
          </p:cNvSpPr>
          <p:nvPr>
            <p:ph type="body" idx="2"/>
          </p:nvPr>
        </p:nvSpPr>
        <p:spPr>
          <a:xfrm>
            <a:off x="304800" y="956734"/>
            <a:ext cx="2005542" cy="31273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58" name="Google Shape;58;p6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6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6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25210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61"/>
          <p:cNvSpPr txBox="1">
            <a:spLocks noGrp="1"/>
          </p:cNvSpPr>
          <p:nvPr>
            <p:ph type="title"/>
          </p:nvPr>
        </p:nvSpPr>
        <p:spPr>
          <a:xfrm>
            <a:off x="1194859" y="3200400"/>
            <a:ext cx="3657600" cy="3778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61"/>
          <p:cNvSpPr>
            <a:spLocks noGrp="1"/>
          </p:cNvSpPr>
          <p:nvPr>
            <p:ph type="pic" idx="2"/>
          </p:nvPr>
        </p:nvSpPr>
        <p:spPr>
          <a:xfrm>
            <a:off x="1194859" y="408517"/>
            <a:ext cx="3657600" cy="2743200"/>
          </a:xfrm>
          <a:prstGeom prst="rect">
            <a:avLst/>
          </a:prstGeom>
          <a:noFill/>
          <a:ln>
            <a:noFill/>
          </a:ln>
        </p:spPr>
      </p:sp>
      <p:sp>
        <p:nvSpPr>
          <p:cNvPr id="64" name="Google Shape;64;p61"/>
          <p:cNvSpPr txBox="1">
            <a:spLocks noGrp="1"/>
          </p:cNvSpPr>
          <p:nvPr>
            <p:ph type="body" idx="1"/>
          </p:nvPr>
        </p:nvSpPr>
        <p:spPr>
          <a:xfrm>
            <a:off x="1194859" y="3578225"/>
            <a:ext cx="3657600" cy="5365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65" name="Google Shape;65;p6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6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6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43879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62"/>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62"/>
          <p:cNvSpPr txBox="1">
            <a:spLocks noGrp="1"/>
          </p:cNvSpPr>
          <p:nvPr>
            <p:ph type="body" idx="1"/>
          </p:nvPr>
        </p:nvSpPr>
        <p:spPr>
          <a:xfrm rot="5400000">
            <a:off x="1539346" y="-167745"/>
            <a:ext cx="3017309" cy="54864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71" name="Google Shape;71;p6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6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216504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63"/>
          <p:cNvSpPr txBox="1">
            <a:spLocks noGrp="1"/>
          </p:cNvSpPr>
          <p:nvPr>
            <p:ph type="title"/>
          </p:nvPr>
        </p:nvSpPr>
        <p:spPr>
          <a:xfrm rot="5400000">
            <a:off x="3154892" y="1447801"/>
            <a:ext cx="3901017" cy="1371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63"/>
          <p:cNvSpPr txBox="1">
            <a:spLocks noGrp="1"/>
          </p:cNvSpPr>
          <p:nvPr>
            <p:ph type="body" idx="1"/>
          </p:nvPr>
        </p:nvSpPr>
        <p:spPr>
          <a:xfrm rot="5400000">
            <a:off x="360892" y="127000"/>
            <a:ext cx="3901017" cy="40132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77" name="Google Shape;77;p6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42326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p3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36173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96"/>
        <p:cNvGrpSpPr/>
        <p:nvPr/>
      </p:nvGrpSpPr>
      <p:grpSpPr>
        <a:xfrm>
          <a:off x="0" y="0"/>
          <a:ext cx="0" cy="0"/>
          <a:chOff x="0" y="0"/>
          <a:chExt cx="0" cy="0"/>
        </a:xfrm>
      </p:grpSpPr>
      <p:sp>
        <p:nvSpPr>
          <p:cNvPr id="97" name="Google Shape;97;p65"/>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65"/>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99" name="Google Shape;99;p6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6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6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1157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57"/>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7"/>
          <p:cNvSpPr txBox="1">
            <a:spLocks noGrp="1"/>
          </p:cNvSpPr>
          <p:nvPr>
            <p:ph type="body" idx="1"/>
          </p:nvPr>
        </p:nvSpPr>
        <p:spPr>
          <a:xfrm>
            <a:off x="304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36" name="Google Shape;36;p57"/>
          <p:cNvSpPr txBox="1">
            <a:spLocks noGrp="1"/>
          </p:cNvSpPr>
          <p:nvPr>
            <p:ph type="body" idx="2"/>
          </p:nvPr>
        </p:nvSpPr>
        <p:spPr>
          <a:xfrm>
            <a:off x="3098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37" name="Google Shape;37;p57"/>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7"/>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7"/>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378920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02"/>
        <p:cNvGrpSpPr/>
        <p:nvPr/>
      </p:nvGrpSpPr>
      <p:grpSpPr>
        <a:xfrm>
          <a:off x="0" y="0"/>
          <a:ext cx="0" cy="0"/>
          <a:chOff x="0" y="0"/>
          <a:chExt cx="0" cy="0"/>
        </a:xfrm>
      </p:grpSpPr>
      <p:sp>
        <p:nvSpPr>
          <p:cNvPr id="103" name="Google Shape;103;p66"/>
          <p:cNvSpPr txBox="1">
            <a:spLocks noGrp="1"/>
          </p:cNvSpPr>
          <p:nvPr>
            <p:ph type="title"/>
          </p:nvPr>
        </p:nvSpPr>
        <p:spPr>
          <a:xfrm>
            <a:off x="481542" y="2937934"/>
            <a:ext cx="5181600" cy="90805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2667"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66"/>
          <p:cNvSpPr txBox="1">
            <a:spLocks noGrp="1"/>
          </p:cNvSpPr>
          <p:nvPr>
            <p:ph type="body" idx="1"/>
          </p:nvPr>
        </p:nvSpPr>
        <p:spPr>
          <a:xfrm>
            <a:off x="481542" y="1937809"/>
            <a:ext cx="5181600" cy="1000125"/>
          </a:xfrm>
          <a:prstGeom prst="rect">
            <a:avLst/>
          </a:prstGeom>
          <a:noFill/>
          <a:ln>
            <a:noFill/>
          </a:ln>
        </p:spPr>
        <p:txBody>
          <a:bodyPr spcFirstLastPara="1" wrap="square" lIns="91425" tIns="45700" rIns="91425" bIns="45700" anchor="b" anchorCtr="0">
            <a:normAutofit/>
          </a:bodyPr>
          <a:lstStyle>
            <a:lvl1pPr marL="304815" lvl="0" indent="-152408" algn="l">
              <a:spcBef>
                <a:spcPts val="267"/>
              </a:spcBef>
              <a:spcAft>
                <a:spcPts val="0"/>
              </a:spcAft>
              <a:buClr>
                <a:srgbClr val="888888"/>
              </a:buClr>
              <a:buSzPts val="2000"/>
              <a:buNone/>
              <a:defRPr sz="1333">
                <a:solidFill>
                  <a:srgbClr val="888888"/>
                </a:solidFill>
              </a:defRPr>
            </a:lvl1pPr>
            <a:lvl2pPr marL="609630" lvl="1" indent="-152408" algn="l">
              <a:spcBef>
                <a:spcPts val="240"/>
              </a:spcBef>
              <a:spcAft>
                <a:spcPts val="0"/>
              </a:spcAft>
              <a:buClr>
                <a:srgbClr val="888888"/>
              </a:buClr>
              <a:buSzPts val="1800"/>
              <a:buNone/>
              <a:defRPr sz="1200">
                <a:solidFill>
                  <a:srgbClr val="888888"/>
                </a:solidFill>
              </a:defRPr>
            </a:lvl2pPr>
            <a:lvl3pPr marL="914446" lvl="2" indent="-152408" algn="l">
              <a:spcBef>
                <a:spcPts val="213"/>
              </a:spcBef>
              <a:spcAft>
                <a:spcPts val="0"/>
              </a:spcAft>
              <a:buClr>
                <a:srgbClr val="888888"/>
              </a:buClr>
              <a:buSzPts val="1600"/>
              <a:buNone/>
              <a:defRPr sz="1067">
                <a:solidFill>
                  <a:srgbClr val="888888"/>
                </a:solidFill>
              </a:defRPr>
            </a:lvl3pPr>
            <a:lvl4pPr marL="1219261" lvl="3" indent="-152408" algn="l">
              <a:spcBef>
                <a:spcPts val="187"/>
              </a:spcBef>
              <a:spcAft>
                <a:spcPts val="0"/>
              </a:spcAft>
              <a:buClr>
                <a:srgbClr val="888888"/>
              </a:buClr>
              <a:buSzPts val="1400"/>
              <a:buNone/>
              <a:defRPr sz="933">
                <a:solidFill>
                  <a:srgbClr val="888888"/>
                </a:solidFill>
              </a:defRPr>
            </a:lvl4pPr>
            <a:lvl5pPr marL="1524076" lvl="4" indent="-152408" algn="l">
              <a:spcBef>
                <a:spcPts val="187"/>
              </a:spcBef>
              <a:spcAft>
                <a:spcPts val="0"/>
              </a:spcAft>
              <a:buClr>
                <a:srgbClr val="888888"/>
              </a:buClr>
              <a:buSzPts val="1400"/>
              <a:buNone/>
              <a:defRPr sz="933">
                <a:solidFill>
                  <a:srgbClr val="888888"/>
                </a:solidFill>
              </a:defRPr>
            </a:lvl5pPr>
            <a:lvl6pPr marL="1828891" lvl="5" indent="-152408" algn="l">
              <a:spcBef>
                <a:spcPts val="187"/>
              </a:spcBef>
              <a:spcAft>
                <a:spcPts val="0"/>
              </a:spcAft>
              <a:buClr>
                <a:srgbClr val="888888"/>
              </a:buClr>
              <a:buSzPts val="1400"/>
              <a:buNone/>
              <a:defRPr sz="933">
                <a:solidFill>
                  <a:srgbClr val="888888"/>
                </a:solidFill>
              </a:defRPr>
            </a:lvl6pPr>
            <a:lvl7pPr marL="2133707" lvl="6" indent="-152408" algn="l">
              <a:spcBef>
                <a:spcPts val="187"/>
              </a:spcBef>
              <a:spcAft>
                <a:spcPts val="0"/>
              </a:spcAft>
              <a:buClr>
                <a:srgbClr val="888888"/>
              </a:buClr>
              <a:buSzPts val="1400"/>
              <a:buNone/>
              <a:defRPr sz="933">
                <a:solidFill>
                  <a:srgbClr val="888888"/>
                </a:solidFill>
              </a:defRPr>
            </a:lvl7pPr>
            <a:lvl8pPr marL="2438522" lvl="7" indent="-152408" algn="l">
              <a:spcBef>
                <a:spcPts val="187"/>
              </a:spcBef>
              <a:spcAft>
                <a:spcPts val="0"/>
              </a:spcAft>
              <a:buClr>
                <a:srgbClr val="888888"/>
              </a:buClr>
              <a:buSzPts val="1400"/>
              <a:buNone/>
              <a:defRPr sz="933">
                <a:solidFill>
                  <a:srgbClr val="888888"/>
                </a:solidFill>
              </a:defRPr>
            </a:lvl8pPr>
            <a:lvl9pPr marL="2743337" lvl="8" indent="-152408" algn="l">
              <a:spcBef>
                <a:spcPts val="187"/>
              </a:spcBef>
              <a:spcAft>
                <a:spcPts val="0"/>
              </a:spcAft>
              <a:buClr>
                <a:srgbClr val="888888"/>
              </a:buClr>
              <a:buSzPts val="1400"/>
              <a:buNone/>
              <a:defRPr sz="933">
                <a:solidFill>
                  <a:srgbClr val="888888"/>
                </a:solidFill>
              </a:defRPr>
            </a:lvl9pPr>
          </a:lstStyle>
          <a:p>
            <a:endParaRPr/>
          </a:p>
        </p:txBody>
      </p:sp>
      <p:sp>
        <p:nvSpPr>
          <p:cNvPr id="105" name="Google Shape;105;p6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6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6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276332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08"/>
        <p:cNvGrpSpPr/>
        <p:nvPr/>
      </p:nvGrpSpPr>
      <p:grpSpPr>
        <a:xfrm>
          <a:off x="0" y="0"/>
          <a:ext cx="0" cy="0"/>
          <a:chOff x="0" y="0"/>
          <a:chExt cx="0" cy="0"/>
        </a:xfrm>
      </p:grpSpPr>
      <p:sp>
        <p:nvSpPr>
          <p:cNvPr id="109" name="Google Shape;109;p67"/>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67"/>
          <p:cNvSpPr txBox="1">
            <a:spLocks noGrp="1"/>
          </p:cNvSpPr>
          <p:nvPr>
            <p:ph type="body" idx="1"/>
          </p:nvPr>
        </p:nvSpPr>
        <p:spPr>
          <a:xfrm>
            <a:off x="304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111" name="Google Shape;111;p67"/>
          <p:cNvSpPr txBox="1">
            <a:spLocks noGrp="1"/>
          </p:cNvSpPr>
          <p:nvPr>
            <p:ph type="body" idx="2"/>
          </p:nvPr>
        </p:nvSpPr>
        <p:spPr>
          <a:xfrm>
            <a:off x="3098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112" name="Google Shape;112;p67"/>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67"/>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67"/>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76734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15"/>
        <p:cNvGrpSpPr/>
        <p:nvPr/>
      </p:nvGrpSpPr>
      <p:grpSpPr>
        <a:xfrm>
          <a:off x="0" y="0"/>
          <a:ext cx="0" cy="0"/>
          <a:chOff x="0" y="0"/>
          <a:chExt cx="0" cy="0"/>
        </a:xfrm>
      </p:grpSpPr>
      <p:sp>
        <p:nvSpPr>
          <p:cNvPr id="116" name="Google Shape;116;p68"/>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68"/>
          <p:cNvSpPr txBox="1">
            <a:spLocks noGrp="1"/>
          </p:cNvSpPr>
          <p:nvPr>
            <p:ph type="body" idx="1"/>
          </p:nvPr>
        </p:nvSpPr>
        <p:spPr>
          <a:xfrm>
            <a:off x="304800" y="1023409"/>
            <a:ext cx="2693459"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118" name="Google Shape;118;p68"/>
          <p:cNvSpPr txBox="1">
            <a:spLocks noGrp="1"/>
          </p:cNvSpPr>
          <p:nvPr>
            <p:ph type="body" idx="2"/>
          </p:nvPr>
        </p:nvSpPr>
        <p:spPr>
          <a:xfrm>
            <a:off x="304800" y="1449917"/>
            <a:ext cx="2693459"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119" name="Google Shape;119;p68"/>
          <p:cNvSpPr txBox="1">
            <a:spLocks noGrp="1"/>
          </p:cNvSpPr>
          <p:nvPr>
            <p:ph type="body" idx="3"/>
          </p:nvPr>
        </p:nvSpPr>
        <p:spPr>
          <a:xfrm>
            <a:off x="3096684" y="1023409"/>
            <a:ext cx="2694517"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120" name="Google Shape;120;p68"/>
          <p:cNvSpPr txBox="1">
            <a:spLocks noGrp="1"/>
          </p:cNvSpPr>
          <p:nvPr>
            <p:ph type="body" idx="4"/>
          </p:nvPr>
        </p:nvSpPr>
        <p:spPr>
          <a:xfrm>
            <a:off x="3096684" y="1449917"/>
            <a:ext cx="2694517"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121" name="Google Shape;121;p6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6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6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954132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4"/>
        <p:cNvGrpSpPr/>
        <p:nvPr/>
      </p:nvGrpSpPr>
      <p:grpSpPr>
        <a:xfrm>
          <a:off x="0" y="0"/>
          <a:ext cx="0" cy="0"/>
          <a:chOff x="0" y="0"/>
          <a:chExt cx="0" cy="0"/>
        </a:xfrm>
      </p:grpSpPr>
      <p:sp>
        <p:nvSpPr>
          <p:cNvPr id="125" name="Google Shape;125;p69"/>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69"/>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69"/>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69"/>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735447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29"/>
        <p:cNvGrpSpPr/>
        <p:nvPr/>
      </p:nvGrpSpPr>
      <p:grpSpPr>
        <a:xfrm>
          <a:off x="0" y="0"/>
          <a:ext cx="0" cy="0"/>
          <a:chOff x="0" y="0"/>
          <a:chExt cx="0" cy="0"/>
        </a:xfrm>
      </p:grpSpPr>
      <p:sp>
        <p:nvSpPr>
          <p:cNvPr id="130" name="Google Shape;130;p70"/>
          <p:cNvSpPr txBox="1">
            <a:spLocks noGrp="1"/>
          </p:cNvSpPr>
          <p:nvPr>
            <p:ph type="title"/>
          </p:nvPr>
        </p:nvSpPr>
        <p:spPr>
          <a:xfrm>
            <a:off x="304800" y="182033"/>
            <a:ext cx="2005542" cy="774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70"/>
          <p:cNvSpPr txBox="1">
            <a:spLocks noGrp="1"/>
          </p:cNvSpPr>
          <p:nvPr>
            <p:ph type="body" idx="1"/>
          </p:nvPr>
        </p:nvSpPr>
        <p:spPr>
          <a:xfrm>
            <a:off x="2383367" y="182034"/>
            <a:ext cx="3407833" cy="3902075"/>
          </a:xfrm>
          <a:prstGeom prst="rect">
            <a:avLst/>
          </a:prstGeom>
          <a:noFill/>
          <a:ln>
            <a:noFill/>
          </a:ln>
        </p:spPr>
        <p:txBody>
          <a:bodyPr spcFirstLastPara="1" wrap="square" lIns="91425" tIns="45700" rIns="91425" bIns="45700" anchor="t" anchorCtr="0">
            <a:normAutofit/>
          </a:bodyPr>
          <a:lstStyle>
            <a:lvl1pPr marL="304815" lvl="0" indent="-287881" algn="l">
              <a:spcBef>
                <a:spcPts val="427"/>
              </a:spcBef>
              <a:spcAft>
                <a:spcPts val="0"/>
              </a:spcAft>
              <a:buClr>
                <a:schemeClr val="dk1"/>
              </a:buClr>
              <a:buSzPts val="3200"/>
              <a:buChar char="•"/>
              <a:defRPr sz="2133"/>
            </a:lvl1pPr>
            <a:lvl2pPr marL="609630" lvl="1" indent="-270947" algn="l">
              <a:spcBef>
                <a:spcPts val="373"/>
              </a:spcBef>
              <a:spcAft>
                <a:spcPts val="0"/>
              </a:spcAft>
              <a:buClr>
                <a:schemeClr val="dk1"/>
              </a:buClr>
              <a:buSzPts val="2800"/>
              <a:buChar char="–"/>
              <a:defRPr sz="1867"/>
            </a:lvl2pPr>
            <a:lvl3pPr marL="914446" lvl="2" indent="-254013" algn="l">
              <a:spcBef>
                <a:spcPts val="320"/>
              </a:spcBef>
              <a:spcAft>
                <a:spcPts val="0"/>
              </a:spcAft>
              <a:buClr>
                <a:schemeClr val="dk1"/>
              </a:buClr>
              <a:buSzPts val="2400"/>
              <a:buChar char="•"/>
              <a:defRPr sz="1600"/>
            </a:lvl3pPr>
            <a:lvl4pPr marL="1219261" lvl="3" indent="-237079" algn="l">
              <a:spcBef>
                <a:spcPts val="267"/>
              </a:spcBef>
              <a:spcAft>
                <a:spcPts val="0"/>
              </a:spcAft>
              <a:buClr>
                <a:schemeClr val="dk1"/>
              </a:buClr>
              <a:buSzPts val="2000"/>
              <a:buChar char="–"/>
              <a:defRPr sz="1333"/>
            </a:lvl4pPr>
            <a:lvl5pPr marL="1524076" lvl="4" indent="-237079" algn="l">
              <a:spcBef>
                <a:spcPts val="267"/>
              </a:spcBef>
              <a:spcAft>
                <a:spcPts val="0"/>
              </a:spcAft>
              <a:buClr>
                <a:schemeClr val="dk1"/>
              </a:buClr>
              <a:buSzPts val="2000"/>
              <a:buChar char="»"/>
              <a:defRPr sz="1333"/>
            </a:lvl5pPr>
            <a:lvl6pPr marL="1828891" lvl="5" indent="-237079" algn="l">
              <a:spcBef>
                <a:spcPts val="267"/>
              </a:spcBef>
              <a:spcAft>
                <a:spcPts val="0"/>
              </a:spcAft>
              <a:buClr>
                <a:schemeClr val="dk1"/>
              </a:buClr>
              <a:buSzPts val="2000"/>
              <a:buChar char="•"/>
              <a:defRPr sz="1333"/>
            </a:lvl6pPr>
            <a:lvl7pPr marL="2133707" lvl="6" indent="-237079" algn="l">
              <a:spcBef>
                <a:spcPts val="267"/>
              </a:spcBef>
              <a:spcAft>
                <a:spcPts val="0"/>
              </a:spcAft>
              <a:buClr>
                <a:schemeClr val="dk1"/>
              </a:buClr>
              <a:buSzPts val="2000"/>
              <a:buChar char="•"/>
              <a:defRPr sz="1333"/>
            </a:lvl7pPr>
            <a:lvl8pPr marL="2438522" lvl="7" indent="-237079" algn="l">
              <a:spcBef>
                <a:spcPts val="267"/>
              </a:spcBef>
              <a:spcAft>
                <a:spcPts val="0"/>
              </a:spcAft>
              <a:buClr>
                <a:schemeClr val="dk1"/>
              </a:buClr>
              <a:buSzPts val="2000"/>
              <a:buChar char="•"/>
              <a:defRPr sz="1333"/>
            </a:lvl8pPr>
            <a:lvl9pPr marL="2743337" lvl="8" indent="-237079" algn="l">
              <a:spcBef>
                <a:spcPts val="267"/>
              </a:spcBef>
              <a:spcAft>
                <a:spcPts val="0"/>
              </a:spcAft>
              <a:buClr>
                <a:schemeClr val="dk1"/>
              </a:buClr>
              <a:buSzPts val="2000"/>
              <a:buChar char="•"/>
              <a:defRPr sz="1333"/>
            </a:lvl9pPr>
          </a:lstStyle>
          <a:p>
            <a:endParaRPr/>
          </a:p>
        </p:txBody>
      </p:sp>
      <p:sp>
        <p:nvSpPr>
          <p:cNvPr id="132" name="Google Shape;132;p70"/>
          <p:cNvSpPr txBox="1">
            <a:spLocks noGrp="1"/>
          </p:cNvSpPr>
          <p:nvPr>
            <p:ph type="body" idx="2"/>
          </p:nvPr>
        </p:nvSpPr>
        <p:spPr>
          <a:xfrm>
            <a:off x="304800" y="956734"/>
            <a:ext cx="2005542" cy="31273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133" name="Google Shape;133;p7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7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7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887967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36"/>
        <p:cNvGrpSpPr/>
        <p:nvPr/>
      </p:nvGrpSpPr>
      <p:grpSpPr>
        <a:xfrm>
          <a:off x="0" y="0"/>
          <a:ext cx="0" cy="0"/>
          <a:chOff x="0" y="0"/>
          <a:chExt cx="0" cy="0"/>
        </a:xfrm>
      </p:grpSpPr>
      <p:sp>
        <p:nvSpPr>
          <p:cNvPr id="137" name="Google Shape;137;p71"/>
          <p:cNvSpPr txBox="1">
            <a:spLocks noGrp="1"/>
          </p:cNvSpPr>
          <p:nvPr>
            <p:ph type="title"/>
          </p:nvPr>
        </p:nvSpPr>
        <p:spPr>
          <a:xfrm>
            <a:off x="1194859" y="3200400"/>
            <a:ext cx="3657600" cy="3778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71"/>
          <p:cNvSpPr>
            <a:spLocks noGrp="1"/>
          </p:cNvSpPr>
          <p:nvPr>
            <p:ph type="pic" idx="2"/>
          </p:nvPr>
        </p:nvSpPr>
        <p:spPr>
          <a:xfrm>
            <a:off x="1194859" y="408517"/>
            <a:ext cx="3657600" cy="2743200"/>
          </a:xfrm>
          <a:prstGeom prst="rect">
            <a:avLst/>
          </a:prstGeom>
          <a:noFill/>
          <a:ln>
            <a:noFill/>
          </a:ln>
        </p:spPr>
      </p:sp>
      <p:sp>
        <p:nvSpPr>
          <p:cNvPr id="139" name="Google Shape;139;p71"/>
          <p:cNvSpPr txBox="1">
            <a:spLocks noGrp="1"/>
          </p:cNvSpPr>
          <p:nvPr>
            <p:ph type="body" idx="1"/>
          </p:nvPr>
        </p:nvSpPr>
        <p:spPr>
          <a:xfrm>
            <a:off x="1194859" y="3578225"/>
            <a:ext cx="3657600" cy="5365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140" name="Google Shape;140;p7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7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7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67659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43"/>
        <p:cNvGrpSpPr/>
        <p:nvPr/>
      </p:nvGrpSpPr>
      <p:grpSpPr>
        <a:xfrm>
          <a:off x="0" y="0"/>
          <a:ext cx="0" cy="0"/>
          <a:chOff x="0" y="0"/>
          <a:chExt cx="0" cy="0"/>
        </a:xfrm>
      </p:grpSpPr>
      <p:sp>
        <p:nvSpPr>
          <p:cNvPr id="144" name="Google Shape;144;p72"/>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72"/>
          <p:cNvSpPr txBox="1">
            <a:spLocks noGrp="1"/>
          </p:cNvSpPr>
          <p:nvPr>
            <p:ph type="body" idx="1"/>
          </p:nvPr>
        </p:nvSpPr>
        <p:spPr>
          <a:xfrm rot="5400000">
            <a:off x="1539346" y="-167745"/>
            <a:ext cx="3017309" cy="54864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146" name="Google Shape;146;p7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7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7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58003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49"/>
        <p:cNvGrpSpPr/>
        <p:nvPr/>
      </p:nvGrpSpPr>
      <p:grpSpPr>
        <a:xfrm>
          <a:off x="0" y="0"/>
          <a:ext cx="0" cy="0"/>
          <a:chOff x="0" y="0"/>
          <a:chExt cx="0" cy="0"/>
        </a:xfrm>
      </p:grpSpPr>
      <p:sp>
        <p:nvSpPr>
          <p:cNvPr id="150" name="Google Shape;150;p73"/>
          <p:cNvSpPr txBox="1">
            <a:spLocks noGrp="1"/>
          </p:cNvSpPr>
          <p:nvPr>
            <p:ph type="title"/>
          </p:nvPr>
        </p:nvSpPr>
        <p:spPr>
          <a:xfrm rot="5400000">
            <a:off x="3154892" y="1447801"/>
            <a:ext cx="3901017" cy="1371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73"/>
          <p:cNvSpPr txBox="1">
            <a:spLocks noGrp="1"/>
          </p:cNvSpPr>
          <p:nvPr>
            <p:ph type="body" idx="1"/>
          </p:nvPr>
        </p:nvSpPr>
        <p:spPr>
          <a:xfrm rot="5400000">
            <a:off x="360892" y="127000"/>
            <a:ext cx="3901017" cy="40132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152" name="Google Shape;152;p7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7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7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40386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067A4B-FB63-4564-94FF-53393D218C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3E2021C-9415-4AE4-BCA2-4D8BD4A345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EBDDEDF-69BE-498D-ADB5-434255D3D4AC}"/>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2024/12/16</a:t>
            </a:fld>
            <a:endParaRPr lang="zh-CN" altLang="en-US"/>
          </a:p>
        </p:txBody>
      </p:sp>
      <p:sp>
        <p:nvSpPr>
          <p:cNvPr id="5" name="页脚占位符 4">
            <a:extLst>
              <a:ext uri="{FF2B5EF4-FFF2-40B4-BE49-F238E27FC236}">
                <a16:creationId xmlns:a16="http://schemas.microsoft.com/office/drawing/2014/main" id="{C6AB3B06-8838-4A20-AE55-5B66918024B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C8EA1E7-E425-4010-894A-81FE61947AAD}"/>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7" name="图片 6">
            <a:extLst>
              <a:ext uri="{FF2B5EF4-FFF2-40B4-BE49-F238E27FC236}">
                <a16:creationId xmlns:a16="http://schemas.microsoft.com/office/drawing/2014/main" id="{FE2E1AF1-1CD9-4A1A-B8FA-C1819FF6ADF8}"/>
              </a:ext>
            </a:extLst>
          </p:cNvPr>
          <p:cNvPicPr>
            <a:picLocks noChangeAspect="1"/>
          </p:cNvPicPr>
          <p:nvPr userDrawn="1"/>
        </p:nvPicPr>
        <p:blipFill>
          <a:blip r:embed="rId2"/>
          <a:stretch>
            <a:fillRect/>
          </a:stretch>
        </p:blipFill>
        <p:spPr>
          <a:xfrm>
            <a:off x="2838449" y="6927702"/>
            <a:ext cx="1704978" cy="1142354"/>
          </a:xfrm>
          <a:prstGeom prst="rect">
            <a:avLst/>
          </a:prstGeom>
        </p:spPr>
      </p:pic>
      <p:pic>
        <p:nvPicPr>
          <p:cNvPr id="8" name="图片 7">
            <a:extLst>
              <a:ext uri="{FF2B5EF4-FFF2-40B4-BE49-F238E27FC236}">
                <a16:creationId xmlns:a16="http://schemas.microsoft.com/office/drawing/2014/main" id="{AD32E2E4-34B2-4B9B-BB39-2A5B3473B982}"/>
              </a:ext>
            </a:extLst>
          </p:cNvPr>
          <p:cNvPicPr>
            <a:picLocks noChangeAspect="1"/>
          </p:cNvPicPr>
          <p:nvPr userDrawn="1"/>
        </p:nvPicPr>
        <p:blipFill>
          <a:blip r:embed="rId3"/>
          <a:stretch>
            <a:fillRect/>
          </a:stretch>
        </p:blipFill>
        <p:spPr>
          <a:xfrm>
            <a:off x="671512" y="7142162"/>
            <a:ext cx="1704975" cy="962025"/>
          </a:xfrm>
          <a:prstGeom prst="rect">
            <a:avLst/>
          </a:prstGeom>
        </p:spPr>
      </p:pic>
    </p:spTree>
    <p:extLst>
      <p:ext uri="{BB962C8B-B14F-4D97-AF65-F5344CB8AC3E}">
        <p14:creationId xmlns:p14="http://schemas.microsoft.com/office/powerpoint/2010/main" val="28703763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6A9068-8A13-445F-A459-9A7599124F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1BD5EB7-1C46-4881-839D-2E2220EEEE0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6F10D5A-E412-4DF6-AF76-D90AA72BA60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2024/12/16</a:t>
            </a:fld>
            <a:endParaRPr lang="zh-CN" altLang="en-US"/>
          </a:p>
        </p:txBody>
      </p:sp>
      <p:sp>
        <p:nvSpPr>
          <p:cNvPr id="5" name="页脚占位符 4">
            <a:extLst>
              <a:ext uri="{FF2B5EF4-FFF2-40B4-BE49-F238E27FC236}">
                <a16:creationId xmlns:a16="http://schemas.microsoft.com/office/drawing/2014/main" id="{1857F38D-2CD9-482F-91B0-99619C53BD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57AE71-9808-4F62-BF57-6D185F10D2B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296672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58"/>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8"/>
          <p:cNvSpPr txBox="1">
            <a:spLocks noGrp="1"/>
          </p:cNvSpPr>
          <p:nvPr>
            <p:ph type="body" idx="1"/>
          </p:nvPr>
        </p:nvSpPr>
        <p:spPr>
          <a:xfrm>
            <a:off x="304800" y="1023409"/>
            <a:ext cx="2693459"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43" name="Google Shape;43;p58"/>
          <p:cNvSpPr txBox="1">
            <a:spLocks noGrp="1"/>
          </p:cNvSpPr>
          <p:nvPr>
            <p:ph type="body" idx="2"/>
          </p:nvPr>
        </p:nvSpPr>
        <p:spPr>
          <a:xfrm>
            <a:off x="304800" y="1449917"/>
            <a:ext cx="2693459"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44" name="Google Shape;44;p58"/>
          <p:cNvSpPr txBox="1">
            <a:spLocks noGrp="1"/>
          </p:cNvSpPr>
          <p:nvPr>
            <p:ph type="body" idx="3"/>
          </p:nvPr>
        </p:nvSpPr>
        <p:spPr>
          <a:xfrm>
            <a:off x="3096684" y="1023409"/>
            <a:ext cx="2694517"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45" name="Google Shape;45;p58"/>
          <p:cNvSpPr txBox="1">
            <a:spLocks noGrp="1"/>
          </p:cNvSpPr>
          <p:nvPr>
            <p:ph type="body" idx="4"/>
          </p:nvPr>
        </p:nvSpPr>
        <p:spPr>
          <a:xfrm>
            <a:off x="3096684" y="1449917"/>
            <a:ext cx="2694517"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46" name="Google Shape;46;p5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31707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59F824-59C4-45F6-97F2-0B0CDB6FC7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31912AE-27AF-4D03-B4DE-6392976DEB9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937FA12-4947-4E96-9012-5A12C6C42B42}"/>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2024/12/16</a:t>
            </a:fld>
            <a:endParaRPr lang="zh-CN" altLang="en-US"/>
          </a:p>
        </p:txBody>
      </p:sp>
      <p:sp>
        <p:nvSpPr>
          <p:cNvPr id="5" name="页脚占位符 4">
            <a:extLst>
              <a:ext uri="{FF2B5EF4-FFF2-40B4-BE49-F238E27FC236}">
                <a16:creationId xmlns:a16="http://schemas.microsoft.com/office/drawing/2014/main" id="{04E1C117-BDB8-4AE6-91D1-03EF59320D9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1BE8E53-F8C5-4839-B73B-88E68AE64631}"/>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5503338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22701B-35A9-4382-B815-73A09261EE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6392FD1-3DC1-49E9-BA04-ADCBDB3C19D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A23616E-D514-4842-9D58-09A231A18A01}"/>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F485753-3C6B-4D75-809B-23D4CC973A1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2024/12/16</a:t>
            </a:fld>
            <a:endParaRPr lang="zh-CN" altLang="en-US"/>
          </a:p>
        </p:txBody>
      </p:sp>
      <p:sp>
        <p:nvSpPr>
          <p:cNvPr id="6" name="页脚占位符 5">
            <a:extLst>
              <a:ext uri="{FF2B5EF4-FFF2-40B4-BE49-F238E27FC236}">
                <a16:creationId xmlns:a16="http://schemas.microsoft.com/office/drawing/2014/main" id="{96BEA1CF-238C-405A-BA65-F599EA7AE3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9E07343-30F9-437D-9ADE-1A8500D00ED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9310065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486FFF-FF48-4773-9B85-72FB18A4B45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0CE6FD1-6E57-4710-A0B9-938370148C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9EC2E8B-51AC-437E-B13F-B9764AFF2978}"/>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7B29CC7-713C-4DBE-A0C8-0A55627EBB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C12B61D-3095-4C70-90D3-DAA8A77D947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90E0715-5D50-4819-B800-92BE11E4E17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2024/12/16</a:t>
            </a:fld>
            <a:endParaRPr lang="zh-CN" altLang="en-US"/>
          </a:p>
        </p:txBody>
      </p:sp>
      <p:sp>
        <p:nvSpPr>
          <p:cNvPr id="8" name="页脚占位符 7">
            <a:extLst>
              <a:ext uri="{FF2B5EF4-FFF2-40B4-BE49-F238E27FC236}">
                <a16:creationId xmlns:a16="http://schemas.microsoft.com/office/drawing/2014/main" id="{68C2DD70-FFF3-4855-9B88-A337F2AA997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7D59AB0-E120-4141-A85F-1D0C2803D465}"/>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7668023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559538-FD8A-4AB6-B0C6-9D755A6CDC6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C5BF5B4-3BD8-41D7-AB15-4B88A7625B0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2024/12/16</a:t>
            </a:fld>
            <a:endParaRPr lang="zh-CN" altLang="en-US"/>
          </a:p>
        </p:txBody>
      </p:sp>
      <p:sp>
        <p:nvSpPr>
          <p:cNvPr id="4" name="页脚占位符 3">
            <a:extLst>
              <a:ext uri="{FF2B5EF4-FFF2-40B4-BE49-F238E27FC236}">
                <a16:creationId xmlns:a16="http://schemas.microsoft.com/office/drawing/2014/main" id="{8EB5A0AF-3063-4123-A2DE-B137464AF8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0FF6EFED-3870-46FE-ABD5-831FAD0907B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9754320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51D8152-B902-466F-98EC-96188B0CEEB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7623F889-136D-4532-A243-4873474ABAA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12C72751-5C54-4FA9-BAE2-DBFCBFD74F78}"/>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5" name="Picture 4">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304" y="-199175"/>
            <a:ext cx="1217422" cy="1217422"/>
          </a:xfrm>
          <a:prstGeom prst="ellipse">
            <a:avLst/>
          </a:prstGeom>
          <a:ln>
            <a:noFill/>
          </a:ln>
          <a:effectLst>
            <a:softEdge rad="112500"/>
          </a:effectLst>
        </p:spPr>
      </p:pic>
      <p:pic>
        <p:nvPicPr>
          <p:cNvPr id="7" name="Picture 6">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7978" y="1410066"/>
            <a:ext cx="1217422" cy="1217422"/>
          </a:xfrm>
          <a:prstGeom prst="ellipse">
            <a:avLst/>
          </a:prstGeom>
          <a:ln>
            <a:noFill/>
          </a:ln>
          <a:effectLst>
            <a:softEdge rad="1270000"/>
          </a:effectLst>
        </p:spPr>
      </p:pic>
    </p:spTree>
    <p:extLst>
      <p:ext uri="{BB962C8B-B14F-4D97-AF65-F5344CB8AC3E}">
        <p14:creationId xmlns:p14="http://schemas.microsoft.com/office/powerpoint/2010/main" val="20229684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9626ED-DA7D-4F1A-A2BC-29B7530DA1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0F9F46B-9FBC-4441-AB77-4DF9DB7001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27F03E8-6802-4F2C-B57F-4E3A00056F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1032E2-E302-461E-8F05-8C04929B7D44}"/>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2024/12/16</a:t>
            </a:fld>
            <a:endParaRPr lang="zh-CN" altLang="en-US"/>
          </a:p>
        </p:txBody>
      </p:sp>
      <p:sp>
        <p:nvSpPr>
          <p:cNvPr id="6" name="页脚占位符 5">
            <a:extLst>
              <a:ext uri="{FF2B5EF4-FFF2-40B4-BE49-F238E27FC236}">
                <a16:creationId xmlns:a16="http://schemas.microsoft.com/office/drawing/2014/main" id="{241890BC-B3B0-403A-A06E-08711262AF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8B825C1-68E6-4CDA-9C3C-4DAC5E8168D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7068743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E75FFF-3604-48DD-B97A-C900972A679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B70F097-94D8-45C7-B51D-1289E32B75F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0CE3A73-90A3-427C-B658-15A890CED71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58279FB-02E9-4A20-90A1-1C16F532F39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2024/12/16</a:t>
            </a:fld>
            <a:endParaRPr lang="zh-CN" altLang="en-US"/>
          </a:p>
        </p:txBody>
      </p:sp>
      <p:sp>
        <p:nvSpPr>
          <p:cNvPr id="6" name="页脚占位符 5">
            <a:extLst>
              <a:ext uri="{FF2B5EF4-FFF2-40B4-BE49-F238E27FC236}">
                <a16:creationId xmlns:a16="http://schemas.microsoft.com/office/drawing/2014/main" id="{881DCBAB-5C75-4FBB-9DA0-3971E9BD336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28B057C-9DC1-46C3-9AB0-7D034573D6F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0475473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7360B4-481C-4A5E-94F4-5C82769BE48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19D5CA3-57C5-4B7B-B9A1-ECEB8ECFC36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FE053AF-82DC-4CF9-963C-92C79EB394E3}"/>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2024/12/16</a:t>
            </a:fld>
            <a:endParaRPr lang="zh-CN" altLang="en-US"/>
          </a:p>
        </p:txBody>
      </p:sp>
      <p:sp>
        <p:nvSpPr>
          <p:cNvPr id="5" name="页脚占位符 4">
            <a:extLst>
              <a:ext uri="{FF2B5EF4-FFF2-40B4-BE49-F238E27FC236}">
                <a16:creationId xmlns:a16="http://schemas.microsoft.com/office/drawing/2014/main" id="{E81592EA-1992-40C2-B4E7-5EEFAC43808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503BFFA-6A8F-4E02-B27C-6DA1167856B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1848532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5D1B118-97B1-4167-8ACA-512D03559D4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D7EB8F5-F623-4FF9-88E3-B0B12AA7018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7DCD126-62C0-458B-9103-B786229F2750}"/>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2024/12/16</a:t>
            </a:fld>
            <a:endParaRPr lang="zh-CN" altLang="en-US"/>
          </a:p>
        </p:txBody>
      </p:sp>
      <p:sp>
        <p:nvSpPr>
          <p:cNvPr id="5" name="页脚占位符 4">
            <a:extLst>
              <a:ext uri="{FF2B5EF4-FFF2-40B4-BE49-F238E27FC236}">
                <a16:creationId xmlns:a16="http://schemas.microsoft.com/office/drawing/2014/main" id="{C220C6DC-C6B5-4E38-978B-AC1B62B95CD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DC95F6F-01EE-474B-ABD8-63DA7264D6D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7038156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138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59"/>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9"/>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9"/>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9"/>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55905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15660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09424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5057409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954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3120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0986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3246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9272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338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9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60"/>
          <p:cNvSpPr txBox="1">
            <a:spLocks noGrp="1"/>
          </p:cNvSpPr>
          <p:nvPr>
            <p:ph type="title"/>
          </p:nvPr>
        </p:nvSpPr>
        <p:spPr>
          <a:xfrm>
            <a:off x="304800" y="182033"/>
            <a:ext cx="2005542" cy="774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60"/>
          <p:cNvSpPr txBox="1">
            <a:spLocks noGrp="1"/>
          </p:cNvSpPr>
          <p:nvPr>
            <p:ph type="body" idx="1"/>
          </p:nvPr>
        </p:nvSpPr>
        <p:spPr>
          <a:xfrm>
            <a:off x="2383367" y="182034"/>
            <a:ext cx="3407833" cy="3902075"/>
          </a:xfrm>
          <a:prstGeom prst="rect">
            <a:avLst/>
          </a:prstGeom>
          <a:noFill/>
          <a:ln>
            <a:noFill/>
          </a:ln>
        </p:spPr>
        <p:txBody>
          <a:bodyPr spcFirstLastPara="1" wrap="square" lIns="91425" tIns="45700" rIns="91425" bIns="45700" anchor="t" anchorCtr="0">
            <a:normAutofit/>
          </a:bodyPr>
          <a:lstStyle>
            <a:lvl1pPr marL="304815" lvl="0" indent="-287881" algn="l">
              <a:spcBef>
                <a:spcPts val="427"/>
              </a:spcBef>
              <a:spcAft>
                <a:spcPts val="0"/>
              </a:spcAft>
              <a:buClr>
                <a:schemeClr val="dk1"/>
              </a:buClr>
              <a:buSzPts val="3200"/>
              <a:buChar char="•"/>
              <a:defRPr sz="2133"/>
            </a:lvl1pPr>
            <a:lvl2pPr marL="609630" lvl="1" indent="-270947" algn="l">
              <a:spcBef>
                <a:spcPts val="373"/>
              </a:spcBef>
              <a:spcAft>
                <a:spcPts val="0"/>
              </a:spcAft>
              <a:buClr>
                <a:schemeClr val="dk1"/>
              </a:buClr>
              <a:buSzPts val="2800"/>
              <a:buChar char="–"/>
              <a:defRPr sz="1867"/>
            </a:lvl2pPr>
            <a:lvl3pPr marL="914446" lvl="2" indent="-254013" algn="l">
              <a:spcBef>
                <a:spcPts val="320"/>
              </a:spcBef>
              <a:spcAft>
                <a:spcPts val="0"/>
              </a:spcAft>
              <a:buClr>
                <a:schemeClr val="dk1"/>
              </a:buClr>
              <a:buSzPts val="2400"/>
              <a:buChar char="•"/>
              <a:defRPr sz="1600"/>
            </a:lvl3pPr>
            <a:lvl4pPr marL="1219261" lvl="3" indent="-237079" algn="l">
              <a:spcBef>
                <a:spcPts val="267"/>
              </a:spcBef>
              <a:spcAft>
                <a:spcPts val="0"/>
              </a:spcAft>
              <a:buClr>
                <a:schemeClr val="dk1"/>
              </a:buClr>
              <a:buSzPts val="2000"/>
              <a:buChar char="–"/>
              <a:defRPr sz="1333"/>
            </a:lvl4pPr>
            <a:lvl5pPr marL="1524076" lvl="4" indent="-237079" algn="l">
              <a:spcBef>
                <a:spcPts val="267"/>
              </a:spcBef>
              <a:spcAft>
                <a:spcPts val="0"/>
              </a:spcAft>
              <a:buClr>
                <a:schemeClr val="dk1"/>
              </a:buClr>
              <a:buSzPts val="2000"/>
              <a:buChar char="»"/>
              <a:defRPr sz="1333"/>
            </a:lvl5pPr>
            <a:lvl6pPr marL="1828891" lvl="5" indent="-237079" algn="l">
              <a:spcBef>
                <a:spcPts val="267"/>
              </a:spcBef>
              <a:spcAft>
                <a:spcPts val="0"/>
              </a:spcAft>
              <a:buClr>
                <a:schemeClr val="dk1"/>
              </a:buClr>
              <a:buSzPts val="2000"/>
              <a:buChar char="•"/>
              <a:defRPr sz="1333"/>
            </a:lvl6pPr>
            <a:lvl7pPr marL="2133707" lvl="6" indent="-237079" algn="l">
              <a:spcBef>
                <a:spcPts val="267"/>
              </a:spcBef>
              <a:spcAft>
                <a:spcPts val="0"/>
              </a:spcAft>
              <a:buClr>
                <a:schemeClr val="dk1"/>
              </a:buClr>
              <a:buSzPts val="2000"/>
              <a:buChar char="•"/>
              <a:defRPr sz="1333"/>
            </a:lvl7pPr>
            <a:lvl8pPr marL="2438522" lvl="7" indent="-237079" algn="l">
              <a:spcBef>
                <a:spcPts val="267"/>
              </a:spcBef>
              <a:spcAft>
                <a:spcPts val="0"/>
              </a:spcAft>
              <a:buClr>
                <a:schemeClr val="dk1"/>
              </a:buClr>
              <a:buSzPts val="2000"/>
              <a:buChar char="•"/>
              <a:defRPr sz="1333"/>
            </a:lvl8pPr>
            <a:lvl9pPr marL="2743337" lvl="8" indent="-237079" algn="l">
              <a:spcBef>
                <a:spcPts val="267"/>
              </a:spcBef>
              <a:spcAft>
                <a:spcPts val="0"/>
              </a:spcAft>
              <a:buClr>
                <a:schemeClr val="dk1"/>
              </a:buClr>
              <a:buSzPts val="2000"/>
              <a:buChar char="•"/>
              <a:defRPr sz="1333"/>
            </a:lvl9pPr>
          </a:lstStyle>
          <a:p>
            <a:endParaRPr/>
          </a:p>
        </p:txBody>
      </p:sp>
      <p:sp>
        <p:nvSpPr>
          <p:cNvPr id="57" name="Google Shape;57;p60"/>
          <p:cNvSpPr txBox="1">
            <a:spLocks noGrp="1"/>
          </p:cNvSpPr>
          <p:nvPr>
            <p:ph type="body" idx="2"/>
          </p:nvPr>
        </p:nvSpPr>
        <p:spPr>
          <a:xfrm>
            <a:off x="304800" y="956734"/>
            <a:ext cx="2005542" cy="31273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58" name="Google Shape;58;p6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6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6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42089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87433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9356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372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109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61"/>
          <p:cNvSpPr txBox="1">
            <a:spLocks noGrp="1"/>
          </p:cNvSpPr>
          <p:nvPr>
            <p:ph type="title"/>
          </p:nvPr>
        </p:nvSpPr>
        <p:spPr>
          <a:xfrm>
            <a:off x="1194859" y="3200400"/>
            <a:ext cx="3657600" cy="3778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61"/>
          <p:cNvSpPr>
            <a:spLocks noGrp="1"/>
          </p:cNvSpPr>
          <p:nvPr>
            <p:ph type="pic" idx="2"/>
          </p:nvPr>
        </p:nvSpPr>
        <p:spPr>
          <a:xfrm>
            <a:off x="1194859" y="408517"/>
            <a:ext cx="3657600" cy="2743200"/>
          </a:xfrm>
          <a:prstGeom prst="rect">
            <a:avLst/>
          </a:prstGeom>
          <a:noFill/>
          <a:ln>
            <a:noFill/>
          </a:ln>
        </p:spPr>
      </p:sp>
      <p:sp>
        <p:nvSpPr>
          <p:cNvPr id="64" name="Google Shape;64;p61"/>
          <p:cNvSpPr txBox="1">
            <a:spLocks noGrp="1"/>
          </p:cNvSpPr>
          <p:nvPr>
            <p:ph type="body" idx="1"/>
          </p:nvPr>
        </p:nvSpPr>
        <p:spPr>
          <a:xfrm>
            <a:off x="1194859" y="3578225"/>
            <a:ext cx="3657600" cy="5365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65" name="Google Shape;65;p6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6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6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90250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theme" Target="../theme/theme6.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image" Target="../media/image2.jpeg"/><Relationship Id="rId2" Type="http://schemas.openxmlformats.org/officeDocument/2006/relationships/slideLayout" Target="../slideLayouts/slideLayout59.xml"/><Relationship Id="rId16" Type="http://schemas.openxmlformats.org/officeDocument/2006/relationships/theme" Target="../theme/theme7.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8.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1"/>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1"/>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9" name="Google Shape;9;p3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10" name="Google Shape;10;p3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888888"/>
                </a:solidFill>
                <a:latin typeface="Calibri"/>
                <a:ea typeface="Calibri"/>
                <a:cs typeface="Calibri"/>
                <a:sym typeface="Calibri"/>
              </a:defRPr>
            </a:lvl1pPr>
            <a:lvl2pPr marL="0" marR="0" lvl="1" indent="0" algn="r" rtl="0">
              <a:spcBef>
                <a:spcPts val="0"/>
              </a:spcBef>
              <a:buNone/>
              <a:defRPr sz="800" b="0" i="0" u="none" strike="noStrike" cap="none">
                <a:solidFill>
                  <a:srgbClr val="888888"/>
                </a:solidFill>
                <a:latin typeface="Calibri"/>
                <a:ea typeface="Calibri"/>
                <a:cs typeface="Calibri"/>
                <a:sym typeface="Calibri"/>
              </a:defRPr>
            </a:lvl2pPr>
            <a:lvl3pPr marL="0" marR="0" lvl="2" indent="0" algn="r" rtl="0">
              <a:spcBef>
                <a:spcPts val="0"/>
              </a:spcBef>
              <a:buNone/>
              <a:defRPr sz="800" b="0" i="0" u="none" strike="noStrike" cap="none">
                <a:solidFill>
                  <a:srgbClr val="888888"/>
                </a:solidFill>
                <a:latin typeface="Calibri"/>
                <a:ea typeface="Calibri"/>
                <a:cs typeface="Calibri"/>
                <a:sym typeface="Calibri"/>
              </a:defRPr>
            </a:lvl3pPr>
            <a:lvl4pPr marL="0" marR="0" lvl="3" indent="0" algn="r" rtl="0">
              <a:spcBef>
                <a:spcPts val="0"/>
              </a:spcBef>
              <a:buNone/>
              <a:defRPr sz="800" b="0" i="0" u="none" strike="noStrike" cap="none">
                <a:solidFill>
                  <a:srgbClr val="888888"/>
                </a:solidFill>
                <a:latin typeface="Calibri"/>
                <a:ea typeface="Calibri"/>
                <a:cs typeface="Calibri"/>
                <a:sym typeface="Calibri"/>
              </a:defRPr>
            </a:lvl4pPr>
            <a:lvl5pPr marL="0" marR="0" lvl="4" indent="0" algn="r" rtl="0">
              <a:spcBef>
                <a:spcPts val="0"/>
              </a:spcBef>
              <a:buNone/>
              <a:defRPr sz="800" b="0" i="0" u="none" strike="noStrike" cap="none">
                <a:solidFill>
                  <a:srgbClr val="888888"/>
                </a:solidFill>
                <a:latin typeface="Calibri"/>
                <a:ea typeface="Calibri"/>
                <a:cs typeface="Calibri"/>
                <a:sym typeface="Calibri"/>
              </a:defRPr>
            </a:lvl5pPr>
            <a:lvl6pPr marL="0" marR="0" lvl="5" indent="0" algn="r" rtl="0">
              <a:spcBef>
                <a:spcPts val="0"/>
              </a:spcBef>
              <a:buNone/>
              <a:defRPr sz="800" b="0" i="0" u="none" strike="noStrike" cap="none">
                <a:solidFill>
                  <a:srgbClr val="888888"/>
                </a:solidFill>
                <a:latin typeface="Calibri"/>
                <a:ea typeface="Calibri"/>
                <a:cs typeface="Calibri"/>
                <a:sym typeface="Calibri"/>
              </a:defRPr>
            </a:lvl6pPr>
            <a:lvl7pPr marL="0" marR="0" lvl="6" indent="0" algn="r" rtl="0">
              <a:spcBef>
                <a:spcPts val="0"/>
              </a:spcBef>
              <a:buNone/>
              <a:defRPr sz="800" b="0" i="0" u="none" strike="noStrike" cap="none">
                <a:solidFill>
                  <a:srgbClr val="888888"/>
                </a:solidFill>
                <a:latin typeface="Calibri"/>
                <a:ea typeface="Calibri"/>
                <a:cs typeface="Calibri"/>
                <a:sym typeface="Calibri"/>
              </a:defRPr>
            </a:lvl7pPr>
            <a:lvl8pPr marL="0" marR="0" lvl="7" indent="0" algn="r" rtl="0">
              <a:spcBef>
                <a:spcPts val="0"/>
              </a:spcBef>
              <a:buNone/>
              <a:defRPr sz="800" b="0" i="0" u="none" strike="noStrike" cap="none">
                <a:solidFill>
                  <a:srgbClr val="888888"/>
                </a:solidFill>
                <a:latin typeface="Calibri"/>
                <a:ea typeface="Calibri"/>
                <a:cs typeface="Calibri"/>
                <a:sym typeface="Calibri"/>
              </a:defRPr>
            </a:lvl8pPr>
            <a:lvl9pPr marL="0" marR="0" lvl="8" indent="0" algn="r" rtl="0">
              <a:spcBef>
                <a:spcPts val="0"/>
              </a:spcBef>
              <a:buNone/>
              <a:defRPr sz="8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3" name="Picture 2" descr="A white circle with leaves and blue text&#10;&#10;Description automatically generated">
            <a:extLst>
              <a:ext uri="{FF2B5EF4-FFF2-40B4-BE49-F238E27FC236}">
                <a16:creationId xmlns:a16="http://schemas.microsoft.com/office/drawing/2014/main" id="{A38D8817-6643-7DA6-E6E6-150DF47A12F4}"/>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2439650" y="161925"/>
            <a:ext cx="1181100" cy="1181100"/>
          </a:xfrm>
          <a:prstGeom prst="rect">
            <a:avLst/>
          </a:prstGeom>
        </p:spPr>
      </p:pic>
    </p:spTree>
    <p:extLst>
      <p:ext uri="{BB962C8B-B14F-4D97-AF65-F5344CB8AC3E}">
        <p14:creationId xmlns:p14="http://schemas.microsoft.com/office/powerpoint/2010/main" val="52159341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835" r:id="rId12"/>
    <p:sldLayoutId id="2147483836"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35"/>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7" name="Google Shape;157;p35"/>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8" name="Google Shape;158;p3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159" name="Google Shape;159;p3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160" name="Google Shape;160;p3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a:solidFill>
                  <a:srgbClr val="888888"/>
                </a:solidFill>
                <a:latin typeface="Calibri"/>
                <a:ea typeface="Calibri"/>
                <a:cs typeface="Calibri"/>
                <a:sym typeface="Calibri"/>
              </a:defRPr>
            </a:lvl1pPr>
            <a:lvl2pPr marL="0" marR="0" lvl="1" indent="0" algn="r" rtl="0">
              <a:spcBef>
                <a:spcPts val="0"/>
              </a:spcBef>
              <a:buNone/>
              <a:defRPr sz="800">
                <a:solidFill>
                  <a:srgbClr val="888888"/>
                </a:solidFill>
                <a:latin typeface="Calibri"/>
                <a:ea typeface="Calibri"/>
                <a:cs typeface="Calibri"/>
                <a:sym typeface="Calibri"/>
              </a:defRPr>
            </a:lvl2pPr>
            <a:lvl3pPr marL="0" marR="0" lvl="2" indent="0" algn="r" rtl="0">
              <a:spcBef>
                <a:spcPts val="0"/>
              </a:spcBef>
              <a:buNone/>
              <a:defRPr sz="800">
                <a:solidFill>
                  <a:srgbClr val="888888"/>
                </a:solidFill>
                <a:latin typeface="Calibri"/>
                <a:ea typeface="Calibri"/>
                <a:cs typeface="Calibri"/>
                <a:sym typeface="Calibri"/>
              </a:defRPr>
            </a:lvl3pPr>
            <a:lvl4pPr marL="0" marR="0" lvl="3" indent="0" algn="r" rtl="0">
              <a:spcBef>
                <a:spcPts val="0"/>
              </a:spcBef>
              <a:buNone/>
              <a:defRPr sz="800">
                <a:solidFill>
                  <a:srgbClr val="888888"/>
                </a:solidFill>
                <a:latin typeface="Calibri"/>
                <a:ea typeface="Calibri"/>
                <a:cs typeface="Calibri"/>
                <a:sym typeface="Calibri"/>
              </a:defRPr>
            </a:lvl4pPr>
            <a:lvl5pPr marL="0" marR="0" lvl="4" indent="0" algn="r" rtl="0">
              <a:spcBef>
                <a:spcPts val="0"/>
              </a:spcBef>
              <a:buNone/>
              <a:defRPr sz="800">
                <a:solidFill>
                  <a:srgbClr val="888888"/>
                </a:solidFill>
                <a:latin typeface="Calibri"/>
                <a:ea typeface="Calibri"/>
                <a:cs typeface="Calibri"/>
                <a:sym typeface="Calibri"/>
              </a:defRPr>
            </a:lvl5pPr>
            <a:lvl6pPr marL="0" marR="0" lvl="5" indent="0" algn="r" rtl="0">
              <a:spcBef>
                <a:spcPts val="0"/>
              </a:spcBef>
              <a:buNone/>
              <a:defRPr sz="800">
                <a:solidFill>
                  <a:srgbClr val="888888"/>
                </a:solidFill>
                <a:latin typeface="Calibri"/>
                <a:ea typeface="Calibri"/>
                <a:cs typeface="Calibri"/>
                <a:sym typeface="Calibri"/>
              </a:defRPr>
            </a:lvl6pPr>
            <a:lvl7pPr marL="0" marR="0" lvl="6" indent="0" algn="r" rtl="0">
              <a:spcBef>
                <a:spcPts val="0"/>
              </a:spcBef>
              <a:buNone/>
              <a:defRPr sz="800">
                <a:solidFill>
                  <a:srgbClr val="888888"/>
                </a:solidFill>
                <a:latin typeface="Calibri"/>
                <a:ea typeface="Calibri"/>
                <a:cs typeface="Calibri"/>
                <a:sym typeface="Calibri"/>
              </a:defRPr>
            </a:lvl7pPr>
            <a:lvl8pPr marL="0" marR="0" lvl="7" indent="0" algn="r" rtl="0">
              <a:spcBef>
                <a:spcPts val="0"/>
              </a:spcBef>
              <a:buNone/>
              <a:defRPr sz="800">
                <a:solidFill>
                  <a:srgbClr val="888888"/>
                </a:solidFill>
                <a:latin typeface="Calibri"/>
                <a:ea typeface="Calibri"/>
                <a:cs typeface="Calibri"/>
                <a:sym typeface="Calibri"/>
              </a:defRPr>
            </a:lvl8pPr>
            <a:lvl9pPr marL="0" marR="0" lvl="8" indent="0" algn="r" rtl="0">
              <a:spcBef>
                <a:spcPts val="0"/>
              </a:spcBef>
              <a:buNone/>
              <a:defRPr sz="8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2" name="Picture 1" descr="A white circle with leaves and blue text&#10;&#10;Description automatically generated">
            <a:extLst>
              <a:ext uri="{FF2B5EF4-FFF2-40B4-BE49-F238E27FC236}">
                <a16:creationId xmlns:a16="http://schemas.microsoft.com/office/drawing/2014/main" id="{7B24356C-8B25-C19D-5517-98FF3159A706}"/>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2439650" y="161925"/>
            <a:ext cx="1181100" cy="1181100"/>
          </a:xfrm>
          <a:prstGeom prst="rect">
            <a:avLst/>
          </a:prstGeom>
        </p:spPr>
      </p:pic>
    </p:spTree>
    <p:extLst>
      <p:ext uri="{BB962C8B-B14F-4D97-AF65-F5344CB8AC3E}">
        <p14:creationId xmlns:p14="http://schemas.microsoft.com/office/powerpoint/2010/main" val="3275215893"/>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37436A"/>
        </a:solidFill>
        <a:effectLst/>
      </p:bgPr>
    </p:bg>
    <p:spTree>
      <p:nvGrpSpPr>
        <p:cNvPr id="1" name="Shape 230"/>
        <p:cNvGrpSpPr/>
        <p:nvPr/>
      </p:nvGrpSpPr>
      <p:grpSpPr>
        <a:xfrm>
          <a:off x="0" y="0"/>
          <a:ext cx="0" cy="0"/>
          <a:chOff x="0" y="0"/>
          <a:chExt cx="0" cy="0"/>
        </a:xfrm>
      </p:grpSpPr>
    </p:spTree>
    <p:extLst>
      <p:ext uri="{BB962C8B-B14F-4D97-AF65-F5344CB8AC3E}">
        <p14:creationId xmlns:p14="http://schemas.microsoft.com/office/powerpoint/2010/main" val="1059236359"/>
      </p:ext>
    </p:extLst>
  </p:cSld>
  <p:clrMap bg1="lt1" tx1="dk1" bg2="dk2" tx2="lt2" accent1="accent1" accent2="accent2" accent3="accent3" accent4="accent4" accent5="accent5" accent6="accent6" hlink="hlink" folHlink="folHlink"/>
  <p:sldLayoutIdLst>
    <p:sldLayoutId id="2147483697"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6"/>
        <p:cNvGrpSpPr/>
        <p:nvPr/>
      </p:nvGrpSpPr>
      <p:grpSpPr>
        <a:xfrm>
          <a:off x="0" y="0"/>
          <a:ext cx="0" cy="0"/>
          <a:chOff x="0" y="0"/>
          <a:chExt cx="0" cy="0"/>
        </a:xfrm>
      </p:grpSpPr>
      <p:sp>
        <p:nvSpPr>
          <p:cNvPr id="537" name="Google Shape;537;p48"/>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8" name="Google Shape;538;p48"/>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9" name="Google Shape;539;p4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540" name="Google Shape;540;p4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541" name="Google Shape;541;p4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a:solidFill>
                  <a:srgbClr val="888888"/>
                </a:solidFill>
                <a:latin typeface="Calibri"/>
                <a:ea typeface="Calibri"/>
                <a:cs typeface="Calibri"/>
                <a:sym typeface="Calibri"/>
              </a:defRPr>
            </a:lvl1pPr>
            <a:lvl2pPr marL="0" marR="0" lvl="1" indent="0" algn="r" rtl="0">
              <a:spcBef>
                <a:spcPts val="0"/>
              </a:spcBef>
              <a:buNone/>
              <a:defRPr sz="800">
                <a:solidFill>
                  <a:srgbClr val="888888"/>
                </a:solidFill>
                <a:latin typeface="Calibri"/>
                <a:ea typeface="Calibri"/>
                <a:cs typeface="Calibri"/>
                <a:sym typeface="Calibri"/>
              </a:defRPr>
            </a:lvl2pPr>
            <a:lvl3pPr marL="0" marR="0" lvl="2" indent="0" algn="r" rtl="0">
              <a:spcBef>
                <a:spcPts val="0"/>
              </a:spcBef>
              <a:buNone/>
              <a:defRPr sz="800">
                <a:solidFill>
                  <a:srgbClr val="888888"/>
                </a:solidFill>
                <a:latin typeface="Calibri"/>
                <a:ea typeface="Calibri"/>
                <a:cs typeface="Calibri"/>
                <a:sym typeface="Calibri"/>
              </a:defRPr>
            </a:lvl3pPr>
            <a:lvl4pPr marL="0" marR="0" lvl="3" indent="0" algn="r" rtl="0">
              <a:spcBef>
                <a:spcPts val="0"/>
              </a:spcBef>
              <a:buNone/>
              <a:defRPr sz="800">
                <a:solidFill>
                  <a:srgbClr val="888888"/>
                </a:solidFill>
                <a:latin typeface="Calibri"/>
                <a:ea typeface="Calibri"/>
                <a:cs typeface="Calibri"/>
                <a:sym typeface="Calibri"/>
              </a:defRPr>
            </a:lvl4pPr>
            <a:lvl5pPr marL="0" marR="0" lvl="4" indent="0" algn="r" rtl="0">
              <a:spcBef>
                <a:spcPts val="0"/>
              </a:spcBef>
              <a:buNone/>
              <a:defRPr sz="800">
                <a:solidFill>
                  <a:srgbClr val="888888"/>
                </a:solidFill>
                <a:latin typeface="Calibri"/>
                <a:ea typeface="Calibri"/>
                <a:cs typeface="Calibri"/>
                <a:sym typeface="Calibri"/>
              </a:defRPr>
            </a:lvl5pPr>
            <a:lvl6pPr marL="0" marR="0" lvl="5" indent="0" algn="r" rtl="0">
              <a:spcBef>
                <a:spcPts val="0"/>
              </a:spcBef>
              <a:buNone/>
              <a:defRPr sz="800">
                <a:solidFill>
                  <a:srgbClr val="888888"/>
                </a:solidFill>
                <a:latin typeface="Calibri"/>
                <a:ea typeface="Calibri"/>
                <a:cs typeface="Calibri"/>
                <a:sym typeface="Calibri"/>
              </a:defRPr>
            </a:lvl6pPr>
            <a:lvl7pPr marL="0" marR="0" lvl="6" indent="0" algn="r" rtl="0">
              <a:spcBef>
                <a:spcPts val="0"/>
              </a:spcBef>
              <a:buNone/>
              <a:defRPr sz="800">
                <a:solidFill>
                  <a:srgbClr val="888888"/>
                </a:solidFill>
                <a:latin typeface="Calibri"/>
                <a:ea typeface="Calibri"/>
                <a:cs typeface="Calibri"/>
                <a:sym typeface="Calibri"/>
              </a:defRPr>
            </a:lvl7pPr>
            <a:lvl8pPr marL="0" marR="0" lvl="7" indent="0" algn="r" rtl="0">
              <a:spcBef>
                <a:spcPts val="0"/>
              </a:spcBef>
              <a:buNone/>
              <a:defRPr sz="800">
                <a:solidFill>
                  <a:srgbClr val="888888"/>
                </a:solidFill>
                <a:latin typeface="Calibri"/>
                <a:ea typeface="Calibri"/>
                <a:cs typeface="Calibri"/>
                <a:sym typeface="Calibri"/>
              </a:defRPr>
            </a:lvl8pPr>
            <a:lvl9pPr marL="0" marR="0" lvl="8" indent="0" algn="r" rtl="0">
              <a:spcBef>
                <a:spcPts val="0"/>
              </a:spcBef>
              <a:buNone/>
              <a:defRPr sz="8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57965597"/>
      </p:ext>
    </p:extLst>
  </p:cSld>
  <p:clrMap bg1="lt1" tx1="dk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1"/>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1"/>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9" name="Google Shape;9;p3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10" name="Google Shape;10;p3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888888"/>
                </a:solidFill>
                <a:latin typeface="Calibri"/>
                <a:ea typeface="Calibri"/>
                <a:cs typeface="Calibri"/>
                <a:sym typeface="Calibri"/>
              </a:defRPr>
            </a:lvl1pPr>
            <a:lvl2pPr marL="0" marR="0" lvl="1" indent="0" algn="r" rtl="0">
              <a:spcBef>
                <a:spcPts val="0"/>
              </a:spcBef>
              <a:buNone/>
              <a:defRPr sz="800" b="0" i="0" u="none" strike="noStrike" cap="none">
                <a:solidFill>
                  <a:srgbClr val="888888"/>
                </a:solidFill>
                <a:latin typeface="Calibri"/>
                <a:ea typeface="Calibri"/>
                <a:cs typeface="Calibri"/>
                <a:sym typeface="Calibri"/>
              </a:defRPr>
            </a:lvl2pPr>
            <a:lvl3pPr marL="0" marR="0" lvl="2" indent="0" algn="r" rtl="0">
              <a:spcBef>
                <a:spcPts val="0"/>
              </a:spcBef>
              <a:buNone/>
              <a:defRPr sz="800" b="0" i="0" u="none" strike="noStrike" cap="none">
                <a:solidFill>
                  <a:srgbClr val="888888"/>
                </a:solidFill>
                <a:latin typeface="Calibri"/>
                <a:ea typeface="Calibri"/>
                <a:cs typeface="Calibri"/>
                <a:sym typeface="Calibri"/>
              </a:defRPr>
            </a:lvl3pPr>
            <a:lvl4pPr marL="0" marR="0" lvl="3" indent="0" algn="r" rtl="0">
              <a:spcBef>
                <a:spcPts val="0"/>
              </a:spcBef>
              <a:buNone/>
              <a:defRPr sz="800" b="0" i="0" u="none" strike="noStrike" cap="none">
                <a:solidFill>
                  <a:srgbClr val="888888"/>
                </a:solidFill>
                <a:latin typeface="Calibri"/>
                <a:ea typeface="Calibri"/>
                <a:cs typeface="Calibri"/>
                <a:sym typeface="Calibri"/>
              </a:defRPr>
            </a:lvl4pPr>
            <a:lvl5pPr marL="0" marR="0" lvl="4" indent="0" algn="r" rtl="0">
              <a:spcBef>
                <a:spcPts val="0"/>
              </a:spcBef>
              <a:buNone/>
              <a:defRPr sz="800" b="0" i="0" u="none" strike="noStrike" cap="none">
                <a:solidFill>
                  <a:srgbClr val="888888"/>
                </a:solidFill>
                <a:latin typeface="Calibri"/>
                <a:ea typeface="Calibri"/>
                <a:cs typeface="Calibri"/>
                <a:sym typeface="Calibri"/>
              </a:defRPr>
            </a:lvl5pPr>
            <a:lvl6pPr marL="0" marR="0" lvl="5" indent="0" algn="r" rtl="0">
              <a:spcBef>
                <a:spcPts val="0"/>
              </a:spcBef>
              <a:buNone/>
              <a:defRPr sz="800" b="0" i="0" u="none" strike="noStrike" cap="none">
                <a:solidFill>
                  <a:srgbClr val="888888"/>
                </a:solidFill>
                <a:latin typeface="Calibri"/>
                <a:ea typeface="Calibri"/>
                <a:cs typeface="Calibri"/>
                <a:sym typeface="Calibri"/>
              </a:defRPr>
            </a:lvl6pPr>
            <a:lvl7pPr marL="0" marR="0" lvl="6" indent="0" algn="r" rtl="0">
              <a:spcBef>
                <a:spcPts val="0"/>
              </a:spcBef>
              <a:buNone/>
              <a:defRPr sz="800" b="0" i="0" u="none" strike="noStrike" cap="none">
                <a:solidFill>
                  <a:srgbClr val="888888"/>
                </a:solidFill>
                <a:latin typeface="Calibri"/>
                <a:ea typeface="Calibri"/>
                <a:cs typeface="Calibri"/>
                <a:sym typeface="Calibri"/>
              </a:defRPr>
            </a:lvl7pPr>
            <a:lvl8pPr marL="0" marR="0" lvl="7" indent="0" algn="r" rtl="0">
              <a:spcBef>
                <a:spcPts val="0"/>
              </a:spcBef>
              <a:buNone/>
              <a:defRPr sz="800" b="0" i="0" u="none" strike="noStrike" cap="none">
                <a:solidFill>
                  <a:srgbClr val="888888"/>
                </a:solidFill>
                <a:latin typeface="Calibri"/>
                <a:ea typeface="Calibri"/>
                <a:cs typeface="Calibri"/>
                <a:sym typeface="Calibri"/>
              </a:defRPr>
            </a:lvl8pPr>
            <a:lvl9pPr marL="0" marR="0" lvl="8" indent="0" algn="r" rtl="0">
              <a:spcBef>
                <a:spcPts val="0"/>
              </a:spcBef>
              <a:buNone/>
              <a:defRPr sz="8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3" name="Picture 2" descr="A white circle with leaves and blue text&#10;&#10;Description automatically generated">
            <a:extLst>
              <a:ext uri="{FF2B5EF4-FFF2-40B4-BE49-F238E27FC236}">
                <a16:creationId xmlns:a16="http://schemas.microsoft.com/office/drawing/2014/main" id="{5D2D58CB-F94B-D2D8-7977-78F35B3E7592}"/>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2372976" y="123825"/>
            <a:ext cx="1304924" cy="1304924"/>
          </a:xfrm>
          <a:prstGeom prst="rect">
            <a:avLst/>
          </a:prstGeom>
        </p:spPr>
      </p:pic>
    </p:spTree>
    <p:extLst>
      <p:ext uri="{BB962C8B-B14F-4D97-AF65-F5344CB8AC3E}">
        <p14:creationId xmlns:p14="http://schemas.microsoft.com/office/powerpoint/2010/main" val="4223134845"/>
      </p:ext>
    </p:extLst>
  </p:cSld>
  <p:clrMap bg1="lt1" tx1="dk1" bg2="dk2"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33"/>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33"/>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Google Shape;83;p3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84" name="Google Shape;84;p3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85" name="Google Shape;85;p3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888888"/>
                </a:solidFill>
                <a:latin typeface="Calibri"/>
                <a:ea typeface="Calibri"/>
                <a:cs typeface="Calibri"/>
                <a:sym typeface="Calibri"/>
              </a:defRPr>
            </a:lvl1pPr>
            <a:lvl2pPr marL="0" marR="0" lvl="1" indent="0" algn="r" rtl="0">
              <a:spcBef>
                <a:spcPts val="0"/>
              </a:spcBef>
              <a:buNone/>
              <a:defRPr sz="800" b="0" i="0" u="none" strike="noStrike" cap="none">
                <a:solidFill>
                  <a:srgbClr val="888888"/>
                </a:solidFill>
                <a:latin typeface="Calibri"/>
                <a:ea typeface="Calibri"/>
                <a:cs typeface="Calibri"/>
                <a:sym typeface="Calibri"/>
              </a:defRPr>
            </a:lvl2pPr>
            <a:lvl3pPr marL="0" marR="0" lvl="2" indent="0" algn="r" rtl="0">
              <a:spcBef>
                <a:spcPts val="0"/>
              </a:spcBef>
              <a:buNone/>
              <a:defRPr sz="800" b="0" i="0" u="none" strike="noStrike" cap="none">
                <a:solidFill>
                  <a:srgbClr val="888888"/>
                </a:solidFill>
                <a:latin typeface="Calibri"/>
                <a:ea typeface="Calibri"/>
                <a:cs typeface="Calibri"/>
                <a:sym typeface="Calibri"/>
              </a:defRPr>
            </a:lvl3pPr>
            <a:lvl4pPr marL="0" marR="0" lvl="3" indent="0" algn="r" rtl="0">
              <a:spcBef>
                <a:spcPts val="0"/>
              </a:spcBef>
              <a:buNone/>
              <a:defRPr sz="800" b="0" i="0" u="none" strike="noStrike" cap="none">
                <a:solidFill>
                  <a:srgbClr val="888888"/>
                </a:solidFill>
                <a:latin typeface="Calibri"/>
                <a:ea typeface="Calibri"/>
                <a:cs typeface="Calibri"/>
                <a:sym typeface="Calibri"/>
              </a:defRPr>
            </a:lvl4pPr>
            <a:lvl5pPr marL="0" marR="0" lvl="4" indent="0" algn="r" rtl="0">
              <a:spcBef>
                <a:spcPts val="0"/>
              </a:spcBef>
              <a:buNone/>
              <a:defRPr sz="800" b="0" i="0" u="none" strike="noStrike" cap="none">
                <a:solidFill>
                  <a:srgbClr val="888888"/>
                </a:solidFill>
                <a:latin typeface="Calibri"/>
                <a:ea typeface="Calibri"/>
                <a:cs typeface="Calibri"/>
                <a:sym typeface="Calibri"/>
              </a:defRPr>
            </a:lvl5pPr>
            <a:lvl6pPr marL="0" marR="0" lvl="5" indent="0" algn="r" rtl="0">
              <a:spcBef>
                <a:spcPts val="0"/>
              </a:spcBef>
              <a:buNone/>
              <a:defRPr sz="800" b="0" i="0" u="none" strike="noStrike" cap="none">
                <a:solidFill>
                  <a:srgbClr val="888888"/>
                </a:solidFill>
                <a:latin typeface="Calibri"/>
                <a:ea typeface="Calibri"/>
                <a:cs typeface="Calibri"/>
                <a:sym typeface="Calibri"/>
              </a:defRPr>
            </a:lvl6pPr>
            <a:lvl7pPr marL="0" marR="0" lvl="6" indent="0" algn="r" rtl="0">
              <a:spcBef>
                <a:spcPts val="0"/>
              </a:spcBef>
              <a:buNone/>
              <a:defRPr sz="800" b="0" i="0" u="none" strike="noStrike" cap="none">
                <a:solidFill>
                  <a:srgbClr val="888888"/>
                </a:solidFill>
                <a:latin typeface="Calibri"/>
                <a:ea typeface="Calibri"/>
                <a:cs typeface="Calibri"/>
                <a:sym typeface="Calibri"/>
              </a:defRPr>
            </a:lvl7pPr>
            <a:lvl8pPr marL="0" marR="0" lvl="7" indent="0" algn="r" rtl="0">
              <a:spcBef>
                <a:spcPts val="0"/>
              </a:spcBef>
              <a:buNone/>
              <a:defRPr sz="800" b="0" i="0" u="none" strike="noStrike" cap="none">
                <a:solidFill>
                  <a:srgbClr val="888888"/>
                </a:solidFill>
                <a:latin typeface="Calibri"/>
                <a:ea typeface="Calibri"/>
                <a:cs typeface="Calibri"/>
                <a:sym typeface="Calibri"/>
              </a:defRPr>
            </a:lvl8pPr>
            <a:lvl9pPr marL="0" marR="0" lvl="8" indent="0" algn="r" rtl="0">
              <a:spcBef>
                <a:spcPts val="0"/>
              </a:spcBef>
              <a:buNone/>
              <a:defRPr sz="8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10770912"/>
      </p:ext>
    </p:extLst>
  </p:cSld>
  <p:clrMap bg1="lt1" tx1="dk1" bg2="dk2" tx2="lt2" accent1="accent1" accent2="accent2" accent3="accent3" accent4="accent4" accent5="accent5" accent6="accent6" hlink="hlink" folHlink="folHlink"/>
  <p:sldLayoutIdLst>
    <p:sldLayoutId id="2147483796"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5C8D88"/>
        </a:solidFill>
        <a:effectLst/>
      </p:bgPr>
    </p:bg>
    <p:spTree>
      <p:nvGrpSpPr>
        <p:cNvPr id="1" name=""/>
        <p:cNvGrpSpPr/>
        <p:nvPr/>
      </p:nvGrpSpPr>
      <p:grpSpPr>
        <a:xfrm>
          <a:off x="0" y="0"/>
          <a:ext cx="0" cy="0"/>
          <a:chOff x="0" y="0"/>
          <a:chExt cx="0" cy="0"/>
        </a:xfrm>
      </p:grpSpPr>
      <p:pic>
        <p:nvPicPr>
          <p:cNvPr id="3" name="Content Placeholder 12" descr="cdc42615100be655bf1a"/>
          <p:cNvPicPr>
            <a:picLocks noChangeAspect="1"/>
          </p:cNvPicPr>
          <p:nvPr userDrawn="1"/>
        </p:nvPicPr>
        <p:blipFill>
          <a:blip r:embed="rId17">
            <a:clrChange>
              <a:clrFrom>
                <a:srgbClr val="FFE1E3">
                  <a:alpha val="100000"/>
                </a:srgbClr>
              </a:clrFrom>
              <a:clrTo>
                <a:srgbClr val="FFE1E3">
                  <a:alpha val="100000"/>
                  <a:alpha val="0"/>
                </a:srgbClr>
              </a:clrTo>
            </a:clrChange>
          </a:blip>
          <a:stretch>
            <a:fillRect/>
          </a:stretch>
        </p:blipFill>
        <p:spPr>
          <a:xfrm>
            <a:off x="-2061813" y="1541857"/>
            <a:ext cx="1600518" cy="1600518"/>
          </a:xfrm>
          <a:prstGeom prst="rect">
            <a:avLst/>
          </a:prstGeom>
          <a:effectLst>
            <a:softEdge rad="1270000"/>
          </a:effectLst>
        </p:spPr>
      </p:pic>
    </p:spTree>
    <p:extLst>
      <p:ext uri="{BB962C8B-B14F-4D97-AF65-F5344CB8AC3E}">
        <p14:creationId xmlns:p14="http://schemas.microsoft.com/office/powerpoint/2010/main" val="1361853770"/>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12/16/2024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53393278"/>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79.xml"/><Relationship Id="rId6" Type="http://schemas.openxmlformats.org/officeDocument/2006/relationships/image" Target="../media/image40.svg"/><Relationship Id="rId5" Type="http://schemas.openxmlformats.org/officeDocument/2006/relationships/image" Target="../media/image37.png"/><Relationship Id="rId4" Type="http://schemas.openxmlformats.org/officeDocument/2006/relationships/image" Target="../media/image38.sv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79.xml"/><Relationship Id="rId6" Type="http://schemas.openxmlformats.org/officeDocument/2006/relationships/image" Target="../media/image40.svg"/><Relationship Id="rId5" Type="http://schemas.openxmlformats.org/officeDocument/2006/relationships/image" Target="../media/image37.png"/><Relationship Id="rId4" Type="http://schemas.openxmlformats.org/officeDocument/2006/relationships/image" Target="../media/image38.svg"/></Relationships>
</file>

<file path=ppt/slides/_rels/slide18.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79.xml"/><Relationship Id="rId6" Type="http://schemas.openxmlformats.org/officeDocument/2006/relationships/image" Target="../media/image40.svg"/><Relationship Id="rId5" Type="http://schemas.openxmlformats.org/officeDocument/2006/relationships/image" Target="../media/image37.png"/><Relationship Id="rId10" Type="http://schemas.openxmlformats.org/officeDocument/2006/relationships/image" Target="../media/image47.svg"/><Relationship Id="rId4" Type="http://schemas.openxmlformats.org/officeDocument/2006/relationships/image" Target="../media/image38.svg"/><Relationship Id="rId9" Type="http://schemas.openxmlformats.org/officeDocument/2006/relationships/image" Target="../media/image4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48.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microsoft.com/office/2007/relationships/hdphoto" Target="../media/hdphoto1.wdp"/><Relationship Id="rId9"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hyperlink" Target="https://www.facebook.com/huongthaoGADT" TargetMode="External"/><Relationship Id="rId2" Type="http://schemas.openxmlformats.org/officeDocument/2006/relationships/image" Target="../media/image53.png"/><Relationship Id="rId1" Type="http://schemas.openxmlformats.org/officeDocument/2006/relationships/slideLayout" Target="../slideLayouts/slideLayout59.xml"/><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6.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pic>
        <p:nvPicPr>
          <p:cNvPr id="765" name="Google Shape;765;p1"/>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766" name="Google Shape;766;p1"/>
          <p:cNvPicPr preferRelativeResize="0"/>
          <p:nvPr/>
        </p:nvPicPr>
        <p:blipFill rotWithShape="1">
          <a:blip r:embed="rId4">
            <a:alphaModFix/>
          </a:blip>
          <a:srcRect/>
          <a:stretch/>
        </p:blipFill>
        <p:spPr>
          <a:xfrm>
            <a:off x="489899" y="4512152"/>
            <a:ext cx="5302467" cy="2978098"/>
          </a:xfrm>
          <a:prstGeom prst="rect">
            <a:avLst/>
          </a:prstGeom>
          <a:noFill/>
          <a:ln>
            <a:noFill/>
          </a:ln>
        </p:spPr>
      </p:pic>
      <p:pic>
        <p:nvPicPr>
          <p:cNvPr id="767" name="Google Shape;767;p1"/>
          <p:cNvPicPr preferRelativeResize="0"/>
          <p:nvPr/>
        </p:nvPicPr>
        <p:blipFill rotWithShape="1">
          <a:blip r:embed="rId5">
            <a:alphaModFix/>
          </a:blip>
          <a:srcRect/>
          <a:stretch/>
        </p:blipFill>
        <p:spPr>
          <a:xfrm>
            <a:off x="9694251" y="5233892"/>
            <a:ext cx="2200147" cy="1624109"/>
          </a:xfrm>
          <a:prstGeom prst="rect">
            <a:avLst/>
          </a:prstGeom>
          <a:noFill/>
          <a:ln>
            <a:noFill/>
          </a:ln>
        </p:spPr>
      </p:pic>
      <p:pic>
        <p:nvPicPr>
          <p:cNvPr id="768" name="Google Shape;768;p1"/>
          <p:cNvPicPr preferRelativeResize="0"/>
          <p:nvPr/>
        </p:nvPicPr>
        <p:blipFill rotWithShape="1">
          <a:blip r:embed="rId6">
            <a:alphaModFix/>
          </a:blip>
          <a:srcRect/>
          <a:stretch/>
        </p:blipFill>
        <p:spPr>
          <a:xfrm flipH="1">
            <a:off x="0" y="-517401"/>
            <a:ext cx="2497073" cy="2743200"/>
          </a:xfrm>
          <a:prstGeom prst="rect">
            <a:avLst/>
          </a:prstGeom>
          <a:noFill/>
          <a:ln>
            <a:noFill/>
          </a:ln>
        </p:spPr>
      </p:pic>
      <p:sp>
        <p:nvSpPr>
          <p:cNvPr id="770" name="Google Shape;770;p1"/>
          <p:cNvSpPr txBox="1"/>
          <p:nvPr/>
        </p:nvSpPr>
        <p:spPr>
          <a:xfrm>
            <a:off x="6092826" y="3095201"/>
            <a:ext cx="6350" cy="746038"/>
          </a:xfrm>
          <a:prstGeom prst="rect">
            <a:avLst/>
          </a:prstGeom>
          <a:noFill/>
          <a:ln>
            <a:noFill/>
          </a:ln>
        </p:spPr>
        <p:txBody>
          <a:bodyPr spcFirstLastPara="1" wrap="square" lIns="0" tIns="0" rIns="0" bIns="0" anchor="t" anchorCtr="0">
            <a:spAutoFit/>
          </a:bodyPr>
          <a:lstStyle/>
          <a:p>
            <a:pPr algn="ctr" defTabSz="609630">
              <a:lnSpc>
                <a:spcPct val="404388"/>
              </a:lnSpc>
              <a:buClr>
                <a:srgbClr val="000000"/>
              </a:buClr>
            </a:pPr>
            <a:endParaRPr sz="1200" kern="0">
              <a:solidFill>
                <a:srgbClr val="000000"/>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59211F2D-36DE-8692-0FA2-768C70630B7E}"/>
              </a:ext>
            </a:extLst>
          </p:cNvPr>
          <p:cNvPicPr>
            <a:picLocks noChangeAspect="1"/>
          </p:cNvPicPr>
          <p:nvPr/>
        </p:nvPicPr>
        <p:blipFill>
          <a:blip r:embed="rId7"/>
          <a:stretch>
            <a:fillRect/>
          </a:stretch>
        </p:blipFill>
        <p:spPr>
          <a:xfrm>
            <a:off x="4652850" y="892060"/>
            <a:ext cx="5828281" cy="1774090"/>
          </a:xfrm>
          <a:prstGeom prst="rect">
            <a:avLst/>
          </a:prstGeom>
        </p:spPr>
      </p:pic>
      <p:pic>
        <p:nvPicPr>
          <p:cNvPr id="5" name="Picture 4">
            <a:extLst>
              <a:ext uri="{FF2B5EF4-FFF2-40B4-BE49-F238E27FC236}">
                <a16:creationId xmlns:a16="http://schemas.microsoft.com/office/drawing/2014/main" id="{26913E0F-1216-17B8-C8F4-67208D59DCBC}"/>
              </a:ext>
            </a:extLst>
          </p:cNvPr>
          <p:cNvPicPr>
            <a:picLocks noChangeAspect="1"/>
          </p:cNvPicPr>
          <p:nvPr/>
        </p:nvPicPr>
        <p:blipFill>
          <a:blip r:embed="rId8"/>
          <a:stretch>
            <a:fillRect/>
          </a:stretch>
        </p:blipFill>
        <p:spPr>
          <a:xfrm>
            <a:off x="3338384" y="2269071"/>
            <a:ext cx="8516850" cy="22801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5"/>
                                        </p:tgtEl>
                                        <p:attrNameLst>
                                          <p:attrName>style.visibility</p:attrName>
                                        </p:attrNameLst>
                                      </p:cBhvr>
                                      <p:to>
                                        <p:strVal val="visible"/>
                                      </p:to>
                                    </p:set>
                                    <p:animEffect transition="in" filter="fade">
                                      <p:cBhvr>
                                        <p:cTn id="7" dur="1000"/>
                                        <p:tgtEl>
                                          <p:spTgt spid="76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Shape 808"/>
        <p:cNvGrpSpPr/>
        <p:nvPr/>
      </p:nvGrpSpPr>
      <p:grpSpPr>
        <a:xfrm>
          <a:off x="0" y="0"/>
          <a:ext cx="0" cy="0"/>
          <a:chOff x="0" y="0"/>
          <a:chExt cx="0" cy="0"/>
        </a:xfrm>
      </p:grpSpPr>
      <p:pic>
        <p:nvPicPr>
          <p:cNvPr id="809" name="Google Shape;809;p5"/>
          <p:cNvPicPr preferRelativeResize="0"/>
          <p:nvPr/>
        </p:nvPicPr>
        <p:blipFill rotWithShape="1">
          <a:blip r:embed="rId3">
            <a:alphaModFix/>
          </a:blip>
          <a:srcRect/>
          <a:stretch/>
        </p:blipFill>
        <p:spPr>
          <a:xfrm>
            <a:off x="-3499846" y="-1828342"/>
            <a:ext cx="5911099" cy="6364967"/>
          </a:xfrm>
          <a:prstGeom prst="rect">
            <a:avLst/>
          </a:prstGeom>
          <a:noFill/>
          <a:ln>
            <a:noFill/>
          </a:ln>
        </p:spPr>
      </p:pic>
      <p:pic>
        <p:nvPicPr>
          <p:cNvPr id="810" name="Google Shape;810;p5"/>
          <p:cNvPicPr preferRelativeResize="0"/>
          <p:nvPr/>
        </p:nvPicPr>
        <p:blipFill rotWithShape="1">
          <a:blip r:embed="rId4">
            <a:alphaModFix/>
          </a:blip>
          <a:srcRect/>
          <a:stretch/>
        </p:blipFill>
        <p:spPr>
          <a:xfrm>
            <a:off x="8550651" y="3615623"/>
            <a:ext cx="5911099" cy="6364967"/>
          </a:xfrm>
          <a:prstGeom prst="rect">
            <a:avLst/>
          </a:prstGeom>
          <a:noFill/>
          <a:ln>
            <a:noFill/>
          </a:ln>
        </p:spPr>
      </p:pic>
      <p:pic>
        <p:nvPicPr>
          <p:cNvPr id="811" name="Google Shape;811;p5"/>
          <p:cNvPicPr preferRelativeResize="0"/>
          <p:nvPr/>
        </p:nvPicPr>
        <p:blipFill rotWithShape="1">
          <a:blip r:embed="rId5">
            <a:alphaModFix/>
          </a:blip>
          <a:srcRect/>
          <a:stretch/>
        </p:blipFill>
        <p:spPr>
          <a:xfrm>
            <a:off x="-310358" y="2510334"/>
            <a:ext cx="4866284" cy="4347666"/>
          </a:xfrm>
          <a:prstGeom prst="rect">
            <a:avLst/>
          </a:prstGeom>
          <a:noFill/>
          <a:ln>
            <a:noFill/>
          </a:ln>
        </p:spPr>
      </p:pic>
      <p:pic>
        <p:nvPicPr>
          <p:cNvPr id="812" name="Google Shape;812;p5"/>
          <p:cNvPicPr preferRelativeResize="0"/>
          <p:nvPr/>
        </p:nvPicPr>
        <p:blipFill rotWithShape="1">
          <a:blip r:embed="rId6">
            <a:alphaModFix/>
          </a:blip>
          <a:srcRect/>
          <a:stretch/>
        </p:blipFill>
        <p:spPr>
          <a:xfrm>
            <a:off x="2122784" y="159550"/>
            <a:ext cx="7071249" cy="3456073"/>
          </a:xfrm>
          <a:prstGeom prst="rect">
            <a:avLst/>
          </a:prstGeom>
          <a:noFill/>
          <a:ln>
            <a:noFill/>
          </a:ln>
        </p:spPr>
      </p:pic>
      <p:pic>
        <p:nvPicPr>
          <p:cNvPr id="813" name="Google Shape;813;p5"/>
          <p:cNvPicPr preferRelativeResize="0"/>
          <p:nvPr/>
        </p:nvPicPr>
        <p:blipFill rotWithShape="1">
          <a:blip r:embed="rId7">
            <a:alphaModFix/>
          </a:blip>
          <a:srcRect/>
          <a:stretch/>
        </p:blipFill>
        <p:spPr>
          <a:xfrm>
            <a:off x="8643007" y="2879587"/>
            <a:ext cx="4038999" cy="3978413"/>
          </a:xfrm>
          <a:prstGeom prst="rect">
            <a:avLst/>
          </a:prstGeom>
          <a:noFill/>
          <a:ln>
            <a:noFill/>
          </a:ln>
        </p:spPr>
      </p:pic>
      <p:sp>
        <p:nvSpPr>
          <p:cNvPr id="814" name="Google Shape;814;p5"/>
          <p:cNvSpPr txBox="1"/>
          <p:nvPr/>
        </p:nvSpPr>
        <p:spPr>
          <a:xfrm>
            <a:off x="2563299" y="1071238"/>
            <a:ext cx="5971560" cy="1292662"/>
          </a:xfrm>
          <a:prstGeom prst="rect">
            <a:avLst/>
          </a:prstGeom>
          <a:noFill/>
          <a:ln>
            <a:noFill/>
          </a:ln>
        </p:spPr>
        <p:txBody>
          <a:bodyPr spcFirstLastPara="1" wrap="square" lIns="0" tIns="0" rIns="0" bIns="0" anchor="t" anchorCtr="0">
            <a:spAutoFit/>
          </a:bodyPr>
          <a:lstStyle/>
          <a:p>
            <a:pPr algn="ctr" defTabSz="609630">
              <a:lnSpc>
                <a:spcPct val="140010"/>
              </a:lnSpc>
              <a:buClr>
                <a:srgbClr val="000000"/>
              </a:buClr>
            </a:pPr>
            <a:r>
              <a:rPr lang="en-US" sz="6000" b="1" kern="0" dirty="0">
                <a:solidFill>
                  <a:srgbClr val="FFFFFF"/>
                </a:solidFill>
                <a:latin typeface="Cambria" panose="02040503050406030204" pitchFamily="18" charset="0"/>
                <a:ea typeface="Cambria" panose="02040503050406030204" pitchFamily="18" charset="0"/>
                <a:cs typeface="Lobster"/>
                <a:sym typeface="Lobster"/>
              </a:rPr>
              <a:t>1. </a:t>
            </a:r>
            <a:r>
              <a:rPr lang="en-US" sz="6000" b="1" kern="0" dirty="0" err="1">
                <a:solidFill>
                  <a:srgbClr val="FFFFFF"/>
                </a:solidFill>
                <a:latin typeface="Cambria" panose="02040503050406030204" pitchFamily="18" charset="0"/>
                <a:ea typeface="Cambria" panose="02040503050406030204" pitchFamily="18" charset="0"/>
                <a:cs typeface="Lobster"/>
                <a:sym typeface="Lobster"/>
              </a:rPr>
              <a:t>Chuẩn</a:t>
            </a:r>
            <a:r>
              <a:rPr lang="en-US" sz="6000" b="1" kern="0" dirty="0">
                <a:solidFill>
                  <a:srgbClr val="FFFFFF"/>
                </a:solidFill>
                <a:latin typeface="Cambria" panose="02040503050406030204" pitchFamily="18" charset="0"/>
                <a:ea typeface="Cambria" panose="02040503050406030204" pitchFamily="18" charset="0"/>
                <a:cs typeface="Lobster"/>
                <a:sym typeface="Lobster"/>
              </a:rPr>
              <a:t> </a:t>
            </a:r>
            <a:r>
              <a:rPr lang="en-US" sz="6000" b="1" kern="0" dirty="0" err="1">
                <a:solidFill>
                  <a:srgbClr val="FFFFFF"/>
                </a:solidFill>
                <a:latin typeface="Cambria" panose="02040503050406030204" pitchFamily="18" charset="0"/>
                <a:ea typeface="Cambria" panose="02040503050406030204" pitchFamily="18" charset="0"/>
                <a:cs typeface="Lobster"/>
                <a:sym typeface="Lobster"/>
              </a:rPr>
              <a:t>bị</a:t>
            </a:r>
            <a:endParaRPr sz="1400" b="1" kern="0" dirty="0">
              <a:solidFill>
                <a:srgbClr val="000000"/>
              </a:solidFill>
              <a:latin typeface="Cambria" panose="02040503050406030204" pitchFamily="18" charset="0"/>
              <a:ea typeface="Cambria" panose="02040503050406030204" pitchFamily="18" charset="0"/>
              <a:cs typeface="Arial"/>
              <a:sym typeface="Arial"/>
            </a:endParaRPr>
          </a:p>
        </p:txBody>
      </p:sp>
      <p:pic>
        <p:nvPicPr>
          <p:cNvPr id="815" name="Google Shape;815;p5"/>
          <p:cNvPicPr preferRelativeResize="0"/>
          <p:nvPr/>
        </p:nvPicPr>
        <p:blipFill rotWithShape="1">
          <a:blip r:embed="rId8">
            <a:alphaModFix/>
          </a:blip>
          <a:srcRect/>
          <a:stretch/>
        </p:blipFill>
        <p:spPr>
          <a:xfrm>
            <a:off x="7088580" y="4270767"/>
            <a:ext cx="1492953" cy="258723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2"/>
                                        </p:tgtEl>
                                        <p:attrNameLst>
                                          <p:attrName>style.visibility</p:attrName>
                                        </p:attrNameLst>
                                      </p:cBhvr>
                                      <p:to>
                                        <p:strVal val="visible"/>
                                      </p:to>
                                    </p:set>
                                    <p:animEffect transition="in" filter="fade">
                                      <p:cBhvr>
                                        <p:cTn id="7" dur="1000"/>
                                        <p:tgtEl>
                                          <p:spTgt spid="812"/>
                                        </p:tgtEl>
                                      </p:cBhvr>
                                    </p:animEffect>
                                  </p:childTnLst>
                                </p:cTn>
                              </p:par>
                              <p:par>
                                <p:cTn id="8" presetID="10" presetClass="entr" presetSubtype="0" fill="hold" nodeType="withEffect">
                                  <p:stCondLst>
                                    <p:cond delay="0"/>
                                  </p:stCondLst>
                                  <p:childTnLst>
                                    <p:set>
                                      <p:cBhvr>
                                        <p:cTn id="9" dur="1" fill="hold">
                                          <p:stCondLst>
                                            <p:cond delay="0"/>
                                          </p:stCondLst>
                                        </p:cTn>
                                        <p:tgtEl>
                                          <p:spTgt spid="814"/>
                                        </p:tgtEl>
                                        <p:attrNameLst>
                                          <p:attrName>style.visibility</p:attrName>
                                        </p:attrNameLst>
                                      </p:cBhvr>
                                      <p:to>
                                        <p:strVal val="visible"/>
                                      </p:to>
                                    </p:set>
                                    <p:animEffect transition="in" filter="fade">
                                      <p:cBhvr>
                                        <p:cTn id="10" dur="1000"/>
                                        <p:tgtEl>
                                          <p:spTgt spid="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grpSp>
        <p:nvGrpSpPr>
          <p:cNvPr id="875" name="Google Shape;875;p9"/>
          <p:cNvGrpSpPr/>
          <p:nvPr/>
        </p:nvGrpSpPr>
        <p:grpSpPr>
          <a:xfrm>
            <a:off x="1123950" y="276226"/>
            <a:ext cx="9424767" cy="1362248"/>
            <a:chOff x="152400" y="6272"/>
            <a:chExt cx="10764284" cy="1522750"/>
          </a:xfrm>
        </p:grpSpPr>
        <p:grpSp>
          <p:nvGrpSpPr>
            <p:cNvPr id="876" name="Google Shape;876;p9"/>
            <p:cNvGrpSpPr/>
            <p:nvPr/>
          </p:nvGrpSpPr>
          <p:grpSpPr>
            <a:xfrm>
              <a:off x="152400" y="195017"/>
              <a:ext cx="10744200" cy="1334004"/>
              <a:chOff x="609600" y="357281"/>
              <a:chExt cx="10744200" cy="1334004"/>
            </a:xfrm>
          </p:grpSpPr>
          <p:grpSp>
            <p:nvGrpSpPr>
              <p:cNvPr id="877" name="Google Shape;877;p9"/>
              <p:cNvGrpSpPr/>
              <p:nvPr/>
            </p:nvGrpSpPr>
            <p:grpSpPr>
              <a:xfrm>
                <a:off x="609600" y="357281"/>
                <a:ext cx="10744200" cy="1334004"/>
                <a:chOff x="1905000" y="647700"/>
                <a:chExt cx="14249400" cy="1752600"/>
              </a:xfrm>
            </p:grpSpPr>
            <p:sp>
              <p:nvSpPr>
                <p:cNvPr id="878" name="Google Shape;878;p9"/>
                <p:cNvSpPr/>
                <p:nvPr/>
              </p:nvSpPr>
              <p:spPr>
                <a:xfrm>
                  <a:off x="1905000" y="647700"/>
                  <a:ext cx="14097000" cy="1600200"/>
                </a:xfrm>
                <a:prstGeom prst="roundRect">
                  <a:avLst>
                    <a:gd name="adj" fmla="val 16667"/>
                  </a:avLst>
                </a:prstGeom>
                <a:solidFill>
                  <a:schemeClr val="lt1"/>
                </a:solidFill>
                <a:ln w="57150" cap="flat" cmpd="sng">
                  <a:solidFill>
                    <a:srgbClr val="E36C09"/>
                  </a:solidFill>
                  <a:prstDash val="dash"/>
                  <a:miter lim="800000"/>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kern="0">
                    <a:solidFill>
                      <a:srgbClr val="FFFFFF"/>
                    </a:solidFill>
                    <a:latin typeface="Calibri"/>
                    <a:ea typeface="Calibri"/>
                    <a:cs typeface="Calibri"/>
                    <a:sym typeface="Calibri"/>
                  </a:endParaRPr>
                </a:p>
              </p:txBody>
            </p:sp>
            <p:sp>
              <p:nvSpPr>
                <p:cNvPr id="879" name="Google Shape;879;p9"/>
                <p:cNvSpPr/>
                <p:nvPr/>
              </p:nvSpPr>
              <p:spPr>
                <a:xfrm>
                  <a:off x="2057400" y="800100"/>
                  <a:ext cx="14097000" cy="1600200"/>
                </a:xfrm>
                <a:prstGeom prst="roundRect">
                  <a:avLst>
                    <a:gd name="adj" fmla="val 16667"/>
                  </a:avLst>
                </a:prstGeom>
                <a:noFill/>
                <a:ln w="57150" cap="flat" cmpd="sng">
                  <a:solidFill>
                    <a:srgbClr val="FFFF00"/>
                  </a:solidFill>
                  <a:prstDash val="dash"/>
                  <a:miter lim="800000"/>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kern="0">
                    <a:solidFill>
                      <a:srgbClr val="FFFFFF"/>
                    </a:solidFill>
                    <a:latin typeface="Calibri"/>
                    <a:ea typeface="Calibri"/>
                    <a:cs typeface="Calibri"/>
                    <a:sym typeface="Calibri"/>
                  </a:endParaRPr>
                </a:p>
              </p:txBody>
            </p:sp>
          </p:grpSp>
          <p:sp>
            <p:nvSpPr>
              <p:cNvPr id="880" name="Google Shape;880;p9"/>
              <p:cNvSpPr/>
              <p:nvPr/>
            </p:nvSpPr>
            <p:spPr>
              <a:xfrm>
                <a:off x="1022994" y="457426"/>
                <a:ext cx="9399251" cy="1032088"/>
              </a:xfrm>
              <a:prstGeom prst="rect">
                <a:avLst/>
              </a:prstGeom>
              <a:noFill/>
              <a:ln>
                <a:noFill/>
              </a:ln>
            </p:spPr>
            <p:txBody>
              <a:bodyPr spcFirstLastPara="1" wrap="square" lIns="60950" tIns="30467" rIns="60950" bIns="30467" anchor="t" anchorCtr="0">
                <a:spAutoFit/>
              </a:bodyPr>
              <a:lstStyle/>
              <a:p>
                <a:pPr algn="just" defTabSz="609630">
                  <a:buClr>
                    <a:srgbClr val="000000"/>
                  </a:buClr>
                </a:pPr>
                <a:r>
                  <a:rPr lang="en-US" sz="2800" b="1" dirty="0" err="1">
                    <a:effectLst/>
                    <a:latin typeface="Cambria" panose="02040503050406030204" pitchFamily="18" charset="0"/>
                    <a:ea typeface="Cambria" panose="02040503050406030204" pitchFamily="18" charset="0"/>
                  </a:rPr>
                  <a:t>Bước</a:t>
                </a:r>
                <a:r>
                  <a:rPr lang="en-US" sz="2800" b="1" dirty="0">
                    <a:effectLst/>
                    <a:latin typeface="Cambria" panose="02040503050406030204" pitchFamily="18" charset="0"/>
                    <a:ea typeface="Cambria" panose="02040503050406030204" pitchFamily="18" charset="0"/>
                  </a:rPr>
                  <a:t> 1: </a:t>
                </a:r>
                <a:r>
                  <a:rPr lang="en-US" sz="2800" b="1" dirty="0" err="1">
                    <a:effectLst/>
                    <a:latin typeface="Cambria" panose="02040503050406030204" pitchFamily="18" charset="0"/>
                    <a:ea typeface="Cambria" panose="02040503050406030204" pitchFamily="18" charset="0"/>
                  </a:rPr>
                  <a:t>Suy</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nghĩ</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lựa</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chọn</a:t>
                </a:r>
                <a:r>
                  <a:rPr lang="en-US" sz="2800" b="1" dirty="0">
                    <a:effectLst/>
                    <a:latin typeface="Cambria" panose="02040503050406030204" pitchFamily="18" charset="0"/>
                    <a:ea typeface="Cambria" panose="02040503050406030204" pitchFamily="18" charset="0"/>
                  </a:rPr>
                  <a:t> 1 con </a:t>
                </a:r>
                <a:r>
                  <a:rPr lang="en-US" sz="2800" b="1" dirty="0" err="1">
                    <a:effectLst/>
                    <a:latin typeface="Cambria" panose="02040503050406030204" pitchFamily="18" charset="0"/>
                    <a:ea typeface="Cambria" panose="02040503050406030204" pitchFamily="18" charset="0"/>
                  </a:rPr>
                  <a:t>vật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để</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miêu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tả</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cho</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đề</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bài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mà</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mình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lựa</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chọn</a:t>
                </a:r>
                <a:endParaRPr sz="1600" b="1" kern="0" dirty="0">
                  <a:solidFill>
                    <a:srgbClr val="002060"/>
                  </a:solidFill>
                  <a:latin typeface="Cambria" panose="02040503050406030204" pitchFamily="18" charset="0"/>
                  <a:ea typeface="Cambria" panose="02040503050406030204" pitchFamily="18" charset="0"/>
                  <a:cs typeface="Arial"/>
                  <a:sym typeface="Arial"/>
                </a:endParaRPr>
              </a:p>
            </p:txBody>
          </p:sp>
        </p:grpSp>
        <p:pic>
          <p:nvPicPr>
            <p:cNvPr id="881" name="Google Shape;881;p9"/>
            <p:cNvPicPr preferRelativeResize="0"/>
            <p:nvPr/>
          </p:nvPicPr>
          <p:blipFill rotWithShape="1">
            <a:blip r:embed="rId3">
              <a:alphaModFix/>
            </a:blip>
            <a:srcRect/>
            <a:stretch/>
          </p:blipFill>
          <p:spPr>
            <a:xfrm>
              <a:off x="9754298" y="6272"/>
              <a:ext cx="1162386" cy="1522750"/>
            </a:xfrm>
            <a:prstGeom prst="rect">
              <a:avLst/>
            </a:prstGeom>
            <a:noFill/>
            <a:ln>
              <a:noFill/>
            </a:ln>
          </p:spPr>
        </p:pic>
      </p:grpSp>
      <p:pic>
        <p:nvPicPr>
          <p:cNvPr id="3" name="Picture 2">
            <a:extLst>
              <a:ext uri="{FF2B5EF4-FFF2-40B4-BE49-F238E27FC236}">
                <a16:creationId xmlns:a16="http://schemas.microsoft.com/office/drawing/2014/main" id="{1877E276-BE21-AC6B-07D0-FFFE9AC751EB}"/>
              </a:ext>
            </a:extLst>
          </p:cNvPr>
          <p:cNvPicPr>
            <a:picLocks noChangeAspect="1"/>
          </p:cNvPicPr>
          <p:nvPr/>
        </p:nvPicPr>
        <p:blipFill rotWithShape="1">
          <a:blip r:embed="rId4"/>
          <a:srcRect l="5437" r="652"/>
          <a:stretch/>
        </p:blipFill>
        <p:spPr>
          <a:xfrm>
            <a:off x="8875682" y="2246300"/>
            <a:ext cx="2481603" cy="1694186"/>
          </a:xfrm>
          <a:prstGeom prst="rect">
            <a:avLst/>
          </a:prstGeom>
        </p:spPr>
      </p:pic>
      <p:pic>
        <p:nvPicPr>
          <p:cNvPr id="4" name="Picture 2" descr="Mộc Viên.COM - Cờ Tướng Cờ Thế Sát chiêu của Kỳ vương Hồ Khánh Dương">
            <a:extLst>
              <a:ext uri="{FF2B5EF4-FFF2-40B4-BE49-F238E27FC236}">
                <a16:creationId xmlns:a16="http://schemas.microsoft.com/office/drawing/2014/main" id="{C8C6552D-C26C-94BD-61FA-EEDA3FD70B8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252" t="13687" r="6557"/>
          <a:stretch/>
        </p:blipFill>
        <p:spPr bwMode="auto">
          <a:xfrm>
            <a:off x="752185" y="2248343"/>
            <a:ext cx="2705943" cy="17021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OP 18 bài văn tả con chó lớp 2 - Tập làm văn lớp 2">
            <a:extLst>
              <a:ext uri="{FF2B5EF4-FFF2-40B4-BE49-F238E27FC236}">
                <a16:creationId xmlns:a16="http://schemas.microsoft.com/office/drawing/2014/main" id="{8C435685-4518-4A75-4D7B-9EDD84C07D2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052" t="1930" r="15160"/>
          <a:stretch/>
        </p:blipFill>
        <p:spPr bwMode="auto">
          <a:xfrm>
            <a:off x="4914239" y="2122412"/>
            <a:ext cx="2831095" cy="18475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on chim sáo | Gx.Tân Hương">
            <a:extLst>
              <a:ext uri="{FF2B5EF4-FFF2-40B4-BE49-F238E27FC236}">
                <a16:creationId xmlns:a16="http://schemas.microsoft.com/office/drawing/2014/main" id="{A512C339-FDC2-9585-9CB9-1FF26A063F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2500" y="4481890"/>
            <a:ext cx="2586538" cy="18475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1C004CC-1696-60D5-F3E4-39CE2D3D8264}"/>
              </a:ext>
            </a:extLst>
          </p:cNvPr>
          <p:cNvPicPr>
            <a:picLocks noChangeAspect="1"/>
          </p:cNvPicPr>
          <p:nvPr/>
        </p:nvPicPr>
        <p:blipFill rotWithShape="1">
          <a:blip r:embed="rId8">
            <a:extLst>
              <a:ext uri="{28A0092B-C50C-407E-A947-70E740481C1C}">
                <a14:useLocalDpi xmlns:a14="http://schemas.microsoft.com/office/drawing/2010/main" val="0"/>
              </a:ext>
            </a:extLst>
          </a:blip>
          <a:srcRect r="9857"/>
          <a:stretch/>
        </p:blipFill>
        <p:spPr>
          <a:xfrm>
            <a:off x="4972627" y="4467322"/>
            <a:ext cx="2714317" cy="1818966"/>
          </a:xfrm>
          <a:prstGeom prst="rect">
            <a:avLst/>
          </a:prstGeom>
        </p:spPr>
      </p:pic>
      <p:pic>
        <p:nvPicPr>
          <p:cNvPr id="10" name="Picture 9">
            <a:extLst>
              <a:ext uri="{FF2B5EF4-FFF2-40B4-BE49-F238E27FC236}">
                <a16:creationId xmlns:a16="http://schemas.microsoft.com/office/drawing/2014/main" id="{16069C58-CC01-698C-663B-F252F91D08E0}"/>
              </a:ext>
            </a:extLst>
          </p:cNvPr>
          <p:cNvPicPr>
            <a:picLocks noChangeAspect="1"/>
          </p:cNvPicPr>
          <p:nvPr/>
        </p:nvPicPr>
        <p:blipFill rotWithShape="1">
          <a:blip r:embed="rId9">
            <a:extLst>
              <a:ext uri="{28A0092B-C50C-407E-A947-70E740481C1C}">
                <a14:useLocalDpi xmlns:a14="http://schemas.microsoft.com/office/drawing/2010/main" val="0"/>
              </a:ext>
            </a:extLst>
          </a:blip>
          <a:srcRect t="8075"/>
          <a:stretch/>
        </p:blipFill>
        <p:spPr>
          <a:xfrm>
            <a:off x="590940" y="4482717"/>
            <a:ext cx="2737121" cy="1723813"/>
          </a:xfrm>
          <a:prstGeom prst="rect">
            <a:avLst/>
          </a:prstGeom>
        </p:spPr>
      </p:pic>
      <p:sp>
        <p:nvSpPr>
          <p:cNvPr id="11" name="TextBox 10">
            <a:extLst>
              <a:ext uri="{FF2B5EF4-FFF2-40B4-BE49-F238E27FC236}">
                <a16:creationId xmlns:a16="http://schemas.microsoft.com/office/drawing/2014/main" id="{86A8FAAC-55E4-BCE3-5F4C-342A32313F19}"/>
              </a:ext>
            </a:extLst>
          </p:cNvPr>
          <p:cNvSpPr txBox="1"/>
          <p:nvPr/>
        </p:nvSpPr>
        <p:spPr>
          <a:xfrm>
            <a:off x="591101" y="3802591"/>
            <a:ext cx="28798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Calibri" panose="020F0502020204030204"/>
                <a:ea typeface="+mn-ea"/>
                <a:cs typeface="+mn-cs"/>
              </a:rPr>
              <a:t>Hổ</a:t>
            </a:r>
          </a:p>
        </p:txBody>
      </p:sp>
      <p:sp>
        <p:nvSpPr>
          <p:cNvPr id="13" name="TextBox 12">
            <a:extLst>
              <a:ext uri="{FF2B5EF4-FFF2-40B4-BE49-F238E27FC236}">
                <a16:creationId xmlns:a16="http://schemas.microsoft.com/office/drawing/2014/main" id="{43DCB8AF-42B8-0FBD-165E-A564EA1CD205}"/>
              </a:ext>
            </a:extLst>
          </p:cNvPr>
          <p:cNvSpPr txBox="1"/>
          <p:nvPr/>
        </p:nvSpPr>
        <p:spPr>
          <a:xfrm>
            <a:off x="8593874" y="3861508"/>
            <a:ext cx="28798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Calibri" panose="020F0502020204030204"/>
                <a:ea typeface="+mn-ea"/>
                <a:cs typeface="+mn-cs"/>
              </a:rPr>
              <a:t>Thỏ</a:t>
            </a:r>
          </a:p>
        </p:txBody>
      </p:sp>
      <p:sp>
        <p:nvSpPr>
          <p:cNvPr id="15" name="TextBox 14">
            <a:extLst>
              <a:ext uri="{FF2B5EF4-FFF2-40B4-BE49-F238E27FC236}">
                <a16:creationId xmlns:a16="http://schemas.microsoft.com/office/drawing/2014/main" id="{9ECE4A4D-4A55-4389-F47C-581DBF23EAE1}"/>
              </a:ext>
            </a:extLst>
          </p:cNvPr>
          <p:cNvSpPr txBox="1"/>
          <p:nvPr/>
        </p:nvSpPr>
        <p:spPr>
          <a:xfrm>
            <a:off x="4814387" y="3925286"/>
            <a:ext cx="28798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Calibri" panose="020F0502020204030204"/>
                <a:ea typeface="+mn-ea"/>
                <a:cs typeface="+mn-cs"/>
              </a:rPr>
              <a:t>Chó</a:t>
            </a:r>
          </a:p>
        </p:txBody>
      </p:sp>
      <p:sp>
        <p:nvSpPr>
          <p:cNvPr id="16" name="TextBox 15">
            <a:extLst>
              <a:ext uri="{FF2B5EF4-FFF2-40B4-BE49-F238E27FC236}">
                <a16:creationId xmlns:a16="http://schemas.microsoft.com/office/drawing/2014/main" id="{98A6C635-0952-E44A-C2FC-EB78E9834ED3}"/>
              </a:ext>
            </a:extLst>
          </p:cNvPr>
          <p:cNvSpPr txBox="1"/>
          <p:nvPr/>
        </p:nvSpPr>
        <p:spPr>
          <a:xfrm>
            <a:off x="8712375" y="6273225"/>
            <a:ext cx="28798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bg1"/>
                </a:solidFill>
                <a:effectLst/>
                <a:uLnTx/>
                <a:uFillTx/>
                <a:latin typeface="Calibri" panose="020F0502020204030204"/>
                <a:ea typeface="+mn-ea"/>
                <a:cs typeface="+mn-cs"/>
              </a:rPr>
              <a:t>Chim</a:t>
            </a:r>
            <a:r>
              <a:rPr kumimoji="0" lang="en-US" sz="3200" b="1"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chemeClr val="bg1"/>
                </a:solidFill>
                <a:effectLst/>
                <a:uLnTx/>
                <a:uFillTx/>
                <a:latin typeface="Calibri" panose="020F0502020204030204"/>
                <a:ea typeface="+mn-ea"/>
                <a:cs typeface="+mn-cs"/>
              </a:rPr>
              <a:t>sáo</a:t>
            </a:r>
            <a:endParaRPr kumimoji="0" lang="en-US" sz="32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CBCDBA4B-D82F-6CBB-459F-F778F4DA2C59}"/>
              </a:ext>
            </a:extLst>
          </p:cNvPr>
          <p:cNvSpPr txBox="1"/>
          <p:nvPr/>
        </p:nvSpPr>
        <p:spPr>
          <a:xfrm>
            <a:off x="533855" y="6145541"/>
            <a:ext cx="28798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Calibri" panose="020F0502020204030204"/>
                <a:ea typeface="+mn-ea"/>
                <a:cs typeface="+mn-cs"/>
              </a:rPr>
              <a:t>Cá chép vàng</a:t>
            </a:r>
          </a:p>
        </p:txBody>
      </p:sp>
      <p:sp>
        <p:nvSpPr>
          <p:cNvPr id="18" name="TextBox 17">
            <a:extLst>
              <a:ext uri="{FF2B5EF4-FFF2-40B4-BE49-F238E27FC236}">
                <a16:creationId xmlns:a16="http://schemas.microsoft.com/office/drawing/2014/main" id="{07E1A826-24A8-62D1-F900-35C9C0E5A339}"/>
              </a:ext>
            </a:extLst>
          </p:cNvPr>
          <p:cNvSpPr txBox="1"/>
          <p:nvPr/>
        </p:nvSpPr>
        <p:spPr>
          <a:xfrm>
            <a:off x="4865073" y="6198896"/>
            <a:ext cx="28798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Calibri" panose="020F0502020204030204"/>
                <a:ea typeface="+mn-ea"/>
                <a:cs typeface="+mn-cs"/>
              </a:rPr>
              <a:t>Gà</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5"/>
                                        </p:tgtEl>
                                        <p:attrNameLst>
                                          <p:attrName>style.visibility</p:attrName>
                                        </p:attrNameLst>
                                      </p:cBhvr>
                                      <p:to>
                                        <p:strVal val="visible"/>
                                      </p:to>
                                    </p:set>
                                    <p:animEffect transition="in" filter="fade">
                                      <p:cBhvr>
                                        <p:cTn id="7" dur="1000"/>
                                        <p:tgtEl>
                                          <p:spTgt spid="87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ppt_x"/>
                                          </p:val>
                                        </p:tav>
                                        <p:tav tm="100000">
                                          <p:val>
                                            <p:strVal val="#ppt_x"/>
                                          </p:val>
                                        </p:tav>
                                      </p:tavLst>
                                    </p:anim>
                                    <p:anim calcmode="lin" valueType="num">
                                      <p:cBhvr additive="base">
                                        <p:cTn id="49" dur="500" fill="hold"/>
                                        <p:tgtEl>
                                          <p:spTgt spid="1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fill="hold"/>
                                        <p:tgtEl>
                                          <p:spTgt spid="18"/>
                                        </p:tgtEl>
                                        <p:attrNameLst>
                                          <p:attrName>ppt_x</p:attrName>
                                        </p:attrNameLst>
                                      </p:cBhvr>
                                      <p:tavLst>
                                        <p:tav tm="0">
                                          <p:val>
                                            <p:strVal val="#ppt_x"/>
                                          </p:val>
                                        </p:tav>
                                        <p:tav tm="100000">
                                          <p:val>
                                            <p:strVal val="#ppt_x"/>
                                          </p:val>
                                        </p:tav>
                                      </p:tavLst>
                                    </p:anim>
                                    <p:anim calcmode="lin" valueType="num">
                                      <p:cBhvr additive="base">
                                        <p:cTn id="5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grpSp>
        <p:nvGrpSpPr>
          <p:cNvPr id="875" name="Google Shape;875;p9"/>
          <p:cNvGrpSpPr/>
          <p:nvPr/>
        </p:nvGrpSpPr>
        <p:grpSpPr>
          <a:xfrm>
            <a:off x="657225" y="76200"/>
            <a:ext cx="11116202" cy="1688743"/>
            <a:chOff x="152400" y="6272"/>
            <a:chExt cx="10764284" cy="1522750"/>
          </a:xfrm>
        </p:grpSpPr>
        <p:grpSp>
          <p:nvGrpSpPr>
            <p:cNvPr id="876" name="Google Shape;876;p9"/>
            <p:cNvGrpSpPr/>
            <p:nvPr/>
          </p:nvGrpSpPr>
          <p:grpSpPr>
            <a:xfrm>
              <a:off x="152400" y="195017"/>
              <a:ext cx="10744200" cy="1334004"/>
              <a:chOff x="609600" y="357281"/>
              <a:chExt cx="10744200" cy="1334004"/>
            </a:xfrm>
          </p:grpSpPr>
          <p:grpSp>
            <p:nvGrpSpPr>
              <p:cNvPr id="877" name="Google Shape;877;p9"/>
              <p:cNvGrpSpPr/>
              <p:nvPr/>
            </p:nvGrpSpPr>
            <p:grpSpPr>
              <a:xfrm>
                <a:off x="609600" y="357281"/>
                <a:ext cx="10744200" cy="1334004"/>
                <a:chOff x="1905000" y="647700"/>
                <a:chExt cx="14249400" cy="1752600"/>
              </a:xfrm>
            </p:grpSpPr>
            <p:sp>
              <p:nvSpPr>
                <p:cNvPr id="878" name="Google Shape;878;p9"/>
                <p:cNvSpPr/>
                <p:nvPr/>
              </p:nvSpPr>
              <p:spPr>
                <a:xfrm>
                  <a:off x="1905000" y="647700"/>
                  <a:ext cx="14097000" cy="1600200"/>
                </a:xfrm>
                <a:prstGeom prst="roundRect">
                  <a:avLst>
                    <a:gd name="adj" fmla="val 16667"/>
                  </a:avLst>
                </a:prstGeom>
                <a:solidFill>
                  <a:schemeClr val="lt1"/>
                </a:solidFill>
                <a:ln w="57150" cap="flat" cmpd="sng">
                  <a:solidFill>
                    <a:srgbClr val="E36C09"/>
                  </a:solidFill>
                  <a:prstDash val="dash"/>
                  <a:miter lim="800000"/>
                  <a:headEnd type="none" w="sm" len="sm"/>
                  <a:tailEnd type="none" w="sm" len="sm"/>
                </a:ln>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79" name="Google Shape;879;p9"/>
                <p:cNvSpPr/>
                <p:nvPr/>
              </p:nvSpPr>
              <p:spPr>
                <a:xfrm>
                  <a:off x="2057400" y="800100"/>
                  <a:ext cx="14097000" cy="1600200"/>
                </a:xfrm>
                <a:prstGeom prst="roundRect">
                  <a:avLst>
                    <a:gd name="adj" fmla="val 16667"/>
                  </a:avLst>
                </a:prstGeom>
                <a:noFill/>
                <a:ln w="57150" cap="flat" cmpd="sng">
                  <a:solidFill>
                    <a:srgbClr val="FFFF00"/>
                  </a:solidFill>
                  <a:prstDash val="dash"/>
                  <a:miter lim="800000"/>
                  <a:headEnd type="none" w="sm" len="sm"/>
                  <a:tailEnd type="none" w="sm" len="sm"/>
                </a:ln>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880" name="Google Shape;880;p9"/>
              <p:cNvSpPr/>
              <p:nvPr/>
            </p:nvSpPr>
            <p:spPr>
              <a:xfrm>
                <a:off x="904751" y="491071"/>
                <a:ext cx="9656959" cy="1054568"/>
              </a:xfrm>
              <a:prstGeom prst="rect">
                <a:avLst/>
              </a:prstGeom>
              <a:noFill/>
              <a:ln>
                <a:noFill/>
              </a:ln>
            </p:spPr>
            <p:txBody>
              <a:bodyPr spcFirstLastPara="1" wrap="square" lIns="60950" tIns="30467" rIns="60950" bIns="30467" anchor="t" anchorCtr="0">
                <a:spAutoFit/>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r>
                  <a:rPr lang="en-US" sz="2400" b="1" dirty="0" err="1">
                    <a:effectLst/>
                    <a:latin typeface="Cambria" panose="02040503050406030204" pitchFamily="18" charset="0"/>
                    <a:ea typeface="Cambria" panose="02040503050406030204" pitchFamily="18" charset="0"/>
                  </a:rPr>
                  <a:t>Bước</a:t>
                </a:r>
                <a:r>
                  <a:rPr lang="en-US" sz="2400" b="1" dirty="0">
                    <a:effectLst/>
                    <a:latin typeface="Cambria" panose="02040503050406030204" pitchFamily="18" charset="0"/>
                    <a:ea typeface="Cambria" panose="02040503050406030204" pitchFamily="18" charset="0"/>
                  </a:rPr>
                  <a:t> 2: Quan </a:t>
                </a:r>
                <a:r>
                  <a:rPr lang="en-US" sz="2400" b="1" dirty="0" err="1">
                    <a:effectLst/>
                    <a:latin typeface="Cambria" panose="02040503050406030204" pitchFamily="18" charset="0"/>
                    <a:ea typeface="Cambria" panose="02040503050406030204" pitchFamily="18" charset="0"/>
                  </a:rPr>
                  <a:t>sát</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hoặc</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nhớ</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lại</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kết</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quả</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mà</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mình</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đã</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quan</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sát</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và</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ghi</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chép</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đặc</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điểm</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của</a:t>
                </a:r>
                <a:r>
                  <a:rPr lang="en-US" sz="2400" b="1" dirty="0">
                    <a:effectLst/>
                    <a:latin typeface="Cambria" panose="02040503050406030204" pitchFamily="18" charset="0"/>
                    <a:ea typeface="Cambria" panose="02040503050406030204" pitchFamily="18" charset="0"/>
                  </a:rPr>
                  <a:t> con </a:t>
                </a:r>
                <a:r>
                  <a:rPr lang="en-US" sz="2400" b="1" dirty="0" err="1">
                    <a:effectLst/>
                    <a:latin typeface="Cambria" panose="02040503050406030204" pitchFamily="18" charset="0"/>
                    <a:ea typeface="Cambria" panose="02040503050406030204" pitchFamily="18" charset="0"/>
                  </a:rPr>
                  <a:t>vật</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đặc</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điểm</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ngoại</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hình</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và</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hoạt</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động</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thói</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quen</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của</a:t>
                </a:r>
                <a:r>
                  <a:rPr lang="en-US" sz="2400" b="1" dirty="0">
                    <a:effectLst/>
                    <a:latin typeface="Cambria" panose="02040503050406030204" pitchFamily="18" charset="0"/>
                    <a:ea typeface="Cambria" panose="02040503050406030204" pitchFamily="18" charset="0"/>
                  </a:rPr>
                  <a:t> con </a:t>
                </a:r>
                <a:r>
                  <a:rPr lang="en-US" sz="2400" b="1" dirty="0" err="1">
                    <a:effectLst/>
                    <a:latin typeface="Cambria" panose="02040503050406030204" pitchFamily="18" charset="0"/>
                    <a:ea typeface="Cambria" panose="02040503050406030204" pitchFamily="18" charset="0"/>
                  </a:rPr>
                  <a:t>vật</a:t>
                </a:r>
                <a:r>
                  <a:rPr lang="en-US" sz="2400" b="1" dirty="0">
                    <a:effectLst/>
                    <a:latin typeface="Cambria" panose="02040503050406030204" pitchFamily="18" charset="0"/>
                    <a:ea typeface="Cambria" panose="02040503050406030204" pitchFamily="18" charset="0"/>
                  </a:rPr>
                  <a:t> ). </a:t>
                </a:r>
                <a:endParaRPr kumimoji="0" sz="1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endParaRPr>
              </a:p>
            </p:txBody>
          </p:sp>
        </p:grpSp>
        <p:pic>
          <p:nvPicPr>
            <p:cNvPr id="881" name="Google Shape;881;p9"/>
            <p:cNvPicPr preferRelativeResize="0"/>
            <p:nvPr/>
          </p:nvPicPr>
          <p:blipFill rotWithShape="1">
            <a:blip r:embed="rId3">
              <a:alphaModFix/>
            </a:blip>
            <a:srcRect/>
            <a:stretch/>
          </p:blipFill>
          <p:spPr>
            <a:xfrm>
              <a:off x="9754298" y="6272"/>
              <a:ext cx="1162386" cy="1522750"/>
            </a:xfrm>
            <a:prstGeom prst="rect">
              <a:avLst/>
            </a:prstGeom>
            <a:noFill/>
            <a:ln>
              <a:noFill/>
            </a:ln>
          </p:spPr>
        </p:pic>
      </p:grpSp>
      <p:graphicFrame>
        <p:nvGraphicFramePr>
          <p:cNvPr id="2" name="Table 1">
            <a:extLst>
              <a:ext uri="{FF2B5EF4-FFF2-40B4-BE49-F238E27FC236}">
                <a16:creationId xmlns:a16="http://schemas.microsoft.com/office/drawing/2014/main" id="{AB85DC14-7378-CB67-8AB0-E1127C47C071}"/>
              </a:ext>
            </a:extLst>
          </p:cNvPr>
          <p:cNvGraphicFramePr>
            <a:graphicFrameLocks noGrp="1"/>
          </p:cNvGraphicFramePr>
          <p:nvPr>
            <p:extLst>
              <p:ext uri="{D42A27DB-BD31-4B8C-83A1-F6EECF244321}">
                <p14:modId xmlns:p14="http://schemas.microsoft.com/office/powerpoint/2010/main" val="3733670247"/>
              </p:ext>
            </p:extLst>
          </p:nvPr>
        </p:nvGraphicFramePr>
        <p:xfrm>
          <a:off x="2762250" y="2171700"/>
          <a:ext cx="6677025" cy="2093528"/>
        </p:xfrm>
        <a:graphic>
          <a:graphicData uri="http://schemas.openxmlformats.org/drawingml/2006/table">
            <a:tbl>
              <a:tblPr firstRow="1" firstCol="1" bandRow="1">
                <a:tableStyleId>{00A15C55-8517-42AA-B614-E9B94910E393}</a:tableStyleId>
              </a:tblPr>
              <a:tblGrid>
                <a:gridCol w="2225675">
                  <a:extLst>
                    <a:ext uri="{9D8B030D-6E8A-4147-A177-3AD203B41FA5}">
                      <a16:colId xmlns:a16="http://schemas.microsoft.com/office/drawing/2014/main" val="633531922"/>
                    </a:ext>
                  </a:extLst>
                </a:gridCol>
                <a:gridCol w="2225675">
                  <a:extLst>
                    <a:ext uri="{9D8B030D-6E8A-4147-A177-3AD203B41FA5}">
                      <a16:colId xmlns:a16="http://schemas.microsoft.com/office/drawing/2014/main" val="459974232"/>
                    </a:ext>
                  </a:extLst>
                </a:gridCol>
                <a:gridCol w="2225675">
                  <a:extLst>
                    <a:ext uri="{9D8B030D-6E8A-4147-A177-3AD203B41FA5}">
                      <a16:colId xmlns:a16="http://schemas.microsoft.com/office/drawing/2014/main" val="519648245"/>
                    </a:ext>
                  </a:extLst>
                </a:gridCol>
              </a:tblGrid>
              <a:tr h="370466">
                <a:tc gridSpan="3">
                  <a:txBody>
                    <a:bodyPr/>
                    <a:lstStyle/>
                    <a:p>
                      <a:pPr marL="0" marR="0" algn="ctr">
                        <a:lnSpc>
                          <a:spcPct val="120000"/>
                        </a:lnSpc>
                        <a:spcBef>
                          <a:spcPts val="0"/>
                        </a:spcBef>
                        <a:spcAft>
                          <a:spcPts val="0"/>
                        </a:spcAft>
                      </a:pPr>
                      <a:r>
                        <a:rPr lang="nl-NL" sz="2400" dirty="0">
                          <a:effectLst/>
                          <a:latin typeface="Cambria" panose="02040503050406030204" pitchFamily="18" charset="0"/>
                          <a:ea typeface="Cambria" panose="02040503050406030204" pitchFamily="18" charset="0"/>
                        </a:rPr>
                        <a:t>Đặc điểm bao quát</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39195440"/>
                  </a:ext>
                </a:extLst>
              </a:tr>
              <a:tr h="776792">
                <a:tc>
                  <a:txBody>
                    <a:bodyPr/>
                    <a:lstStyle/>
                    <a:p>
                      <a:pPr marL="0" marR="0" algn="ctr">
                        <a:lnSpc>
                          <a:spcPct val="120000"/>
                        </a:lnSpc>
                        <a:spcBef>
                          <a:spcPts val="0"/>
                        </a:spcBef>
                        <a:spcAft>
                          <a:spcPts val="0"/>
                        </a:spcAft>
                      </a:pPr>
                      <a:r>
                        <a:rPr lang="nl-NL" sz="2400" dirty="0">
                          <a:effectLst/>
                          <a:latin typeface="Cambria" panose="02040503050406030204" pitchFamily="18" charset="0"/>
                          <a:ea typeface="Cambria" panose="02040503050406030204" pitchFamily="18" charset="0"/>
                        </a:rPr>
                        <a:t>Hình dáng, kích thước</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20000"/>
                        </a:lnSpc>
                        <a:spcBef>
                          <a:spcPts val="0"/>
                        </a:spcBef>
                        <a:spcAft>
                          <a:spcPts val="0"/>
                        </a:spcAft>
                      </a:pPr>
                      <a:r>
                        <a:rPr lang="nl-NL" sz="2400" dirty="0">
                          <a:effectLst/>
                          <a:latin typeface="Cambria" panose="02040503050406030204" pitchFamily="18" charset="0"/>
                          <a:ea typeface="Cambria" panose="02040503050406030204" pitchFamily="18" charset="0"/>
                        </a:rPr>
                        <a:t>Màu sắc</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2400" dirty="0">
                          <a:effectLst/>
                          <a:latin typeface="Cambria" panose="02040503050406030204" pitchFamily="18" charset="0"/>
                          <a:ea typeface="Cambria" panose="02040503050406030204" pitchFamily="18" charset="0"/>
                        </a:rPr>
                        <a:t>Bộ lông (da)</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3770490"/>
                  </a:ext>
                </a:extLst>
              </a:tr>
              <a:tr h="776792">
                <a:tc>
                  <a:txBody>
                    <a:bodyPr/>
                    <a:lstStyle/>
                    <a:p>
                      <a:pPr marL="0" marR="0" algn="ctr">
                        <a:lnSpc>
                          <a:spcPct val="120000"/>
                        </a:lnSpc>
                        <a:spcBef>
                          <a:spcPts val="0"/>
                        </a:spcBef>
                        <a:spcAft>
                          <a:spcPts val="0"/>
                        </a:spcAft>
                      </a:pPr>
                      <a:r>
                        <a:rPr lang="nl-NL" sz="2400" dirty="0">
                          <a:effectLst/>
                          <a:latin typeface="Cambria" panose="02040503050406030204" pitchFamily="18" charset="0"/>
                          <a:ea typeface="Cambria" panose="02040503050406030204" pitchFamily="18" charset="0"/>
                        </a:rPr>
                        <a:t>Bé nhỏ,...</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20000"/>
                        </a:lnSpc>
                        <a:spcBef>
                          <a:spcPts val="0"/>
                        </a:spcBef>
                        <a:spcAft>
                          <a:spcPts val="0"/>
                        </a:spcAft>
                      </a:pPr>
                      <a:r>
                        <a:rPr lang="nl-NL" sz="2400">
                          <a:effectLst/>
                          <a:latin typeface="Cambria" panose="02040503050406030204" pitchFamily="18" charset="0"/>
                          <a:ea typeface="Cambria" panose="02040503050406030204" pitchFamily="18" charset="0"/>
                        </a:rPr>
                        <a:t>Trắng muốt,...</a:t>
                      </a:r>
                      <a:endParaRPr lang="en-US" sz="2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2400" dirty="0">
                          <a:effectLst/>
                          <a:latin typeface="Cambria" panose="02040503050406030204" pitchFamily="18" charset="0"/>
                          <a:ea typeface="Cambria" panose="02040503050406030204" pitchFamily="18" charset="0"/>
                        </a:rPr>
                        <a:t>Mềm mại,...</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8628363"/>
                  </a:ext>
                </a:extLst>
              </a:tr>
            </a:tbl>
          </a:graphicData>
        </a:graphic>
      </p:graphicFrame>
      <p:graphicFrame>
        <p:nvGraphicFramePr>
          <p:cNvPr id="5" name="Table 4">
            <a:extLst>
              <a:ext uri="{FF2B5EF4-FFF2-40B4-BE49-F238E27FC236}">
                <a16:creationId xmlns:a16="http://schemas.microsoft.com/office/drawing/2014/main" id="{831EC020-D708-E247-B60B-061314106726}"/>
              </a:ext>
            </a:extLst>
          </p:cNvPr>
          <p:cNvGraphicFramePr>
            <a:graphicFrameLocks noGrp="1"/>
          </p:cNvGraphicFramePr>
          <p:nvPr>
            <p:extLst>
              <p:ext uri="{D42A27DB-BD31-4B8C-83A1-F6EECF244321}">
                <p14:modId xmlns:p14="http://schemas.microsoft.com/office/powerpoint/2010/main" val="493076534"/>
              </p:ext>
            </p:extLst>
          </p:nvPr>
        </p:nvGraphicFramePr>
        <p:xfrm>
          <a:off x="2143125" y="4371975"/>
          <a:ext cx="8001000" cy="2398566"/>
        </p:xfrm>
        <a:graphic>
          <a:graphicData uri="http://schemas.openxmlformats.org/drawingml/2006/table">
            <a:tbl>
              <a:tblPr firstRow="1" firstCol="1" bandRow="1">
                <a:tableStyleId>{00A15C55-8517-42AA-B614-E9B94910E393}</a:tableStyleId>
              </a:tblPr>
              <a:tblGrid>
                <a:gridCol w="2000250">
                  <a:extLst>
                    <a:ext uri="{9D8B030D-6E8A-4147-A177-3AD203B41FA5}">
                      <a16:colId xmlns:a16="http://schemas.microsoft.com/office/drawing/2014/main" val="633531922"/>
                    </a:ext>
                  </a:extLst>
                </a:gridCol>
                <a:gridCol w="2000250">
                  <a:extLst>
                    <a:ext uri="{9D8B030D-6E8A-4147-A177-3AD203B41FA5}">
                      <a16:colId xmlns:a16="http://schemas.microsoft.com/office/drawing/2014/main" val="459974232"/>
                    </a:ext>
                  </a:extLst>
                </a:gridCol>
                <a:gridCol w="2000250">
                  <a:extLst>
                    <a:ext uri="{9D8B030D-6E8A-4147-A177-3AD203B41FA5}">
                      <a16:colId xmlns:a16="http://schemas.microsoft.com/office/drawing/2014/main" val="519648245"/>
                    </a:ext>
                  </a:extLst>
                </a:gridCol>
                <a:gridCol w="2000250">
                  <a:extLst>
                    <a:ext uri="{9D8B030D-6E8A-4147-A177-3AD203B41FA5}">
                      <a16:colId xmlns:a16="http://schemas.microsoft.com/office/drawing/2014/main" val="3935312813"/>
                    </a:ext>
                  </a:extLst>
                </a:gridCol>
              </a:tblGrid>
              <a:tr h="443826">
                <a:tc gridSpan="4">
                  <a:txBody>
                    <a:bodyPr/>
                    <a:lstStyle/>
                    <a:p>
                      <a:pPr marL="0" marR="0" algn="ctr">
                        <a:lnSpc>
                          <a:spcPct val="120000"/>
                        </a:lnSpc>
                        <a:spcBef>
                          <a:spcPts val="0"/>
                        </a:spcBef>
                        <a:spcAft>
                          <a:spcPts val="0"/>
                        </a:spcAft>
                      </a:pPr>
                      <a:r>
                        <a:rPr lang="nl-NL" sz="2400" dirty="0">
                          <a:effectLst/>
                          <a:latin typeface="Cambria" panose="02040503050406030204" pitchFamily="18" charset="0"/>
                          <a:ea typeface="Cambria" panose="02040503050406030204" pitchFamily="18" charset="0"/>
                        </a:rPr>
                        <a:t>Đặc điểm của từng bộ phận</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pPr marL="0" marR="0" algn="ctr">
                        <a:lnSpc>
                          <a:spcPct val="120000"/>
                        </a:lnSpc>
                        <a:spcBef>
                          <a:spcPts val="0"/>
                        </a:spcBef>
                        <a:spcAft>
                          <a:spcPts val="0"/>
                        </a:spcAft>
                      </a:pP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9195440"/>
                  </a:ext>
                </a:extLst>
              </a:tr>
              <a:tr h="930612">
                <a:tc>
                  <a:txBody>
                    <a:bodyPr/>
                    <a:lstStyle/>
                    <a:p>
                      <a:pPr marL="0" marR="0" algn="ctr">
                        <a:lnSpc>
                          <a:spcPct val="120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Mắt</a:t>
                      </a:r>
                      <a:endPar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Mũi</a:t>
                      </a:r>
                      <a:endPar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Miệng</a:t>
                      </a:r>
                      <a:endPar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Đặc</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điểm</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khác</a:t>
                      </a:r>
                      <a:endPar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3770490"/>
                  </a:ext>
                </a:extLst>
              </a:tr>
              <a:tr h="930612">
                <a:tc>
                  <a:txBody>
                    <a:bodyPr/>
                    <a:lstStyle/>
                    <a:p>
                      <a:pPr marL="0" marR="0" algn="ctr">
                        <a:lnSpc>
                          <a:spcPct val="120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tròn</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xoe</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nhỏ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xíu</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cong</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cong</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8628363"/>
                  </a:ext>
                </a:extLst>
              </a:tr>
            </a:tbl>
          </a:graphicData>
        </a:graphic>
      </p:graphicFrame>
    </p:spTree>
    <p:extLst>
      <p:ext uri="{BB962C8B-B14F-4D97-AF65-F5344CB8AC3E}">
        <p14:creationId xmlns:p14="http://schemas.microsoft.com/office/powerpoint/2010/main" val="16923686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5"/>
                                        </p:tgtEl>
                                        <p:attrNameLst>
                                          <p:attrName>style.visibility</p:attrName>
                                        </p:attrNameLst>
                                      </p:cBhvr>
                                      <p:to>
                                        <p:strVal val="visible"/>
                                      </p:to>
                                    </p:set>
                                    <p:animEffect transition="in" filter="fade">
                                      <p:cBhvr>
                                        <p:cTn id="7" dur="1000"/>
                                        <p:tgtEl>
                                          <p:spTgt spid="8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grpSp>
        <p:nvGrpSpPr>
          <p:cNvPr id="875" name="Google Shape;875;p9"/>
          <p:cNvGrpSpPr/>
          <p:nvPr/>
        </p:nvGrpSpPr>
        <p:grpSpPr>
          <a:xfrm>
            <a:off x="1266825" y="499481"/>
            <a:ext cx="8543671" cy="1418904"/>
            <a:chOff x="152400" y="6272"/>
            <a:chExt cx="10791443" cy="2128355"/>
          </a:xfrm>
        </p:grpSpPr>
        <p:grpSp>
          <p:nvGrpSpPr>
            <p:cNvPr id="876" name="Google Shape;876;p9"/>
            <p:cNvGrpSpPr/>
            <p:nvPr/>
          </p:nvGrpSpPr>
          <p:grpSpPr>
            <a:xfrm>
              <a:off x="152400" y="195017"/>
              <a:ext cx="10791443" cy="1939610"/>
              <a:chOff x="609600" y="357281"/>
              <a:chExt cx="10791443" cy="1939610"/>
            </a:xfrm>
          </p:grpSpPr>
          <p:grpSp>
            <p:nvGrpSpPr>
              <p:cNvPr id="877" name="Google Shape;877;p9"/>
              <p:cNvGrpSpPr/>
              <p:nvPr/>
            </p:nvGrpSpPr>
            <p:grpSpPr>
              <a:xfrm>
                <a:off x="609600" y="357281"/>
                <a:ext cx="10744200" cy="1334004"/>
                <a:chOff x="1905000" y="647700"/>
                <a:chExt cx="14249400" cy="1752600"/>
              </a:xfrm>
            </p:grpSpPr>
            <p:sp>
              <p:nvSpPr>
                <p:cNvPr id="878" name="Google Shape;878;p9"/>
                <p:cNvSpPr/>
                <p:nvPr/>
              </p:nvSpPr>
              <p:spPr>
                <a:xfrm>
                  <a:off x="1905000" y="647700"/>
                  <a:ext cx="14097000" cy="1600200"/>
                </a:xfrm>
                <a:prstGeom prst="roundRect">
                  <a:avLst>
                    <a:gd name="adj" fmla="val 16667"/>
                  </a:avLst>
                </a:prstGeom>
                <a:solidFill>
                  <a:schemeClr val="lt1"/>
                </a:solidFill>
                <a:ln w="57150" cap="flat" cmpd="sng">
                  <a:solidFill>
                    <a:srgbClr val="E36C09"/>
                  </a:solidFill>
                  <a:prstDash val="dash"/>
                  <a:miter lim="800000"/>
                  <a:headEnd type="none" w="sm" len="sm"/>
                  <a:tailEnd type="none" w="sm" len="sm"/>
                </a:ln>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79" name="Google Shape;879;p9"/>
                <p:cNvSpPr/>
                <p:nvPr/>
              </p:nvSpPr>
              <p:spPr>
                <a:xfrm>
                  <a:off x="2057400" y="800100"/>
                  <a:ext cx="14097000" cy="1600200"/>
                </a:xfrm>
                <a:prstGeom prst="roundRect">
                  <a:avLst>
                    <a:gd name="adj" fmla="val 16667"/>
                  </a:avLst>
                </a:prstGeom>
                <a:noFill/>
                <a:ln w="57150" cap="flat" cmpd="sng">
                  <a:solidFill>
                    <a:srgbClr val="FFFF00"/>
                  </a:solidFill>
                  <a:prstDash val="dash"/>
                  <a:miter lim="800000"/>
                  <a:headEnd type="none" w="sm" len="sm"/>
                  <a:tailEnd type="none" w="sm" len="sm"/>
                </a:ln>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880" name="Google Shape;880;p9"/>
              <p:cNvSpPr/>
              <p:nvPr/>
            </p:nvSpPr>
            <p:spPr>
              <a:xfrm>
                <a:off x="1190244" y="542603"/>
                <a:ext cx="10210799" cy="1754288"/>
              </a:xfrm>
              <a:prstGeom prst="rect">
                <a:avLst/>
              </a:prstGeom>
              <a:noFill/>
              <a:ln>
                <a:noFill/>
              </a:ln>
            </p:spPr>
            <p:txBody>
              <a:bodyPr spcFirstLastPara="1" wrap="square" lIns="60950" tIns="30467" rIns="60950" bIns="30467" anchor="t" anchorCtr="0">
                <a:spAutoFit/>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Lobster"/>
                    <a:sym typeface="Lobster"/>
                  </a:rPr>
                  <a:t>Bước 3: Lựa chọn trình tự miêu tả.</a:t>
                </a:r>
                <a:endParaRPr kumimoji="0" sz="11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endParaRPr>
              </a:p>
            </p:txBody>
          </p:sp>
        </p:grpSp>
        <p:pic>
          <p:nvPicPr>
            <p:cNvPr id="881" name="Google Shape;881;p9"/>
            <p:cNvPicPr preferRelativeResize="0"/>
            <p:nvPr/>
          </p:nvPicPr>
          <p:blipFill rotWithShape="1">
            <a:blip r:embed="rId3">
              <a:alphaModFix/>
            </a:blip>
            <a:srcRect/>
            <a:stretch/>
          </p:blipFill>
          <p:spPr>
            <a:xfrm>
              <a:off x="9754298" y="6272"/>
              <a:ext cx="1162386" cy="1522750"/>
            </a:xfrm>
            <a:prstGeom prst="rect">
              <a:avLst/>
            </a:prstGeom>
            <a:noFill/>
            <a:ln>
              <a:noFill/>
            </a:ln>
          </p:spPr>
        </p:pic>
      </p:grpSp>
      <p:grpSp>
        <p:nvGrpSpPr>
          <p:cNvPr id="2" name="Google Shape;913;p12">
            <a:extLst>
              <a:ext uri="{FF2B5EF4-FFF2-40B4-BE49-F238E27FC236}">
                <a16:creationId xmlns:a16="http://schemas.microsoft.com/office/drawing/2014/main" id="{388641C2-CD8B-D76E-DE4A-8CBDF6D1C14B}"/>
              </a:ext>
            </a:extLst>
          </p:cNvPr>
          <p:cNvGrpSpPr/>
          <p:nvPr/>
        </p:nvGrpSpPr>
        <p:grpSpPr>
          <a:xfrm>
            <a:off x="737103" y="2266950"/>
            <a:ext cx="11005127" cy="1453483"/>
            <a:chOff x="900544" y="2705100"/>
            <a:chExt cx="16507691" cy="4683445"/>
          </a:xfrm>
        </p:grpSpPr>
        <p:sp>
          <p:nvSpPr>
            <p:cNvPr id="5" name="Google Shape;914;p12">
              <a:extLst>
                <a:ext uri="{FF2B5EF4-FFF2-40B4-BE49-F238E27FC236}">
                  <a16:creationId xmlns:a16="http://schemas.microsoft.com/office/drawing/2014/main" id="{BD869892-B901-C9FF-6335-5A706D7A28C5}"/>
                </a:ext>
              </a:extLst>
            </p:cNvPr>
            <p:cNvSpPr/>
            <p:nvPr/>
          </p:nvSpPr>
          <p:spPr>
            <a:xfrm>
              <a:off x="900544" y="2705100"/>
              <a:ext cx="16507691" cy="4419600"/>
            </a:xfrm>
            <a:prstGeom prst="roundRect">
              <a:avLst>
                <a:gd name="adj" fmla="val 16667"/>
              </a:avLst>
            </a:prstGeom>
            <a:solidFill>
              <a:srgbClr val="FFFF00">
                <a:alpha val="74901"/>
              </a:srgbClr>
            </a:solidFill>
            <a:ln>
              <a:noFill/>
            </a:ln>
          </p:spPr>
          <p:txBody>
            <a:bodyPr spcFirstLastPara="1" wrap="square" lIns="60950" tIns="30467" rIns="60950" bIns="30467" anchor="ctr" anchorCtr="0">
              <a:noAutofit/>
            </a:bodyPr>
            <a:lstStyle/>
            <a:p>
              <a:pPr algn="ctr" defTabSz="609630">
                <a:buClr>
                  <a:srgbClr val="000000"/>
                </a:buClr>
              </a:pPr>
              <a:endParaRPr sz="1200" b="1" kern="0">
                <a:solidFill>
                  <a:srgbClr val="000000"/>
                </a:solidFill>
                <a:latin typeface="Calibri"/>
                <a:ea typeface="Calibri"/>
                <a:cs typeface="Calibri"/>
                <a:sym typeface="Calibri"/>
              </a:endParaRPr>
            </a:p>
          </p:txBody>
        </p:sp>
        <p:sp>
          <p:nvSpPr>
            <p:cNvPr id="9" name="Google Shape;915;p12">
              <a:extLst>
                <a:ext uri="{FF2B5EF4-FFF2-40B4-BE49-F238E27FC236}">
                  <a16:creationId xmlns:a16="http://schemas.microsoft.com/office/drawing/2014/main" id="{42520DFF-E663-B2AF-C221-20A27BE191F7}"/>
                </a:ext>
              </a:extLst>
            </p:cNvPr>
            <p:cNvSpPr/>
            <p:nvPr/>
          </p:nvSpPr>
          <p:spPr>
            <a:xfrm>
              <a:off x="921327" y="2826697"/>
              <a:ext cx="16191888" cy="4561848"/>
            </a:xfrm>
            <a:prstGeom prst="rect">
              <a:avLst/>
            </a:prstGeom>
            <a:noFill/>
            <a:ln>
              <a:noFill/>
            </a:ln>
          </p:spPr>
          <p:txBody>
            <a:bodyPr spcFirstLastPara="1" wrap="square" lIns="60950" tIns="30467" rIns="60950" bIns="30467" anchor="t" anchorCtr="0">
              <a:spAutoFit/>
            </a:bodyPr>
            <a:lstStyle/>
            <a:p>
              <a:pPr marL="0" marR="0" algn="just">
                <a:lnSpc>
                  <a:spcPct val="110000"/>
                </a:lnSpc>
                <a:spcBef>
                  <a:spcPts val="0"/>
                </a:spcBef>
                <a:spcAft>
                  <a:spcPts val="0"/>
                </a:spcAft>
              </a:pPr>
              <a:r>
                <a:rPr lang="nl-NL" sz="4000" b="1" dirty="0">
                  <a:solidFill>
                    <a:srgbClr val="000000"/>
                  </a:solidFill>
                  <a:effectLst/>
                  <a:latin typeface="Cambria" panose="02040503050406030204" pitchFamily="18" charset="0"/>
                  <a:ea typeface="Cambria" panose="02040503050406030204" pitchFamily="18" charset="0"/>
                </a:rPr>
                <a:t>Cách 1: </a:t>
              </a:r>
              <a:r>
                <a:rPr lang="nl-NL" sz="4000" dirty="0">
                  <a:solidFill>
                    <a:srgbClr val="000000"/>
                  </a:solidFill>
                  <a:effectLst/>
                  <a:latin typeface="Cambria" panose="02040503050406030204" pitchFamily="18" charset="0"/>
                  <a:ea typeface="Cambria" panose="02040503050406030204" pitchFamily="18" charset="0"/>
                </a:rPr>
                <a:t>Miêu tả lần lượt từ đặc điểm bên ngoài đến hoạt động của con vật</a:t>
              </a:r>
              <a:endParaRPr lang="en-US" sz="4000" dirty="0">
                <a:effectLst/>
                <a:latin typeface="Cambria" panose="02040503050406030204" pitchFamily="18" charset="0"/>
                <a:ea typeface="Cambria" panose="02040503050406030204" pitchFamily="18" charset="0"/>
              </a:endParaRPr>
            </a:p>
          </p:txBody>
        </p:sp>
      </p:grpSp>
      <p:grpSp>
        <p:nvGrpSpPr>
          <p:cNvPr id="12" name="Google Shape;913;p12">
            <a:extLst>
              <a:ext uri="{FF2B5EF4-FFF2-40B4-BE49-F238E27FC236}">
                <a16:creationId xmlns:a16="http://schemas.microsoft.com/office/drawing/2014/main" id="{EE9350CE-029F-33A9-47E3-360225860514}"/>
              </a:ext>
            </a:extLst>
          </p:cNvPr>
          <p:cNvGrpSpPr/>
          <p:nvPr/>
        </p:nvGrpSpPr>
        <p:grpSpPr>
          <a:xfrm>
            <a:off x="679953" y="4114800"/>
            <a:ext cx="11005127" cy="1453483"/>
            <a:chOff x="900544" y="2705100"/>
            <a:chExt cx="16507691" cy="4683445"/>
          </a:xfrm>
        </p:grpSpPr>
        <p:sp>
          <p:nvSpPr>
            <p:cNvPr id="14" name="Google Shape;914;p12">
              <a:extLst>
                <a:ext uri="{FF2B5EF4-FFF2-40B4-BE49-F238E27FC236}">
                  <a16:creationId xmlns:a16="http://schemas.microsoft.com/office/drawing/2014/main" id="{614DF0FE-EA36-EA34-1C2B-C5D3894E52FC}"/>
                </a:ext>
              </a:extLst>
            </p:cNvPr>
            <p:cNvSpPr/>
            <p:nvPr/>
          </p:nvSpPr>
          <p:spPr>
            <a:xfrm>
              <a:off x="900544" y="2705100"/>
              <a:ext cx="16507691" cy="4419600"/>
            </a:xfrm>
            <a:prstGeom prst="roundRect">
              <a:avLst>
                <a:gd name="adj" fmla="val 16667"/>
              </a:avLst>
            </a:prstGeom>
            <a:solidFill>
              <a:srgbClr val="FFFF00">
                <a:alpha val="74901"/>
              </a:srgbClr>
            </a:solidFill>
            <a:ln>
              <a:noFill/>
            </a:ln>
          </p:spPr>
          <p:txBody>
            <a:bodyPr spcFirstLastPara="1" wrap="square" lIns="60950" tIns="30467" rIns="60950" bIns="30467" anchor="ctr" anchorCtr="0">
              <a:noAutofit/>
            </a:bodyPr>
            <a:lstStyle/>
            <a:p>
              <a:pPr algn="ctr" defTabSz="609630">
                <a:buClr>
                  <a:srgbClr val="000000"/>
                </a:buClr>
              </a:pPr>
              <a:endParaRPr sz="1200" b="1" kern="0">
                <a:solidFill>
                  <a:srgbClr val="000000"/>
                </a:solidFill>
                <a:latin typeface="Calibri"/>
                <a:ea typeface="Calibri"/>
                <a:cs typeface="Calibri"/>
                <a:sym typeface="Calibri"/>
              </a:endParaRPr>
            </a:p>
          </p:txBody>
        </p:sp>
        <p:sp>
          <p:nvSpPr>
            <p:cNvPr id="19" name="Google Shape;915;p12">
              <a:extLst>
                <a:ext uri="{FF2B5EF4-FFF2-40B4-BE49-F238E27FC236}">
                  <a16:creationId xmlns:a16="http://schemas.microsoft.com/office/drawing/2014/main" id="{8536413B-CBEB-5F60-E5B5-4F240980D93A}"/>
                </a:ext>
              </a:extLst>
            </p:cNvPr>
            <p:cNvSpPr/>
            <p:nvPr/>
          </p:nvSpPr>
          <p:spPr>
            <a:xfrm>
              <a:off x="921327" y="2826697"/>
              <a:ext cx="16191888" cy="4561848"/>
            </a:xfrm>
            <a:prstGeom prst="rect">
              <a:avLst/>
            </a:prstGeom>
            <a:noFill/>
            <a:ln>
              <a:noFill/>
            </a:ln>
          </p:spPr>
          <p:txBody>
            <a:bodyPr spcFirstLastPara="1" wrap="square" lIns="60950" tIns="30467" rIns="60950" bIns="30467" anchor="t" anchorCtr="0">
              <a:spAutoFit/>
            </a:bodyPr>
            <a:lstStyle/>
            <a:p>
              <a:pPr marL="0" marR="0" algn="just">
                <a:lnSpc>
                  <a:spcPct val="110000"/>
                </a:lnSpc>
                <a:spcBef>
                  <a:spcPts val="0"/>
                </a:spcBef>
                <a:spcAft>
                  <a:spcPts val="0"/>
                </a:spcAft>
              </a:pPr>
              <a:r>
                <a:rPr lang="nl-NL" sz="4000" b="1" dirty="0">
                  <a:solidFill>
                    <a:srgbClr val="000000"/>
                  </a:solidFill>
                  <a:effectLst/>
                  <a:latin typeface="Cambria" panose="02040503050406030204" pitchFamily="18" charset="0"/>
                  <a:ea typeface="Cambria" panose="02040503050406030204" pitchFamily="18" charset="0"/>
                </a:rPr>
                <a:t>Cách 2: </a:t>
              </a:r>
              <a:r>
                <a:rPr lang="nl-NL" sz="4000" dirty="0">
                  <a:solidFill>
                    <a:srgbClr val="000000"/>
                  </a:solidFill>
                  <a:effectLst/>
                  <a:latin typeface="Cambria" panose="02040503050406030204" pitchFamily="18" charset="0"/>
                  <a:ea typeface="Cambria" panose="02040503050406030204" pitchFamily="18" charset="0"/>
                </a:rPr>
                <a:t>Miêu tả đặc điểm ngoại hình kết hợp miêu tả hoạt động của con vật</a:t>
              </a:r>
              <a:endParaRPr lang="en-US" sz="4000"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192290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5"/>
                                        </p:tgtEl>
                                        <p:attrNameLst>
                                          <p:attrName>style.visibility</p:attrName>
                                        </p:attrNameLst>
                                      </p:cBhvr>
                                      <p:to>
                                        <p:strVal val="visible"/>
                                      </p:to>
                                    </p:set>
                                    <p:animEffect transition="in" filter="fade">
                                      <p:cBhvr>
                                        <p:cTn id="7" dur="1000"/>
                                        <p:tgtEl>
                                          <p:spTgt spid="87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Shape 808"/>
        <p:cNvGrpSpPr/>
        <p:nvPr/>
      </p:nvGrpSpPr>
      <p:grpSpPr>
        <a:xfrm>
          <a:off x="0" y="0"/>
          <a:ext cx="0" cy="0"/>
          <a:chOff x="0" y="0"/>
          <a:chExt cx="0" cy="0"/>
        </a:xfrm>
      </p:grpSpPr>
      <p:pic>
        <p:nvPicPr>
          <p:cNvPr id="809" name="Google Shape;809;p5"/>
          <p:cNvPicPr preferRelativeResize="0"/>
          <p:nvPr/>
        </p:nvPicPr>
        <p:blipFill rotWithShape="1">
          <a:blip r:embed="rId3">
            <a:alphaModFix/>
          </a:blip>
          <a:srcRect/>
          <a:stretch/>
        </p:blipFill>
        <p:spPr>
          <a:xfrm>
            <a:off x="-3499846" y="-1828342"/>
            <a:ext cx="5911099" cy="6364967"/>
          </a:xfrm>
          <a:prstGeom prst="rect">
            <a:avLst/>
          </a:prstGeom>
          <a:noFill/>
          <a:ln>
            <a:noFill/>
          </a:ln>
        </p:spPr>
      </p:pic>
      <p:pic>
        <p:nvPicPr>
          <p:cNvPr id="810" name="Google Shape;810;p5"/>
          <p:cNvPicPr preferRelativeResize="0"/>
          <p:nvPr/>
        </p:nvPicPr>
        <p:blipFill rotWithShape="1">
          <a:blip r:embed="rId4">
            <a:alphaModFix/>
          </a:blip>
          <a:srcRect/>
          <a:stretch/>
        </p:blipFill>
        <p:spPr>
          <a:xfrm>
            <a:off x="8550651" y="3615623"/>
            <a:ext cx="5911099" cy="6364967"/>
          </a:xfrm>
          <a:prstGeom prst="rect">
            <a:avLst/>
          </a:prstGeom>
          <a:noFill/>
          <a:ln>
            <a:noFill/>
          </a:ln>
        </p:spPr>
      </p:pic>
      <p:pic>
        <p:nvPicPr>
          <p:cNvPr id="811" name="Google Shape;811;p5"/>
          <p:cNvPicPr preferRelativeResize="0"/>
          <p:nvPr/>
        </p:nvPicPr>
        <p:blipFill rotWithShape="1">
          <a:blip r:embed="rId5">
            <a:alphaModFix/>
          </a:blip>
          <a:srcRect/>
          <a:stretch/>
        </p:blipFill>
        <p:spPr>
          <a:xfrm>
            <a:off x="-310358" y="2510334"/>
            <a:ext cx="4866284" cy="4347666"/>
          </a:xfrm>
          <a:prstGeom prst="rect">
            <a:avLst/>
          </a:prstGeom>
          <a:noFill/>
          <a:ln>
            <a:noFill/>
          </a:ln>
        </p:spPr>
      </p:pic>
      <p:pic>
        <p:nvPicPr>
          <p:cNvPr id="812" name="Google Shape;812;p5"/>
          <p:cNvPicPr preferRelativeResize="0"/>
          <p:nvPr/>
        </p:nvPicPr>
        <p:blipFill rotWithShape="1">
          <a:blip r:embed="rId6">
            <a:alphaModFix/>
          </a:blip>
          <a:srcRect/>
          <a:stretch/>
        </p:blipFill>
        <p:spPr>
          <a:xfrm>
            <a:off x="2122784" y="159550"/>
            <a:ext cx="7071249" cy="3456073"/>
          </a:xfrm>
          <a:prstGeom prst="rect">
            <a:avLst/>
          </a:prstGeom>
          <a:noFill/>
          <a:ln>
            <a:noFill/>
          </a:ln>
        </p:spPr>
      </p:pic>
      <p:pic>
        <p:nvPicPr>
          <p:cNvPr id="813" name="Google Shape;813;p5"/>
          <p:cNvPicPr preferRelativeResize="0"/>
          <p:nvPr/>
        </p:nvPicPr>
        <p:blipFill rotWithShape="1">
          <a:blip r:embed="rId7">
            <a:alphaModFix/>
          </a:blip>
          <a:srcRect/>
          <a:stretch/>
        </p:blipFill>
        <p:spPr>
          <a:xfrm>
            <a:off x="8643007" y="2879587"/>
            <a:ext cx="4038999" cy="3978413"/>
          </a:xfrm>
          <a:prstGeom prst="rect">
            <a:avLst/>
          </a:prstGeom>
          <a:noFill/>
          <a:ln>
            <a:noFill/>
          </a:ln>
        </p:spPr>
      </p:pic>
      <p:sp>
        <p:nvSpPr>
          <p:cNvPr id="814" name="Google Shape;814;p5"/>
          <p:cNvSpPr txBox="1"/>
          <p:nvPr/>
        </p:nvSpPr>
        <p:spPr>
          <a:xfrm>
            <a:off x="2563299" y="1071238"/>
            <a:ext cx="5971560" cy="1292662"/>
          </a:xfrm>
          <a:prstGeom prst="rect">
            <a:avLst/>
          </a:prstGeom>
          <a:noFill/>
          <a:ln>
            <a:noFill/>
          </a:ln>
        </p:spPr>
        <p:txBody>
          <a:bodyPr spcFirstLastPara="1" wrap="square" lIns="0" tIns="0" rIns="0" bIns="0" anchor="t" anchorCtr="0">
            <a:spAutoFit/>
          </a:bodyPr>
          <a:lstStyle/>
          <a:p>
            <a:pPr marL="0" marR="0" lvl="0" indent="0" algn="ctr" defTabSz="609630" rtl="0" eaLnBrk="1" fontAlgn="auto" latinLnBrk="0" hangingPunct="1">
              <a:lnSpc>
                <a:spcPct val="140010"/>
              </a:lnSpc>
              <a:spcBef>
                <a:spcPts val="0"/>
              </a:spcBef>
              <a:spcAft>
                <a:spcPts val="0"/>
              </a:spcAft>
              <a:buClr>
                <a:srgbClr val="000000"/>
              </a:buClr>
              <a:buSzTx/>
              <a:buFontTx/>
              <a:buNone/>
              <a:tabLst/>
              <a:defRPr/>
            </a:pPr>
            <a:r>
              <a:rPr kumimoji="0" lang="en-US" sz="60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Lobster"/>
                <a:sym typeface="Lobster"/>
              </a:rPr>
              <a:t>2. </a:t>
            </a:r>
            <a:r>
              <a:rPr kumimoji="0" lang="en-US" sz="60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Lobster"/>
                <a:sym typeface="Lobster"/>
              </a:rPr>
              <a:t>Lập</a:t>
            </a:r>
            <a:r>
              <a:rPr kumimoji="0" lang="en-US" sz="6000" b="1" i="0" u="none" strike="noStrike" kern="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Lobster"/>
                <a:sym typeface="Lobster"/>
              </a:rPr>
              <a:t> </a:t>
            </a:r>
            <a:r>
              <a:rPr kumimoji="0" lang="en-US" sz="6000" b="1" i="0" u="none" strike="noStrike" kern="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Lobster"/>
                <a:sym typeface="Lobster"/>
              </a:rPr>
              <a:t>dàn</a:t>
            </a:r>
            <a:r>
              <a:rPr kumimoji="0" lang="en-US" sz="6000" b="1" i="0" u="none" strike="noStrike" kern="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Lobster"/>
                <a:sym typeface="Lobster"/>
              </a:rPr>
              <a:t> ý</a:t>
            </a:r>
            <a:endParaRPr kumimoji="0" sz="1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815" name="Google Shape;815;p5"/>
          <p:cNvPicPr preferRelativeResize="0"/>
          <p:nvPr/>
        </p:nvPicPr>
        <p:blipFill rotWithShape="1">
          <a:blip r:embed="rId8">
            <a:alphaModFix/>
          </a:blip>
          <a:srcRect/>
          <a:stretch/>
        </p:blipFill>
        <p:spPr>
          <a:xfrm>
            <a:off x="7088580" y="4270767"/>
            <a:ext cx="1492953" cy="2587233"/>
          </a:xfrm>
          <a:prstGeom prst="rect">
            <a:avLst/>
          </a:prstGeom>
          <a:noFill/>
          <a:ln>
            <a:noFill/>
          </a:ln>
        </p:spPr>
      </p:pic>
    </p:spTree>
    <p:extLst>
      <p:ext uri="{BB962C8B-B14F-4D97-AF65-F5344CB8AC3E}">
        <p14:creationId xmlns:p14="http://schemas.microsoft.com/office/powerpoint/2010/main" val="442235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2"/>
                                        </p:tgtEl>
                                        <p:attrNameLst>
                                          <p:attrName>style.visibility</p:attrName>
                                        </p:attrNameLst>
                                      </p:cBhvr>
                                      <p:to>
                                        <p:strVal val="visible"/>
                                      </p:to>
                                    </p:set>
                                    <p:animEffect transition="in" filter="fade">
                                      <p:cBhvr>
                                        <p:cTn id="7" dur="1000"/>
                                        <p:tgtEl>
                                          <p:spTgt spid="812"/>
                                        </p:tgtEl>
                                      </p:cBhvr>
                                    </p:animEffect>
                                  </p:childTnLst>
                                </p:cTn>
                              </p:par>
                              <p:par>
                                <p:cTn id="8" presetID="10" presetClass="entr" presetSubtype="0" fill="hold" nodeType="withEffect">
                                  <p:stCondLst>
                                    <p:cond delay="0"/>
                                  </p:stCondLst>
                                  <p:childTnLst>
                                    <p:set>
                                      <p:cBhvr>
                                        <p:cTn id="9" dur="1" fill="hold">
                                          <p:stCondLst>
                                            <p:cond delay="0"/>
                                          </p:stCondLst>
                                        </p:cTn>
                                        <p:tgtEl>
                                          <p:spTgt spid="814"/>
                                        </p:tgtEl>
                                        <p:attrNameLst>
                                          <p:attrName>style.visibility</p:attrName>
                                        </p:attrNameLst>
                                      </p:cBhvr>
                                      <p:to>
                                        <p:strVal val="visible"/>
                                      </p:to>
                                    </p:set>
                                    <p:animEffect transition="in" filter="fade">
                                      <p:cBhvr>
                                        <p:cTn id="10" dur="1000"/>
                                        <p:tgtEl>
                                          <p:spTgt spid="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03A66"/>
        </a:solidFill>
        <a:effectLst/>
      </p:bgPr>
    </p:bg>
    <p:spTree>
      <p:nvGrpSpPr>
        <p:cNvPr id="1" name="Shape 819"/>
        <p:cNvGrpSpPr/>
        <p:nvPr/>
      </p:nvGrpSpPr>
      <p:grpSpPr>
        <a:xfrm>
          <a:off x="0" y="0"/>
          <a:ext cx="0" cy="0"/>
          <a:chOff x="0" y="0"/>
          <a:chExt cx="0" cy="0"/>
        </a:xfrm>
      </p:grpSpPr>
      <p:sp>
        <p:nvSpPr>
          <p:cNvPr id="820" name="Google Shape;820;p6"/>
          <p:cNvSpPr/>
          <p:nvPr/>
        </p:nvSpPr>
        <p:spPr>
          <a:xfrm>
            <a:off x="448445" y="279400"/>
            <a:ext cx="11313583" cy="5943600"/>
          </a:xfrm>
          <a:prstGeom prst="roundRect">
            <a:avLst>
              <a:gd name="adj" fmla="val 12616"/>
            </a:avLst>
          </a:prstGeom>
          <a:solidFill>
            <a:srgbClr val="FDE9D8"/>
          </a:solidFill>
          <a:ln w="38100" cap="flat" cmpd="sng">
            <a:solidFill>
              <a:srgbClr val="FFFF00"/>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60950" tIns="30467" rIns="60950" bIns="30467" anchor="ctr" anchorCtr="0">
            <a:noAutofit/>
          </a:bodyPr>
          <a:lstStyle/>
          <a:p>
            <a:pPr algn="ctr" defTabSz="609630">
              <a:buClr>
                <a:srgbClr val="000000"/>
              </a:buClr>
              <a:buSzPts val="1800"/>
            </a:pPr>
            <a:endParaRPr sz="1200" kern="0">
              <a:solidFill>
                <a:srgbClr val="FFFFFF"/>
              </a:solidFill>
              <a:latin typeface="Cambria" panose="02040503050406030204" pitchFamily="18" charset="0"/>
              <a:ea typeface="Cambria" panose="02040503050406030204" pitchFamily="18" charset="0"/>
              <a:cs typeface="Calibri"/>
              <a:sym typeface="Calibri"/>
            </a:endParaRPr>
          </a:p>
        </p:txBody>
      </p:sp>
      <p:pic>
        <p:nvPicPr>
          <p:cNvPr id="821" name="Google Shape;821;p6"/>
          <p:cNvPicPr preferRelativeResize="0"/>
          <p:nvPr/>
        </p:nvPicPr>
        <p:blipFill rotWithShape="1">
          <a:blip r:embed="rId3">
            <a:alphaModFix/>
          </a:blip>
          <a:srcRect/>
          <a:stretch/>
        </p:blipFill>
        <p:spPr>
          <a:xfrm>
            <a:off x="-660400" y="5003800"/>
            <a:ext cx="3759201" cy="2114551"/>
          </a:xfrm>
          <a:prstGeom prst="rect">
            <a:avLst/>
          </a:prstGeom>
          <a:noFill/>
          <a:ln>
            <a:noFill/>
          </a:ln>
        </p:spPr>
      </p:pic>
      <p:grpSp>
        <p:nvGrpSpPr>
          <p:cNvPr id="822" name="Google Shape;822;p6"/>
          <p:cNvGrpSpPr/>
          <p:nvPr/>
        </p:nvGrpSpPr>
        <p:grpSpPr>
          <a:xfrm>
            <a:off x="885825" y="1485032"/>
            <a:ext cx="1828800" cy="2590800"/>
            <a:chOff x="1600200" y="2781300"/>
            <a:chExt cx="2743200" cy="3886200"/>
          </a:xfrm>
        </p:grpSpPr>
        <p:grpSp>
          <p:nvGrpSpPr>
            <p:cNvPr id="823" name="Google Shape;823;p6"/>
            <p:cNvGrpSpPr/>
            <p:nvPr/>
          </p:nvGrpSpPr>
          <p:grpSpPr>
            <a:xfrm>
              <a:off x="1600200" y="2781300"/>
              <a:ext cx="2743200" cy="3886200"/>
              <a:chOff x="1600200" y="2781300"/>
              <a:chExt cx="2743200" cy="3886200"/>
            </a:xfrm>
          </p:grpSpPr>
          <p:sp>
            <p:nvSpPr>
              <p:cNvPr id="824" name="Google Shape;824;p6"/>
              <p:cNvSpPr/>
              <p:nvPr/>
            </p:nvSpPr>
            <p:spPr>
              <a:xfrm>
                <a:off x="1600200" y="2781300"/>
                <a:ext cx="2590800" cy="3733800"/>
              </a:xfrm>
              <a:prstGeom prst="roundRect">
                <a:avLst>
                  <a:gd name="adj" fmla="val 16667"/>
                </a:avLst>
              </a:prstGeom>
              <a:solidFill>
                <a:schemeClr val="lt1"/>
              </a:solidFill>
              <a:ln w="38100" cap="flat" cmpd="sng">
                <a:solidFill>
                  <a:srgbClr val="974806"/>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825" name="Google Shape;825;p6"/>
              <p:cNvSpPr/>
              <p:nvPr/>
            </p:nvSpPr>
            <p:spPr>
              <a:xfrm>
                <a:off x="1752600" y="2933700"/>
                <a:ext cx="2590800" cy="3733800"/>
              </a:xfrm>
              <a:prstGeom prst="roundRect">
                <a:avLst>
                  <a:gd name="adj" fmla="val 16667"/>
                </a:avLst>
              </a:prstGeom>
              <a:solidFill>
                <a:schemeClr val="lt1"/>
              </a:solidFill>
              <a:ln w="38100" cap="flat" cmpd="sng">
                <a:solidFill>
                  <a:srgbClr val="E36C09"/>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grpSp>
        <p:sp>
          <p:nvSpPr>
            <p:cNvPr id="826" name="Google Shape;826;p6"/>
            <p:cNvSpPr txBox="1"/>
            <p:nvPr/>
          </p:nvSpPr>
          <p:spPr>
            <a:xfrm>
              <a:off x="1885950" y="3215550"/>
              <a:ext cx="2019300" cy="2554892"/>
            </a:xfrm>
            <a:prstGeom prst="rect">
              <a:avLst/>
            </a:prstGeom>
            <a:noFill/>
            <a:ln>
              <a:noFill/>
            </a:ln>
          </p:spPr>
          <p:txBody>
            <a:bodyPr spcFirstLastPara="1" wrap="square" lIns="60950" tIns="30467" rIns="60950" bIns="30467" anchor="t" anchorCtr="0">
              <a:spAutoFit/>
            </a:bodyPr>
            <a:lstStyle/>
            <a:p>
              <a:pPr algn="ctr" defTabSz="609630">
                <a:buClr>
                  <a:srgbClr val="000000"/>
                </a:buClr>
              </a:pPr>
              <a:r>
                <a:rPr lang="en-US" sz="2667" b="1" kern="0" dirty="0" err="1">
                  <a:solidFill>
                    <a:srgbClr val="000000"/>
                  </a:solidFill>
                  <a:latin typeface="Cambria" panose="02040503050406030204" pitchFamily="18" charset="0"/>
                  <a:ea typeface="Cambria" panose="02040503050406030204" pitchFamily="18" charset="0"/>
                  <a:cs typeface="Lobster"/>
                  <a:sym typeface="Lobster"/>
                </a:rPr>
                <a:t>Dàn</a:t>
              </a:r>
              <a:r>
                <a:rPr lang="en-US" sz="2667" b="1" kern="0" dirty="0">
                  <a:solidFill>
                    <a:srgbClr val="000000"/>
                  </a:solidFill>
                  <a:latin typeface="Cambria" panose="02040503050406030204" pitchFamily="18" charset="0"/>
                  <a:ea typeface="Cambria" panose="02040503050406030204" pitchFamily="18" charset="0"/>
                  <a:cs typeface="Lobster"/>
                  <a:sym typeface="Lobster"/>
                </a:rPr>
                <a:t> ý </a:t>
              </a:r>
              <a:r>
                <a:rPr lang="en-US" sz="2667" b="1" kern="0" dirty="0" err="1">
                  <a:solidFill>
                    <a:srgbClr val="000000"/>
                  </a:solidFill>
                  <a:latin typeface="Cambria" panose="02040503050406030204" pitchFamily="18" charset="0"/>
                  <a:ea typeface="Cambria" panose="02040503050406030204" pitchFamily="18" charset="0"/>
                  <a:cs typeface="Lobster"/>
                  <a:sym typeface="Lobster"/>
                </a:rPr>
                <a:t>bài</a:t>
              </a:r>
              <a:r>
                <a:rPr lang="en-US" sz="2667" b="1" kern="0" dirty="0">
                  <a:solidFill>
                    <a:srgbClr val="000000"/>
                  </a:solidFill>
                  <a:latin typeface="Cambria" panose="02040503050406030204" pitchFamily="18" charset="0"/>
                  <a:ea typeface="Cambria" panose="02040503050406030204" pitchFamily="18" charset="0"/>
                  <a:cs typeface="Lobster"/>
                  <a:sym typeface="Lobster"/>
                </a:rPr>
                <a:t> </a:t>
              </a:r>
              <a:r>
                <a:rPr lang="en-US" sz="2667" b="1" kern="0" dirty="0" err="1">
                  <a:solidFill>
                    <a:srgbClr val="000000"/>
                  </a:solidFill>
                  <a:latin typeface="Cambria" panose="02040503050406030204" pitchFamily="18" charset="0"/>
                  <a:ea typeface="Cambria" panose="02040503050406030204" pitchFamily="18" charset="0"/>
                  <a:cs typeface="Lobster"/>
                  <a:sym typeface="Lobster"/>
                </a:rPr>
                <a:t>văn</a:t>
              </a:r>
              <a:r>
                <a:rPr lang="en-US" sz="2667" b="1" kern="0" dirty="0">
                  <a:solidFill>
                    <a:srgbClr val="000000"/>
                  </a:solidFill>
                  <a:latin typeface="Cambria" panose="02040503050406030204" pitchFamily="18" charset="0"/>
                  <a:ea typeface="Cambria" panose="02040503050406030204" pitchFamily="18" charset="0"/>
                  <a:cs typeface="Lobster"/>
                  <a:sym typeface="Lobster"/>
                </a:rPr>
                <a:t> </a:t>
              </a:r>
              <a:r>
                <a:rPr lang="en-US" sz="2667" b="1" kern="0" dirty="0" err="1">
                  <a:solidFill>
                    <a:srgbClr val="000000"/>
                  </a:solidFill>
                  <a:latin typeface="Cambria" panose="02040503050406030204" pitchFamily="18" charset="0"/>
                  <a:ea typeface="Cambria" panose="02040503050406030204" pitchFamily="18" charset="0"/>
                  <a:cs typeface="Lobster"/>
                  <a:sym typeface="Lobster"/>
                </a:rPr>
                <a:t>miêu</a:t>
              </a:r>
              <a:r>
                <a:rPr lang="en-US" sz="2667" b="1" kern="0" dirty="0">
                  <a:solidFill>
                    <a:srgbClr val="000000"/>
                  </a:solidFill>
                  <a:latin typeface="Cambria" panose="02040503050406030204" pitchFamily="18" charset="0"/>
                  <a:ea typeface="Cambria" panose="02040503050406030204" pitchFamily="18" charset="0"/>
                  <a:cs typeface="Lobster"/>
                  <a:sym typeface="Lobster"/>
                </a:rPr>
                <a:t> </a:t>
              </a:r>
              <a:r>
                <a:rPr lang="en-US" sz="2667" b="1" kern="0" dirty="0" err="1">
                  <a:solidFill>
                    <a:srgbClr val="000000"/>
                  </a:solidFill>
                  <a:latin typeface="Cambria" panose="02040503050406030204" pitchFamily="18" charset="0"/>
                  <a:ea typeface="Cambria" panose="02040503050406030204" pitchFamily="18" charset="0"/>
                  <a:cs typeface="Lobster"/>
                  <a:sym typeface="Lobster"/>
                </a:rPr>
                <a:t>tả</a:t>
              </a:r>
              <a:r>
                <a:rPr lang="en-US" sz="2667" b="1" kern="0" dirty="0">
                  <a:solidFill>
                    <a:srgbClr val="000000"/>
                  </a:solidFill>
                  <a:latin typeface="Cambria" panose="02040503050406030204" pitchFamily="18" charset="0"/>
                  <a:ea typeface="Cambria" panose="02040503050406030204" pitchFamily="18" charset="0"/>
                  <a:cs typeface="Lobster"/>
                  <a:sym typeface="Lobster"/>
                </a:rPr>
                <a:t> con </a:t>
              </a:r>
              <a:r>
                <a:rPr lang="en-US" sz="2667" b="1" kern="0" dirty="0" err="1">
                  <a:solidFill>
                    <a:srgbClr val="000000"/>
                  </a:solidFill>
                  <a:latin typeface="Cambria" panose="02040503050406030204" pitchFamily="18" charset="0"/>
                  <a:ea typeface="Cambria" panose="02040503050406030204" pitchFamily="18" charset="0"/>
                  <a:cs typeface="Lobster"/>
                  <a:sym typeface="Lobster"/>
                </a:rPr>
                <a:t>vật</a:t>
              </a:r>
              <a:endParaRPr sz="2667" b="1" kern="0" dirty="0">
                <a:solidFill>
                  <a:srgbClr val="000000"/>
                </a:solidFill>
                <a:latin typeface="Cambria" panose="02040503050406030204" pitchFamily="18" charset="0"/>
                <a:ea typeface="Cambria" panose="02040503050406030204" pitchFamily="18" charset="0"/>
                <a:cs typeface="Lobster"/>
                <a:sym typeface="Lobster"/>
              </a:endParaRPr>
            </a:p>
          </p:txBody>
        </p:sp>
      </p:grpSp>
      <p:cxnSp>
        <p:nvCxnSpPr>
          <p:cNvPr id="828" name="Google Shape;828;p6"/>
          <p:cNvCxnSpPr/>
          <p:nvPr/>
        </p:nvCxnSpPr>
        <p:spPr>
          <a:xfrm rot="10800000" flipH="1">
            <a:off x="2867025" y="1266533"/>
            <a:ext cx="1117600" cy="1339855"/>
          </a:xfrm>
          <a:prstGeom prst="straightConnector1">
            <a:avLst/>
          </a:prstGeom>
          <a:noFill/>
          <a:ln w="76200" cap="flat" cmpd="sng">
            <a:solidFill>
              <a:srgbClr val="205867"/>
            </a:solidFill>
            <a:prstDash val="solid"/>
            <a:round/>
            <a:headEnd type="none" w="sm" len="sm"/>
            <a:tailEnd type="stealth" w="med" len="med"/>
          </a:ln>
        </p:spPr>
      </p:cxnSp>
      <p:cxnSp>
        <p:nvCxnSpPr>
          <p:cNvPr id="829" name="Google Shape;829;p6"/>
          <p:cNvCxnSpPr/>
          <p:nvPr/>
        </p:nvCxnSpPr>
        <p:spPr>
          <a:xfrm rot="10800000" flipH="1">
            <a:off x="2867025" y="2830309"/>
            <a:ext cx="1117600" cy="1"/>
          </a:xfrm>
          <a:prstGeom prst="straightConnector1">
            <a:avLst/>
          </a:prstGeom>
          <a:noFill/>
          <a:ln w="76200" cap="flat" cmpd="sng">
            <a:solidFill>
              <a:srgbClr val="205867"/>
            </a:solidFill>
            <a:prstDash val="solid"/>
            <a:round/>
            <a:headEnd type="none" w="sm" len="sm"/>
            <a:tailEnd type="stealth" w="med" len="med"/>
          </a:ln>
        </p:spPr>
      </p:cxnSp>
      <p:cxnSp>
        <p:nvCxnSpPr>
          <p:cNvPr id="830" name="Google Shape;830;p6"/>
          <p:cNvCxnSpPr/>
          <p:nvPr/>
        </p:nvCxnSpPr>
        <p:spPr>
          <a:xfrm>
            <a:off x="2901662" y="2952750"/>
            <a:ext cx="1213237" cy="1644289"/>
          </a:xfrm>
          <a:prstGeom prst="straightConnector1">
            <a:avLst/>
          </a:prstGeom>
          <a:noFill/>
          <a:ln w="76200" cap="flat" cmpd="sng">
            <a:solidFill>
              <a:srgbClr val="205867"/>
            </a:solidFill>
            <a:prstDash val="solid"/>
            <a:round/>
            <a:headEnd type="none" w="sm" len="sm"/>
            <a:tailEnd type="stealth" w="med" len="med"/>
          </a:ln>
        </p:spPr>
      </p:cxnSp>
      <p:grpSp>
        <p:nvGrpSpPr>
          <p:cNvPr id="831" name="Google Shape;831;p6"/>
          <p:cNvGrpSpPr/>
          <p:nvPr/>
        </p:nvGrpSpPr>
        <p:grpSpPr>
          <a:xfrm>
            <a:off x="3984625" y="875432"/>
            <a:ext cx="1879600" cy="711200"/>
            <a:chOff x="6019800" y="2256123"/>
            <a:chExt cx="2819400" cy="1066800"/>
          </a:xfrm>
        </p:grpSpPr>
        <p:sp>
          <p:nvSpPr>
            <p:cNvPr id="832" name="Google Shape;832;p6"/>
            <p:cNvSpPr/>
            <p:nvPr/>
          </p:nvSpPr>
          <p:spPr>
            <a:xfrm>
              <a:off x="6019800" y="2256123"/>
              <a:ext cx="2667000" cy="914400"/>
            </a:xfrm>
            <a:prstGeom prst="roundRect">
              <a:avLst>
                <a:gd name="adj" fmla="val 16667"/>
              </a:avLst>
            </a:prstGeom>
            <a:solidFill>
              <a:srgbClr val="FBD4B4"/>
            </a:solidFill>
            <a:ln w="38100" cap="flat" cmpd="sng">
              <a:solidFill>
                <a:srgbClr val="FFFF00"/>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833" name="Google Shape;833;p6"/>
            <p:cNvSpPr/>
            <p:nvPr/>
          </p:nvSpPr>
          <p:spPr>
            <a:xfrm>
              <a:off x="6172200" y="2408523"/>
              <a:ext cx="2667000" cy="914400"/>
            </a:xfrm>
            <a:prstGeom prst="roundRect">
              <a:avLst>
                <a:gd name="adj" fmla="val 16667"/>
              </a:avLst>
            </a:prstGeom>
            <a:solidFill>
              <a:srgbClr val="FBD4B4"/>
            </a:solidFill>
            <a:ln w="38100" cap="flat" cmpd="sng">
              <a:solidFill>
                <a:srgbClr val="974806"/>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2400" b="1" kern="0" dirty="0">
                  <a:solidFill>
                    <a:srgbClr val="000000"/>
                  </a:solidFill>
                  <a:latin typeface="Cambria" panose="02040503050406030204" pitchFamily="18" charset="0"/>
                  <a:ea typeface="Cambria" panose="02040503050406030204" pitchFamily="18" charset="0"/>
                  <a:cs typeface="Lobster"/>
                  <a:sym typeface="Lobster"/>
                </a:rPr>
                <a:t>1. </a:t>
              </a:r>
              <a:r>
                <a:rPr lang="en-US" sz="2400" b="1" kern="0" dirty="0" err="1">
                  <a:solidFill>
                    <a:srgbClr val="000000"/>
                  </a:solidFill>
                  <a:latin typeface="Cambria" panose="02040503050406030204" pitchFamily="18" charset="0"/>
                  <a:ea typeface="Cambria" panose="02040503050406030204" pitchFamily="18" charset="0"/>
                  <a:cs typeface="Lobster"/>
                  <a:sym typeface="Lobster"/>
                </a:rPr>
                <a:t>Mở</a:t>
              </a:r>
              <a:r>
                <a:rPr lang="en-US" sz="2400" b="1" kern="0" dirty="0">
                  <a:solidFill>
                    <a:srgbClr val="000000"/>
                  </a:solidFill>
                  <a:latin typeface="Cambria" panose="02040503050406030204" pitchFamily="18" charset="0"/>
                  <a:ea typeface="Cambria" panose="02040503050406030204" pitchFamily="18" charset="0"/>
                  <a:cs typeface="Lobster"/>
                  <a:sym typeface="Lobster"/>
                </a:rPr>
                <a:t> </a:t>
              </a:r>
              <a:r>
                <a:rPr lang="en-US" sz="2400" b="1" kern="0" dirty="0" err="1">
                  <a:solidFill>
                    <a:srgbClr val="000000"/>
                  </a:solidFill>
                  <a:latin typeface="Cambria" panose="02040503050406030204" pitchFamily="18" charset="0"/>
                  <a:ea typeface="Cambria" panose="02040503050406030204" pitchFamily="18" charset="0"/>
                  <a:cs typeface="Lobster"/>
                  <a:sym typeface="Lobster"/>
                </a:rPr>
                <a:t>bài</a:t>
              </a:r>
              <a:endParaRPr sz="2400" b="1" kern="0" dirty="0">
                <a:solidFill>
                  <a:srgbClr val="000000"/>
                </a:solidFill>
                <a:latin typeface="Cambria" panose="02040503050406030204" pitchFamily="18" charset="0"/>
                <a:ea typeface="Cambria" panose="02040503050406030204" pitchFamily="18" charset="0"/>
                <a:cs typeface="Lobster"/>
                <a:sym typeface="Lobster"/>
              </a:endParaRPr>
            </a:p>
          </p:txBody>
        </p:sp>
      </p:grpSp>
      <p:grpSp>
        <p:nvGrpSpPr>
          <p:cNvPr id="834" name="Google Shape;834;p6"/>
          <p:cNvGrpSpPr/>
          <p:nvPr/>
        </p:nvGrpSpPr>
        <p:grpSpPr>
          <a:xfrm>
            <a:off x="4123169" y="2556309"/>
            <a:ext cx="1879600" cy="711200"/>
            <a:chOff x="6019800" y="2256123"/>
            <a:chExt cx="2819400" cy="1066800"/>
          </a:xfrm>
        </p:grpSpPr>
        <p:sp>
          <p:nvSpPr>
            <p:cNvPr id="835" name="Google Shape;835;p6"/>
            <p:cNvSpPr/>
            <p:nvPr/>
          </p:nvSpPr>
          <p:spPr>
            <a:xfrm>
              <a:off x="6019800" y="2256123"/>
              <a:ext cx="2667000" cy="914400"/>
            </a:xfrm>
            <a:prstGeom prst="roundRect">
              <a:avLst>
                <a:gd name="adj" fmla="val 16667"/>
              </a:avLst>
            </a:prstGeom>
            <a:solidFill>
              <a:srgbClr val="FBD4B4"/>
            </a:solidFill>
            <a:ln w="38100" cap="flat" cmpd="sng">
              <a:solidFill>
                <a:srgbClr val="FFFF00"/>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1200" b="1" kern="0">
                  <a:solidFill>
                    <a:srgbClr val="FFFFFF"/>
                  </a:solidFill>
                  <a:latin typeface="Cambria" panose="02040503050406030204" pitchFamily="18" charset="0"/>
                  <a:ea typeface="Cambria" panose="02040503050406030204" pitchFamily="18" charset="0"/>
                  <a:cs typeface="Calibri"/>
                  <a:sym typeface="Calibri"/>
                </a:rPr>
                <a:t>v</a:t>
              </a: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836" name="Google Shape;836;p6"/>
            <p:cNvSpPr/>
            <p:nvPr/>
          </p:nvSpPr>
          <p:spPr>
            <a:xfrm>
              <a:off x="6172200" y="2408523"/>
              <a:ext cx="2667000" cy="914400"/>
            </a:xfrm>
            <a:prstGeom prst="roundRect">
              <a:avLst>
                <a:gd name="adj" fmla="val 16667"/>
              </a:avLst>
            </a:prstGeom>
            <a:solidFill>
              <a:srgbClr val="FBD4B4"/>
            </a:solidFill>
            <a:ln w="38100" cap="flat" cmpd="sng">
              <a:solidFill>
                <a:srgbClr val="974806"/>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2400" b="1" kern="0">
                  <a:solidFill>
                    <a:srgbClr val="000000"/>
                  </a:solidFill>
                  <a:latin typeface="Cambria" panose="02040503050406030204" pitchFamily="18" charset="0"/>
                  <a:ea typeface="Cambria" panose="02040503050406030204" pitchFamily="18" charset="0"/>
                  <a:cs typeface="Lobster"/>
                  <a:sym typeface="Lobster"/>
                </a:rPr>
                <a:t>2. Thân bài</a:t>
              </a:r>
              <a:endParaRPr sz="2400" b="1" kern="0">
                <a:solidFill>
                  <a:srgbClr val="000000"/>
                </a:solidFill>
                <a:latin typeface="Cambria" panose="02040503050406030204" pitchFamily="18" charset="0"/>
                <a:ea typeface="Cambria" panose="02040503050406030204" pitchFamily="18" charset="0"/>
                <a:cs typeface="Lobster"/>
                <a:sym typeface="Lobster"/>
              </a:endParaRPr>
            </a:p>
          </p:txBody>
        </p:sp>
      </p:grpSp>
      <p:grpSp>
        <p:nvGrpSpPr>
          <p:cNvPr id="837" name="Google Shape;837;p6"/>
          <p:cNvGrpSpPr/>
          <p:nvPr/>
        </p:nvGrpSpPr>
        <p:grpSpPr>
          <a:xfrm>
            <a:off x="4114899" y="4495439"/>
            <a:ext cx="1879600" cy="711200"/>
            <a:chOff x="6019800" y="2256123"/>
            <a:chExt cx="2819400" cy="1066800"/>
          </a:xfrm>
        </p:grpSpPr>
        <p:sp>
          <p:nvSpPr>
            <p:cNvPr id="838" name="Google Shape;838;p6"/>
            <p:cNvSpPr/>
            <p:nvPr/>
          </p:nvSpPr>
          <p:spPr>
            <a:xfrm>
              <a:off x="6019800" y="2256123"/>
              <a:ext cx="2667000" cy="914400"/>
            </a:xfrm>
            <a:prstGeom prst="roundRect">
              <a:avLst>
                <a:gd name="adj" fmla="val 16667"/>
              </a:avLst>
            </a:prstGeom>
            <a:solidFill>
              <a:srgbClr val="FBD4B4"/>
            </a:solidFill>
            <a:ln w="38100" cap="flat" cmpd="sng">
              <a:solidFill>
                <a:srgbClr val="FFFF00"/>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1200" b="1" kern="0">
                  <a:solidFill>
                    <a:srgbClr val="FFFFFF"/>
                  </a:solidFill>
                  <a:latin typeface="Cambria" panose="02040503050406030204" pitchFamily="18" charset="0"/>
                  <a:ea typeface="Cambria" panose="02040503050406030204" pitchFamily="18" charset="0"/>
                  <a:cs typeface="Calibri"/>
                  <a:sym typeface="Calibri"/>
                </a:rPr>
                <a:t>v</a:t>
              </a: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839" name="Google Shape;839;p6"/>
            <p:cNvSpPr/>
            <p:nvPr/>
          </p:nvSpPr>
          <p:spPr>
            <a:xfrm>
              <a:off x="6172200" y="2408523"/>
              <a:ext cx="2667000" cy="914400"/>
            </a:xfrm>
            <a:prstGeom prst="roundRect">
              <a:avLst>
                <a:gd name="adj" fmla="val 16667"/>
              </a:avLst>
            </a:prstGeom>
            <a:solidFill>
              <a:srgbClr val="FBD4B4"/>
            </a:solidFill>
            <a:ln w="38100" cap="flat" cmpd="sng">
              <a:solidFill>
                <a:srgbClr val="974806"/>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2400" b="1" kern="0">
                  <a:solidFill>
                    <a:srgbClr val="000000"/>
                  </a:solidFill>
                  <a:latin typeface="Cambria" panose="02040503050406030204" pitchFamily="18" charset="0"/>
                  <a:ea typeface="Cambria" panose="02040503050406030204" pitchFamily="18" charset="0"/>
                  <a:cs typeface="Lobster"/>
                  <a:sym typeface="Lobster"/>
                </a:rPr>
                <a:t>3. Kết bài</a:t>
              </a:r>
              <a:endParaRPr sz="2400" b="1" kern="0">
                <a:solidFill>
                  <a:srgbClr val="000000"/>
                </a:solidFill>
                <a:latin typeface="Cambria" panose="02040503050406030204" pitchFamily="18" charset="0"/>
                <a:ea typeface="Cambria" panose="02040503050406030204" pitchFamily="18" charset="0"/>
                <a:cs typeface="Lobster"/>
                <a:sym typeface="Lobster"/>
              </a:endParaRPr>
            </a:p>
          </p:txBody>
        </p:sp>
      </p:grpSp>
      <p:sp>
        <p:nvSpPr>
          <p:cNvPr id="840" name="Google Shape;840;p6"/>
          <p:cNvSpPr/>
          <p:nvPr/>
        </p:nvSpPr>
        <p:spPr>
          <a:xfrm>
            <a:off x="6002769" y="1114132"/>
            <a:ext cx="447965" cy="304800"/>
          </a:xfrm>
          <a:prstGeom prst="rightArrow">
            <a:avLst>
              <a:gd name="adj1" fmla="val 50000"/>
              <a:gd name="adj2" fmla="val 50000"/>
            </a:avLst>
          </a:prstGeom>
          <a:solidFill>
            <a:schemeClr val="lt1"/>
          </a:solidFill>
          <a:ln w="57150" cap="flat" cmpd="sng">
            <a:solidFill>
              <a:srgbClr val="974806"/>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841" name="Google Shape;841;p6"/>
          <p:cNvSpPr txBox="1"/>
          <p:nvPr/>
        </p:nvSpPr>
        <p:spPr>
          <a:xfrm>
            <a:off x="6626225" y="1108069"/>
            <a:ext cx="3860800" cy="389760"/>
          </a:xfrm>
          <a:prstGeom prst="rect">
            <a:avLst/>
          </a:prstGeom>
          <a:noFill/>
          <a:ln>
            <a:noFill/>
          </a:ln>
        </p:spPr>
        <p:txBody>
          <a:bodyPr spcFirstLastPara="1" wrap="square" lIns="60950" tIns="30467" rIns="60950" bIns="30467" anchor="t" anchorCtr="0">
            <a:spAutoFit/>
          </a:bodyPr>
          <a:lstStyle/>
          <a:p>
            <a:pPr defTabSz="609630">
              <a:buClr>
                <a:srgbClr val="000000"/>
              </a:buClr>
            </a:pPr>
            <a:r>
              <a:rPr lang="en-US" sz="2133" b="1" kern="0" dirty="0" err="1">
                <a:solidFill>
                  <a:srgbClr val="000000"/>
                </a:solidFill>
                <a:latin typeface="Cambria" panose="02040503050406030204" pitchFamily="18" charset="0"/>
                <a:ea typeface="Cambria" panose="02040503050406030204" pitchFamily="18" charset="0"/>
                <a:cs typeface="Lobster"/>
                <a:sym typeface="Lobster"/>
              </a:rPr>
              <a:t>Giới</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thiệu</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về</a:t>
            </a:r>
            <a:r>
              <a:rPr lang="en-US" sz="2133" b="1" kern="0" dirty="0">
                <a:solidFill>
                  <a:srgbClr val="000000"/>
                </a:solidFill>
                <a:latin typeface="Cambria" panose="02040503050406030204" pitchFamily="18" charset="0"/>
                <a:ea typeface="Cambria" panose="02040503050406030204" pitchFamily="18" charset="0"/>
                <a:cs typeface="Lobster"/>
                <a:sym typeface="Lobster"/>
              </a:rPr>
              <a:t> con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vật</a:t>
            </a:r>
            <a:endParaRPr sz="2133" b="1" kern="0" dirty="0">
              <a:solidFill>
                <a:srgbClr val="000000"/>
              </a:solidFill>
              <a:latin typeface="Cambria" panose="02040503050406030204" pitchFamily="18" charset="0"/>
              <a:ea typeface="Cambria" panose="02040503050406030204" pitchFamily="18" charset="0"/>
              <a:cs typeface="Lobster"/>
              <a:sym typeface="Lobster"/>
            </a:endParaRPr>
          </a:p>
        </p:txBody>
      </p:sp>
      <p:sp>
        <p:nvSpPr>
          <p:cNvPr id="842" name="Google Shape;842;p6"/>
          <p:cNvSpPr txBox="1"/>
          <p:nvPr/>
        </p:nvSpPr>
        <p:spPr>
          <a:xfrm>
            <a:off x="6214895" y="3480860"/>
            <a:ext cx="3167230" cy="389760"/>
          </a:xfrm>
          <a:prstGeom prst="rect">
            <a:avLst/>
          </a:prstGeom>
          <a:noFill/>
          <a:ln>
            <a:noFill/>
          </a:ln>
        </p:spPr>
        <p:txBody>
          <a:bodyPr spcFirstLastPara="1" wrap="square" lIns="60950" tIns="30467" rIns="60950" bIns="30467" anchor="t" anchorCtr="0">
            <a:spAutoFit/>
          </a:bodyPr>
          <a:lstStyle/>
          <a:p>
            <a:pPr algn="ctr" defTabSz="609630">
              <a:buClr>
                <a:srgbClr val="000000"/>
              </a:buClr>
              <a:buSzPts val="3200"/>
            </a:pPr>
            <a:r>
              <a:rPr lang="en-US" sz="2133" b="1" kern="0" dirty="0" err="1">
                <a:solidFill>
                  <a:srgbClr val="000000"/>
                </a:solidFill>
                <a:latin typeface="Cambria" panose="02040503050406030204" pitchFamily="18" charset="0"/>
                <a:ea typeface="Cambria" panose="02040503050406030204" pitchFamily="18" charset="0"/>
                <a:cs typeface="Lobster"/>
                <a:sym typeface="Lobster"/>
              </a:rPr>
              <a:t>Hoạt</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động</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và</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thói</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quen</a:t>
            </a:r>
            <a:endParaRPr sz="933" b="1"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843" name="Google Shape;843;p6"/>
          <p:cNvSpPr txBox="1"/>
          <p:nvPr/>
        </p:nvSpPr>
        <p:spPr>
          <a:xfrm>
            <a:off x="6143625" y="2097616"/>
            <a:ext cx="1876425" cy="717991"/>
          </a:xfrm>
          <a:prstGeom prst="rect">
            <a:avLst/>
          </a:prstGeom>
          <a:noFill/>
          <a:ln>
            <a:noFill/>
          </a:ln>
        </p:spPr>
        <p:txBody>
          <a:bodyPr spcFirstLastPara="1" wrap="square" lIns="60950" tIns="30467" rIns="60950" bIns="30467" anchor="t" anchorCtr="0">
            <a:spAutoFit/>
          </a:bodyPr>
          <a:lstStyle/>
          <a:p>
            <a:pPr algn="ctr" defTabSz="609630">
              <a:buClr>
                <a:srgbClr val="000000"/>
              </a:buClr>
              <a:buSzPts val="3200"/>
            </a:pPr>
            <a:r>
              <a:rPr lang="en-US" sz="2133" b="1" kern="0" dirty="0" err="1">
                <a:solidFill>
                  <a:srgbClr val="000000"/>
                </a:solidFill>
                <a:latin typeface="Cambria" panose="02040503050406030204" pitchFamily="18" charset="0"/>
                <a:ea typeface="Cambria" panose="02040503050406030204" pitchFamily="18" charset="0"/>
                <a:cs typeface="Lobster"/>
                <a:sym typeface="Lobster"/>
              </a:rPr>
              <a:t>Đặc</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điểm</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ngoại</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hình</a:t>
            </a:r>
            <a:endParaRPr sz="2133" b="1" kern="0" dirty="0">
              <a:solidFill>
                <a:srgbClr val="000000"/>
              </a:solidFill>
              <a:latin typeface="Cambria" panose="02040503050406030204" pitchFamily="18" charset="0"/>
              <a:ea typeface="Cambria" panose="02040503050406030204" pitchFamily="18" charset="0"/>
              <a:cs typeface="Lobster"/>
              <a:sym typeface="Lobster"/>
            </a:endParaRPr>
          </a:p>
        </p:txBody>
      </p:sp>
      <p:sp>
        <p:nvSpPr>
          <p:cNvPr id="844" name="Google Shape;844;p6"/>
          <p:cNvSpPr txBox="1"/>
          <p:nvPr/>
        </p:nvSpPr>
        <p:spPr>
          <a:xfrm>
            <a:off x="6648450" y="4371634"/>
            <a:ext cx="4858283" cy="1046222"/>
          </a:xfrm>
          <a:prstGeom prst="rect">
            <a:avLst/>
          </a:prstGeom>
          <a:noFill/>
          <a:ln>
            <a:noFill/>
          </a:ln>
        </p:spPr>
        <p:txBody>
          <a:bodyPr spcFirstLastPara="1" wrap="square" lIns="60950" tIns="30467" rIns="60950" bIns="30467" anchor="t" anchorCtr="0">
            <a:spAutoFit/>
          </a:bodyPr>
          <a:lstStyle/>
          <a:p>
            <a:pPr algn="ctr" defTabSz="609630">
              <a:buClr>
                <a:srgbClr val="000000"/>
              </a:buClr>
              <a:buSzPts val="3200"/>
            </a:pPr>
            <a:r>
              <a:rPr lang="en-US" sz="2133" b="1" kern="0" dirty="0" err="1">
                <a:solidFill>
                  <a:srgbClr val="000000"/>
                </a:solidFill>
                <a:latin typeface="Cambria" panose="02040503050406030204" pitchFamily="18" charset="0"/>
                <a:ea typeface="Cambria" panose="02040503050406030204" pitchFamily="18" charset="0"/>
                <a:cs typeface="Lobster"/>
                <a:sym typeface="Lobster"/>
              </a:rPr>
              <a:t>Nêu</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tình</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cảm</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của</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em</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với</a:t>
            </a:r>
            <a:r>
              <a:rPr lang="en-US" sz="2133" b="1" kern="0" dirty="0">
                <a:solidFill>
                  <a:srgbClr val="000000"/>
                </a:solidFill>
                <a:latin typeface="Cambria" panose="02040503050406030204" pitchFamily="18" charset="0"/>
                <a:ea typeface="Cambria" panose="02040503050406030204" pitchFamily="18" charset="0"/>
                <a:cs typeface="Lobster"/>
                <a:sym typeface="Lobster"/>
              </a:rPr>
              <a:t> con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vật</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hoặc</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cảm</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xúc</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suy</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nghĩ</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điều</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mong</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muốn</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đối</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với</a:t>
            </a:r>
            <a:r>
              <a:rPr lang="en-US" sz="2133" b="1" kern="0" dirty="0">
                <a:solidFill>
                  <a:srgbClr val="000000"/>
                </a:solidFill>
                <a:latin typeface="Cambria" panose="02040503050406030204" pitchFamily="18" charset="0"/>
                <a:ea typeface="Cambria" panose="02040503050406030204" pitchFamily="18" charset="0"/>
                <a:cs typeface="Lobster"/>
                <a:sym typeface="Lobster"/>
              </a:rPr>
              <a:t> con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vật</a:t>
            </a:r>
            <a:endParaRPr sz="933" b="1"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845" name="Google Shape;845;p6"/>
          <p:cNvSpPr txBox="1"/>
          <p:nvPr/>
        </p:nvSpPr>
        <p:spPr>
          <a:xfrm>
            <a:off x="7989819" y="1741534"/>
            <a:ext cx="2697231" cy="389760"/>
          </a:xfrm>
          <a:prstGeom prst="rect">
            <a:avLst/>
          </a:prstGeom>
          <a:noFill/>
          <a:ln>
            <a:noFill/>
          </a:ln>
        </p:spPr>
        <p:txBody>
          <a:bodyPr spcFirstLastPara="1" wrap="square" lIns="60950" tIns="30467" rIns="60950" bIns="30467" anchor="t" anchorCtr="0">
            <a:spAutoFit/>
          </a:bodyPr>
          <a:lstStyle/>
          <a:p>
            <a:pPr indent="-135473" algn="ctr" defTabSz="609630">
              <a:buClr>
                <a:srgbClr val="000000"/>
              </a:buClr>
              <a:buSzPts val="3200"/>
              <a:buFont typeface="Arial"/>
              <a:buChar char="-"/>
            </a:pP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Tả</a:t>
            </a:r>
            <a:r>
              <a:rPr lang="en-US" sz="2133" b="1" kern="0" dirty="0">
                <a:solidFill>
                  <a:srgbClr val="000000"/>
                </a:solidFill>
                <a:latin typeface="Cambria" panose="02040503050406030204" pitchFamily="18" charset="0"/>
                <a:ea typeface="Cambria" panose="02040503050406030204" pitchFamily="18" charset="0"/>
                <a:cs typeface="Lobster"/>
                <a:sym typeface="Lobster"/>
              </a:rPr>
              <a:t> bao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quát</a:t>
            </a:r>
            <a:endParaRPr sz="933" b="1"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846" name="Google Shape;846;p6"/>
          <p:cNvSpPr txBox="1"/>
          <p:nvPr/>
        </p:nvSpPr>
        <p:spPr>
          <a:xfrm>
            <a:off x="8294496" y="2623304"/>
            <a:ext cx="2097279" cy="389760"/>
          </a:xfrm>
          <a:prstGeom prst="rect">
            <a:avLst/>
          </a:prstGeom>
          <a:noFill/>
          <a:ln>
            <a:noFill/>
          </a:ln>
        </p:spPr>
        <p:txBody>
          <a:bodyPr spcFirstLastPara="1" wrap="square" lIns="60950" tIns="30467" rIns="60950" bIns="30467" anchor="t" anchorCtr="0">
            <a:spAutoFit/>
          </a:bodyPr>
          <a:lstStyle/>
          <a:p>
            <a:pPr indent="-135473" algn="ctr" defTabSz="609630">
              <a:buClr>
                <a:srgbClr val="000000"/>
              </a:buClr>
              <a:buSzPts val="3200"/>
              <a:buFont typeface="Arial"/>
              <a:buChar char="-"/>
            </a:pP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Tả</a:t>
            </a:r>
            <a:r>
              <a:rPr lang="en-US" sz="2133" b="1" kern="0" dirty="0">
                <a:solidFill>
                  <a:srgbClr val="000000"/>
                </a:solidFill>
                <a:latin typeface="Cambria" panose="02040503050406030204" pitchFamily="18" charset="0"/>
                <a:ea typeface="Cambria" panose="02040503050406030204" pitchFamily="18" charset="0"/>
                <a:cs typeface="Lobster"/>
                <a:sym typeface="Lobster"/>
              </a:rPr>
              <a:t> chi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tiết</a:t>
            </a:r>
            <a:endParaRPr lang="en-US" sz="933" b="1"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847" name="Google Shape;847;p6"/>
          <p:cNvSpPr/>
          <p:nvPr/>
        </p:nvSpPr>
        <p:spPr>
          <a:xfrm>
            <a:off x="6124248" y="4767762"/>
            <a:ext cx="447965" cy="304800"/>
          </a:xfrm>
          <a:prstGeom prst="rightArrow">
            <a:avLst>
              <a:gd name="adj1" fmla="val 50000"/>
              <a:gd name="adj2" fmla="val 50000"/>
            </a:avLst>
          </a:prstGeom>
          <a:solidFill>
            <a:schemeClr val="lt1"/>
          </a:solidFill>
          <a:ln w="57150" cap="flat" cmpd="sng">
            <a:solidFill>
              <a:srgbClr val="974806"/>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848" name="Google Shape;848;p6"/>
          <p:cNvSpPr/>
          <p:nvPr/>
        </p:nvSpPr>
        <p:spPr>
          <a:xfrm>
            <a:off x="6124248" y="2377493"/>
            <a:ext cx="196737" cy="1363433"/>
          </a:xfrm>
          <a:prstGeom prst="leftBrace">
            <a:avLst>
              <a:gd name="adj1" fmla="val 8333"/>
              <a:gd name="adj2" fmla="val 50000"/>
            </a:avLst>
          </a:prstGeom>
          <a:noFill/>
          <a:ln w="76200" cap="flat" cmpd="sng">
            <a:solidFill>
              <a:srgbClr val="974806"/>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849" name="Google Shape;849;p6"/>
          <p:cNvSpPr/>
          <p:nvPr/>
        </p:nvSpPr>
        <p:spPr>
          <a:xfrm>
            <a:off x="7989819" y="1946316"/>
            <a:ext cx="356805" cy="914793"/>
          </a:xfrm>
          <a:prstGeom prst="leftBrace">
            <a:avLst>
              <a:gd name="adj1" fmla="val 8333"/>
              <a:gd name="adj2" fmla="val 50000"/>
            </a:avLst>
          </a:prstGeom>
          <a:noFill/>
          <a:ln w="76200" cap="flat" cmpd="sng">
            <a:solidFill>
              <a:srgbClr val="974806"/>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000000"/>
              </a:solidFill>
              <a:latin typeface="Cambria" panose="02040503050406030204" pitchFamily="18" charset="0"/>
              <a:ea typeface="Cambria" panose="02040503050406030204" pitchFamily="18" charset="0"/>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2"/>
                                        </p:tgtEl>
                                        <p:attrNameLst>
                                          <p:attrName>style.visibility</p:attrName>
                                        </p:attrNameLst>
                                      </p:cBhvr>
                                      <p:to>
                                        <p:strVal val="visible"/>
                                      </p:to>
                                    </p:set>
                                    <p:animEffect transition="in" filter="fade">
                                      <p:cBhvr>
                                        <p:cTn id="7" dur="1000"/>
                                        <p:tgtEl>
                                          <p:spTgt spid="8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8"/>
                                        </p:tgtEl>
                                        <p:attrNameLst>
                                          <p:attrName>style.visibility</p:attrName>
                                        </p:attrNameLst>
                                      </p:cBhvr>
                                      <p:to>
                                        <p:strVal val="visible"/>
                                      </p:to>
                                    </p:set>
                                    <p:animEffect transition="in" filter="fade">
                                      <p:cBhvr>
                                        <p:cTn id="12" dur="500"/>
                                        <p:tgtEl>
                                          <p:spTgt spid="828"/>
                                        </p:tgtEl>
                                      </p:cBhvr>
                                    </p:animEffect>
                                  </p:childTnLst>
                                </p:cTn>
                              </p:par>
                              <p:par>
                                <p:cTn id="13" presetID="10" presetClass="entr" presetSubtype="0" fill="hold" nodeType="withEffect">
                                  <p:stCondLst>
                                    <p:cond delay="0"/>
                                  </p:stCondLst>
                                  <p:childTnLst>
                                    <p:set>
                                      <p:cBhvr>
                                        <p:cTn id="14" dur="1" fill="hold">
                                          <p:stCondLst>
                                            <p:cond delay="0"/>
                                          </p:stCondLst>
                                        </p:cTn>
                                        <p:tgtEl>
                                          <p:spTgt spid="831"/>
                                        </p:tgtEl>
                                        <p:attrNameLst>
                                          <p:attrName>style.visibility</p:attrName>
                                        </p:attrNameLst>
                                      </p:cBhvr>
                                      <p:to>
                                        <p:strVal val="visible"/>
                                      </p:to>
                                    </p:set>
                                    <p:animEffect transition="in" filter="fade">
                                      <p:cBhvr>
                                        <p:cTn id="15" dur="500"/>
                                        <p:tgtEl>
                                          <p:spTgt spid="83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29"/>
                                        </p:tgtEl>
                                        <p:attrNameLst>
                                          <p:attrName>style.visibility</p:attrName>
                                        </p:attrNameLst>
                                      </p:cBhvr>
                                      <p:to>
                                        <p:strVal val="visible"/>
                                      </p:to>
                                    </p:set>
                                    <p:animEffect transition="in" filter="fade">
                                      <p:cBhvr>
                                        <p:cTn id="20" dur="500"/>
                                        <p:tgtEl>
                                          <p:spTgt spid="829"/>
                                        </p:tgtEl>
                                      </p:cBhvr>
                                    </p:animEffect>
                                  </p:childTnLst>
                                </p:cTn>
                              </p:par>
                              <p:par>
                                <p:cTn id="21" presetID="10" presetClass="entr" presetSubtype="0" fill="hold" nodeType="withEffect">
                                  <p:stCondLst>
                                    <p:cond delay="0"/>
                                  </p:stCondLst>
                                  <p:childTnLst>
                                    <p:set>
                                      <p:cBhvr>
                                        <p:cTn id="22" dur="1" fill="hold">
                                          <p:stCondLst>
                                            <p:cond delay="0"/>
                                          </p:stCondLst>
                                        </p:cTn>
                                        <p:tgtEl>
                                          <p:spTgt spid="834"/>
                                        </p:tgtEl>
                                        <p:attrNameLst>
                                          <p:attrName>style.visibility</p:attrName>
                                        </p:attrNameLst>
                                      </p:cBhvr>
                                      <p:to>
                                        <p:strVal val="visible"/>
                                      </p:to>
                                    </p:set>
                                    <p:animEffect transition="in" filter="fade">
                                      <p:cBhvr>
                                        <p:cTn id="23" dur="500"/>
                                        <p:tgtEl>
                                          <p:spTgt spid="83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30"/>
                                        </p:tgtEl>
                                        <p:attrNameLst>
                                          <p:attrName>style.visibility</p:attrName>
                                        </p:attrNameLst>
                                      </p:cBhvr>
                                      <p:to>
                                        <p:strVal val="visible"/>
                                      </p:to>
                                    </p:set>
                                    <p:animEffect transition="in" filter="fade">
                                      <p:cBhvr>
                                        <p:cTn id="28" dur="500"/>
                                        <p:tgtEl>
                                          <p:spTgt spid="830"/>
                                        </p:tgtEl>
                                      </p:cBhvr>
                                    </p:animEffect>
                                  </p:childTnLst>
                                </p:cTn>
                              </p:par>
                              <p:par>
                                <p:cTn id="29" presetID="10" presetClass="entr" presetSubtype="0" fill="hold" nodeType="withEffect">
                                  <p:stCondLst>
                                    <p:cond delay="0"/>
                                  </p:stCondLst>
                                  <p:childTnLst>
                                    <p:set>
                                      <p:cBhvr>
                                        <p:cTn id="30" dur="1" fill="hold">
                                          <p:stCondLst>
                                            <p:cond delay="0"/>
                                          </p:stCondLst>
                                        </p:cTn>
                                        <p:tgtEl>
                                          <p:spTgt spid="837"/>
                                        </p:tgtEl>
                                        <p:attrNameLst>
                                          <p:attrName>style.visibility</p:attrName>
                                        </p:attrNameLst>
                                      </p:cBhvr>
                                      <p:to>
                                        <p:strVal val="visible"/>
                                      </p:to>
                                    </p:set>
                                    <p:animEffect transition="in" filter="fade">
                                      <p:cBhvr>
                                        <p:cTn id="31" dur="500"/>
                                        <p:tgtEl>
                                          <p:spTgt spid="83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40"/>
                                        </p:tgtEl>
                                        <p:attrNameLst>
                                          <p:attrName>style.visibility</p:attrName>
                                        </p:attrNameLst>
                                      </p:cBhvr>
                                      <p:to>
                                        <p:strVal val="visible"/>
                                      </p:to>
                                    </p:set>
                                    <p:animEffect transition="in" filter="fade">
                                      <p:cBhvr>
                                        <p:cTn id="36" dur="500"/>
                                        <p:tgtEl>
                                          <p:spTgt spid="840"/>
                                        </p:tgtEl>
                                      </p:cBhvr>
                                    </p:animEffect>
                                  </p:childTnLst>
                                </p:cTn>
                              </p:par>
                              <p:par>
                                <p:cTn id="37" presetID="10" presetClass="entr" presetSubtype="0" fill="hold" nodeType="withEffect">
                                  <p:stCondLst>
                                    <p:cond delay="0"/>
                                  </p:stCondLst>
                                  <p:childTnLst>
                                    <p:set>
                                      <p:cBhvr>
                                        <p:cTn id="38" dur="1" fill="hold">
                                          <p:stCondLst>
                                            <p:cond delay="0"/>
                                          </p:stCondLst>
                                        </p:cTn>
                                        <p:tgtEl>
                                          <p:spTgt spid="841"/>
                                        </p:tgtEl>
                                        <p:attrNameLst>
                                          <p:attrName>style.visibility</p:attrName>
                                        </p:attrNameLst>
                                      </p:cBhvr>
                                      <p:to>
                                        <p:strVal val="visible"/>
                                      </p:to>
                                    </p:set>
                                    <p:animEffect transition="in" filter="fade">
                                      <p:cBhvr>
                                        <p:cTn id="39" dur="500"/>
                                        <p:tgtEl>
                                          <p:spTgt spid="84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48"/>
                                        </p:tgtEl>
                                        <p:attrNameLst>
                                          <p:attrName>style.visibility</p:attrName>
                                        </p:attrNameLst>
                                      </p:cBhvr>
                                      <p:to>
                                        <p:strVal val="visible"/>
                                      </p:to>
                                    </p:set>
                                    <p:animEffect transition="in" filter="fade">
                                      <p:cBhvr>
                                        <p:cTn id="44" dur="500"/>
                                        <p:tgtEl>
                                          <p:spTgt spid="848"/>
                                        </p:tgtEl>
                                      </p:cBhvr>
                                    </p:animEffect>
                                  </p:childTnLst>
                                </p:cTn>
                              </p:par>
                              <p:par>
                                <p:cTn id="45" presetID="10" presetClass="entr" presetSubtype="0" fill="hold" nodeType="withEffect">
                                  <p:stCondLst>
                                    <p:cond delay="0"/>
                                  </p:stCondLst>
                                  <p:childTnLst>
                                    <p:set>
                                      <p:cBhvr>
                                        <p:cTn id="46" dur="1" fill="hold">
                                          <p:stCondLst>
                                            <p:cond delay="0"/>
                                          </p:stCondLst>
                                        </p:cTn>
                                        <p:tgtEl>
                                          <p:spTgt spid="843"/>
                                        </p:tgtEl>
                                        <p:attrNameLst>
                                          <p:attrName>style.visibility</p:attrName>
                                        </p:attrNameLst>
                                      </p:cBhvr>
                                      <p:to>
                                        <p:strVal val="visible"/>
                                      </p:to>
                                    </p:set>
                                    <p:animEffect transition="in" filter="fade">
                                      <p:cBhvr>
                                        <p:cTn id="47" dur="500"/>
                                        <p:tgtEl>
                                          <p:spTgt spid="84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42"/>
                                        </p:tgtEl>
                                        <p:attrNameLst>
                                          <p:attrName>style.visibility</p:attrName>
                                        </p:attrNameLst>
                                      </p:cBhvr>
                                      <p:to>
                                        <p:strVal val="visible"/>
                                      </p:to>
                                    </p:set>
                                    <p:animEffect transition="in" filter="fade">
                                      <p:cBhvr>
                                        <p:cTn id="52" dur="500"/>
                                        <p:tgtEl>
                                          <p:spTgt spid="84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49"/>
                                        </p:tgtEl>
                                        <p:attrNameLst>
                                          <p:attrName>style.visibility</p:attrName>
                                        </p:attrNameLst>
                                      </p:cBhvr>
                                      <p:to>
                                        <p:strVal val="visible"/>
                                      </p:to>
                                    </p:set>
                                    <p:animEffect transition="in" filter="fade">
                                      <p:cBhvr>
                                        <p:cTn id="57" dur="500"/>
                                        <p:tgtEl>
                                          <p:spTgt spid="849"/>
                                        </p:tgtEl>
                                      </p:cBhvr>
                                    </p:animEffect>
                                  </p:childTnLst>
                                </p:cTn>
                              </p:par>
                              <p:par>
                                <p:cTn id="58" presetID="10" presetClass="entr" presetSubtype="0" fill="hold" nodeType="withEffect">
                                  <p:stCondLst>
                                    <p:cond delay="0"/>
                                  </p:stCondLst>
                                  <p:childTnLst>
                                    <p:set>
                                      <p:cBhvr>
                                        <p:cTn id="59" dur="1" fill="hold">
                                          <p:stCondLst>
                                            <p:cond delay="0"/>
                                          </p:stCondLst>
                                        </p:cTn>
                                        <p:tgtEl>
                                          <p:spTgt spid="845"/>
                                        </p:tgtEl>
                                        <p:attrNameLst>
                                          <p:attrName>style.visibility</p:attrName>
                                        </p:attrNameLst>
                                      </p:cBhvr>
                                      <p:to>
                                        <p:strVal val="visible"/>
                                      </p:to>
                                    </p:set>
                                    <p:animEffect transition="in" filter="fade">
                                      <p:cBhvr>
                                        <p:cTn id="60" dur="500"/>
                                        <p:tgtEl>
                                          <p:spTgt spid="84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846"/>
                                        </p:tgtEl>
                                        <p:attrNameLst>
                                          <p:attrName>style.visibility</p:attrName>
                                        </p:attrNameLst>
                                      </p:cBhvr>
                                      <p:to>
                                        <p:strVal val="visible"/>
                                      </p:to>
                                    </p:set>
                                    <p:animEffect transition="in" filter="fade">
                                      <p:cBhvr>
                                        <p:cTn id="65" dur="500"/>
                                        <p:tgtEl>
                                          <p:spTgt spid="84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847"/>
                                        </p:tgtEl>
                                        <p:attrNameLst>
                                          <p:attrName>style.visibility</p:attrName>
                                        </p:attrNameLst>
                                      </p:cBhvr>
                                      <p:to>
                                        <p:strVal val="visible"/>
                                      </p:to>
                                    </p:set>
                                    <p:animEffect transition="in" filter="fade">
                                      <p:cBhvr>
                                        <p:cTn id="70" dur="500"/>
                                        <p:tgtEl>
                                          <p:spTgt spid="847"/>
                                        </p:tgtEl>
                                      </p:cBhvr>
                                    </p:animEffect>
                                  </p:childTnLst>
                                </p:cTn>
                              </p:par>
                              <p:par>
                                <p:cTn id="71" presetID="10" presetClass="entr" presetSubtype="0" fill="hold" nodeType="withEffect">
                                  <p:stCondLst>
                                    <p:cond delay="0"/>
                                  </p:stCondLst>
                                  <p:childTnLst>
                                    <p:set>
                                      <p:cBhvr>
                                        <p:cTn id="72" dur="1" fill="hold">
                                          <p:stCondLst>
                                            <p:cond delay="0"/>
                                          </p:stCondLst>
                                        </p:cTn>
                                        <p:tgtEl>
                                          <p:spTgt spid="844"/>
                                        </p:tgtEl>
                                        <p:attrNameLst>
                                          <p:attrName>style.visibility</p:attrName>
                                        </p:attrNameLst>
                                      </p:cBhvr>
                                      <p:to>
                                        <p:strVal val="visible"/>
                                      </p:to>
                                    </p:set>
                                    <p:animEffect transition="in" filter="fade">
                                      <p:cBhvr>
                                        <p:cTn id="73" dur="500"/>
                                        <p:tgtEl>
                                          <p:spTgt spid="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63" b="13461"/>
          <a:stretch>
            <a:fillRect/>
          </a:stretch>
        </p:blipFill>
        <p:spPr>
          <a:xfrm>
            <a:off x="50325" y="-107570"/>
            <a:ext cx="12192000" cy="6858000"/>
          </a:xfrm>
          <a:prstGeom prst="rect">
            <a:avLst/>
          </a:prstGeom>
        </p:spPr>
      </p:pic>
      <p:pic>
        <p:nvPicPr>
          <p:cNvPr id="4" name="Picture 4"/>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21" y="2624080"/>
            <a:ext cx="2939058" cy="1840585"/>
          </a:xfrm>
          <a:prstGeom prst="rect">
            <a:avLst/>
          </a:prstGeom>
        </p:spPr>
      </p:pic>
      <p:pic>
        <p:nvPicPr>
          <p:cNvPr id="30" name="Picture 30"/>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r="41169" b="40998"/>
          <a:stretch>
            <a:fillRect/>
          </a:stretch>
        </p:blipFill>
        <p:spPr>
          <a:xfrm rot="10800000">
            <a:off x="-18098" y="47873"/>
            <a:ext cx="1933703" cy="1461760"/>
          </a:xfrm>
          <a:prstGeom prst="rect">
            <a:avLst/>
          </a:prstGeom>
        </p:spPr>
      </p:pic>
      <p:sp>
        <p:nvSpPr>
          <p:cNvPr id="31" name="TextBox 30"/>
          <p:cNvSpPr txBox="1"/>
          <p:nvPr/>
        </p:nvSpPr>
        <p:spPr>
          <a:xfrm>
            <a:off x="-82274" y="3500808"/>
            <a:ext cx="2197080" cy="646331"/>
          </a:xfrm>
          <a:prstGeom prst="rect">
            <a:avLst/>
          </a:prstGeom>
          <a:noFill/>
        </p:spPr>
        <p:txBody>
          <a:bodyPr wrap="square" rtlCol="0">
            <a:spAutoFit/>
          </a:bodyPr>
          <a:lstStyle/>
          <a:p>
            <a:pPr defTabSz="609630"/>
            <a:r>
              <a:rPr lang="en-US" sz="3600" b="1" dirty="0">
                <a:solidFill>
                  <a:srgbClr val="FF0000"/>
                </a:solidFill>
                <a:latin typeface="Cambria" panose="02040503050406030204" pitchFamily="18" charset="0"/>
                <a:ea typeface="Cambria" panose="02040503050406030204" pitchFamily="18" charset="0"/>
              </a:rPr>
              <a:t>1. </a:t>
            </a:r>
            <a:r>
              <a:rPr lang="en-US" sz="3600" b="1" dirty="0" err="1">
                <a:solidFill>
                  <a:srgbClr val="FF0000"/>
                </a:solidFill>
                <a:latin typeface="Cambria" panose="02040503050406030204" pitchFamily="18" charset="0"/>
                <a:ea typeface="Cambria" panose="02040503050406030204" pitchFamily="18" charset="0"/>
              </a:rPr>
              <a:t>Mở</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bài</a:t>
            </a:r>
            <a:endParaRPr lang="en-US" sz="3600" b="1" dirty="0">
              <a:solidFill>
                <a:srgbClr val="FF0000"/>
              </a:solidFill>
              <a:latin typeface="Cambria" panose="02040503050406030204" pitchFamily="18" charset="0"/>
              <a:ea typeface="Cambria" panose="02040503050406030204" pitchFamily="18" charset="0"/>
            </a:endParaRPr>
          </a:p>
        </p:txBody>
      </p:sp>
      <p:sp>
        <p:nvSpPr>
          <p:cNvPr id="32" name="TextBox 31"/>
          <p:cNvSpPr txBox="1"/>
          <p:nvPr/>
        </p:nvSpPr>
        <p:spPr>
          <a:xfrm>
            <a:off x="3609973" y="1509633"/>
            <a:ext cx="2197080" cy="584775"/>
          </a:xfrm>
          <a:prstGeom prst="rect">
            <a:avLst/>
          </a:prstGeom>
          <a:noFill/>
        </p:spPr>
        <p:txBody>
          <a:bodyPr wrap="square" rtlCol="0">
            <a:spAutoFit/>
          </a:bodyPr>
          <a:lstStyle/>
          <a:p>
            <a:pPr defTabSz="609630"/>
            <a:r>
              <a:rPr lang="en-US" sz="3200" b="1" dirty="0" err="1">
                <a:solidFill>
                  <a:prstClr val="black"/>
                </a:solidFill>
                <a:latin typeface="Cambria" panose="02040503050406030204" pitchFamily="18" charset="0"/>
                <a:ea typeface="Cambria" panose="02040503050406030204" pitchFamily="18" charset="0"/>
              </a:rPr>
              <a:t>Trực</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tiếp</a:t>
            </a:r>
            <a:endParaRPr lang="en-US" sz="3200" b="1" dirty="0">
              <a:solidFill>
                <a:prstClr val="black"/>
              </a:solidFill>
              <a:latin typeface="Cambria" panose="02040503050406030204" pitchFamily="18" charset="0"/>
              <a:ea typeface="Cambria" panose="02040503050406030204" pitchFamily="18" charset="0"/>
            </a:endParaRPr>
          </a:p>
        </p:txBody>
      </p:sp>
      <p:sp>
        <p:nvSpPr>
          <p:cNvPr id="33" name="TextBox 32"/>
          <p:cNvSpPr txBox="1"/>
          <p:nvPr/>
        </p:nvSpPr>
        <p:spPr>
          <a:xfrm>
            <a:off x="3479773" y="5050892"/>
            <a:ext cx="2197080" cy="584775"/>
          </a:xfrm>
          <a:prstGeom prst="rect">
            <a:avLst/>
          </a:prstGeom>
          <a:noFill/>
        </p:spPr>
        <p:txBody>
          <a:bodyPr wrap="square" rtlCol="0">
            <a:spAutoFit/>
          </a:bodyPr>
          <a:lstStyle/>
          <a:p>
            <a:pPr defTabSz="609630"/>
            <a:r>
              <a:rPr lang="en-US" sz="3200" b="1" dirty="0" err="1">
                <a:solidFill>
                  <a:prstClr val="black"/>
                </a:solidFill>
                <a:latin typeface="Cambria" panose="02040503050406030204" pitchFamily="18" charset="0"/>
                <a:ea typeface="Cambria" panose="02040503050406030204" pitchFamily="18" charset="0"/>
              </a:rPr>
              <a:t>Gián</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tiếp</a:t>
            </a:r>
            <a:endParaRPr lang="en-US" sz="3200" b="1" dirty="0">
              <a:solidFill>
                <a:prstClr val="black"/>
              </a:solidFill>
              <a:latin typeface="Cambria" panose="02040503050406030204" pitchFamily="18" charset="0"/>
              <a:ea typeface="Cambria" panose="02040503050406030204" pitchFamily="18" charset="0"/>
            </a:endParaRPr>
          </a:p>
        </p:txBody>
      </p:sp>
      <p:grpSp>
        <p:nvGrpSpPr>
          <p:cNvPr id="42" name="Group 41"/>
          <p:cNvGrpSpPr/>
          <p:nvPr/>
        </p:nvGrpSpPr>
        <p:grpSpPr>
          <a:xfrm>
            <a:off x="7871871" y="432192"/>
            <a:ext cx="4116929" cy="2890282"/>
            <a:chOff x="11807806" y="648287"/>
            <a:chExt cx="6175393" cy="4335423"/>
          </a:xfrm>
        </p:grpSpPr>
        <p:sp>
          <p:nvSpPr>
            <p:cNvPr id="34" name="TextBox 33"/>
            <p:cNvSpPr txBox="1"/>
            <p:nvPr/>
          </p:nvSpPr>
          <p:spPr>
            <a:xfrm>
              <a:off x="11845906" y="648287"/>
              <a:ext cx="6137293" cy="754149"/>
            </a:xfrm>
            <a:prstGeom prst="rect">
              <a:avLst/>
            </a:prstGeom>
            <a:noFill/>
          </p:spPr>
          <p:txBody>
            <a:bodyPr wrap="square" rtlCol="0">
              <a:spAutoFit/>
            </a:bodyPr>
            <a:lstStyle/>
            <a:p>
              <a:pPr defTabSz="609630"/>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Con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vật</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định</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tả</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là</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con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gì</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a:t>
              </a:r>
            </a:p>
          </p:txBody>
        </p:sp>
        <p:sp>
          <p:nvSpPr>
            <p:cNvPr id="35" name="TextBox 34"/>
            <p:cNvSpPr txBox="1"/>
            <p:nvPr/>
          </p:nvSpPr>
          <p:spPr>
            <a:xfrm>
              <a:off x="11845906" y="1873553"/>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Tên</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nó</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là</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gì</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a:t>
              </a:r>
            </a:p>
          </p:txBody>
        </p:sp>
        <p:sp>
          <p:nvSpPr>
            <p:cNvPr id="36" name="TextBox 35"/>
            <p:cNvSpPr txBox="1"/>
            <p:nvPr/>
          </p:nvSpPr>
          <p:spPr>
            <a:xfrm>
              <a:off x="11807806" y="3089006"/>
              <a:ext cx="6137293" cy="754149"/>
            </a:xfrm>
            <a:prstGeom prst="rect">
              <a:avLst/>
            </a:prstGeom>
            <a:noFill/>
          </p:spPr>
          <p:txBody>
            <a:bodyPr wrap="square" rtlCol="0">
              <a:spAutoFit/>
            </a:bodyPr>
            <a:lstStyle/>
            <a:p>
              <a:pPr defTabSz="609630"/>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Do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ai</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nuôi</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a:t>
              </a:r>
            </a:p>
          </p:txBody>
        </p:sp>
        <p:sp>
          <p:nvSpPr>
            <p:cNvPr id="37" name="TextBox 36"/>
            <p:cNvSpPr txBox="1"/>
            <p:nvPr/>
          </p:nvSpPr>
          <p:spPr>
            <a:xfrm>
              <a:off x="11818988" y="4229561"/>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Em</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có</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thích</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nó</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không</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a:t>
              </a:r>
            </a:p>
          </p:txBody>
        </p:sp>
      </p:grpSp>
      <p:grpSp>
        <p:nvGrpSpPr>
          <p:cNvPr id="43" name="Group 42"/>
          <p:cNvGrpSpPr/>
          <p:nvPr/>
        </p:nvGrpSpPr>
        <p:grpSpPr>
          <a:xfrm>
            <a:off x="7931929" y="4008420"/>
            <a:ext cx="4127153" cy="2714272"/>
            <a:chOff x="11792469" y="5960176"/>
            <a:chExt cx="6190730" cy="4071408"/>
          </a:xfrm>
        </p:grpSpPr>
        <p:sp>
          <p:nvSpPr>
            <p:cNvPr id="38" name="TextBox 37"/>
            <p:cNvSpPr txBox="1"/>
            <p:nvPr/>
          </p:nvSpPr>
          <p:spPr>
            <a:xfrm>
              <a:off x="11818988" y="5960176"/>
              <a:ext cx="6137292"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Bài</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hát</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39" name="TextBox 38"/>
            <p:cNvSpPr txBox="1"/>
            <p:nvPr/>
          </p:nvSpPr>
          <p:spPr>
            <a:xfrm>
              <a:off x="11845907" y="6982906"/>
              <a:ext cx="6137292"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Câu</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thơ</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40" name="TextBox 39"/>
            <p:cNvSpPr txBox="1"/>
            <p:nvPr/>
          </p:nvSpPr>
          <p:spPr>
            <a:xfrm>
              <a:off x="11792469" y="8180398"/>
              <a:ext cx="6137292"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Kỷ</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niệm</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41" name="TextBox 40"/>
            <p:cNvSpPr txBox="1"/>
            <p:nvPr/>
          </p:nvSpPr>
          <p:spPr>
            <a:xfrm>
              <a:off x="11792469" y="9277435"/>
              <a:ext cx="6137292"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Câu</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chuyện</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59" name="Group 58"/>
          <p:cNvGrpSpPr/>
          <p:nvPr/>
        </p:nvGrpSpPr>
        <p:grpSpPr>
          <a:xfrm>
            <a:off x="5676854" y="668153"/>
            <a:ext cx="1638347" cy="2521571"/>
            <a:chOff x="8963565" y="1002230"/>
            <a:chExt cx="2009235" cy="3782356"/>
          </a:xfrm>
        </p:grpSpPr>
        <p:grpSp>
          <p:nvGrpSpPr>
            <p:cNvPr id="58" name="Group 57"/>
            <p:cNvGrpSpPr/>
            <p:nvPr/>
          </p:nvGrpSpPr>
          <p:grpSpPr>
            <a:xfrm>
              <a:off x="9653460" y="1002230"/>
              <a:ext cx="1319340" cy="3782356"/>
              <a:chOff x="9653460" y="1002230"/>
              <a:chExt cx="1319340" cy="3782356"/>
            </a:xfrm>
          </p:grpSpPr>
          <p:cxnSp>
            <p:nvCxnSpPr>
              <p:cNvPr id="48" name="Straight Connector 47"/>
              <p:cNvCxnSpPr/>
              <p:nvPr/>
            </p:nvCxnSpPr>
            <p:spPr>
              <a:xfrm>
                <a:off x="9653460" y="1002230"/>
                <a:ext cx="0" cy="37823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9653460" y="100223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9653460" y="2264449"/>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9653460" y="3407449"/>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9653460" y="4784586"/>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57" name="Straight Connector 56"/>
            <p:cNvCxnSpPr/>
            <p:nvPr/>
          </p:nvCxnSpPr>
          <p:spPr>
            <a:xfrm>
              <a:off x="8963565" y="2972335"/>
              <a:ext cx="689895" cy="0"/>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5674663" y="4151085"/>
            <a:ext cx="1741351" cy="2376715"/>
            <a:chOff x="8963565" y="1002230"/>
            <a:chExt cx="2009235" cy="3782356"/>
          </a:xfrm>
        </p:grpSpPr>
        <p:grpSp>
          <p:nvGrpSpPr>
            <p:cNvPr id="61" name="Group 60"/>
            <p:cNvGrpSpPr/>
            <p:nvPr/>
          </p:nvGrpSpPr>
          <p:grpSpPr>
            <a:xfrm>
              <a:off x="9653460" y="1002230"/>
              <a:ext cx="1319340" cy="3782356"/>
              <a:chOff x="9653460" y="1002230"/>
              <a:chExt cx="1319340" cy="3782356"/>
            </a:xfrm>
          </p:grpSpPr>
          <p:cxnSp>
            <p:nvCxnSpPr>
              <p:cNvPr id="63" name="Straight Connector 62"/>
              <p:cNvCxnSpPr/>
              <p:nvPr/>
            </p:nvCxnSpPr>
            <p:spPr>
              <a:xfrm>
                <a:off x="9653460" y="1002230"/>
                <a:ext cx="0" cy="37823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9653460" y="100223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9653460" y="2264449"/>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9653460" y="3407449"/>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9653460" y="4784586"/>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p:nvCxnSpPr>
          <p:spPr>
            <a:xfrm>
              <a:off x="8963565" y="2972335"/>
              <a:ext cx="689895" cy="0"/>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1985279" y="1981557"/>
            <a:ext cx="1394957" cy="3472042"/>
            <a:chOff x="8963559" y="1002230"/>
            <a:chExt cx="2009241" cy="3782356"/>
          </a:xfrm>
        </p:grpSpPr>
        <p:grpSp>
          <p:nvGrpSpPr>
            <p:cNvPr id="69" name="Group 68"/>
            <p:cNvGrpSpPr/>
            <p:nvPr/>
          </p:nvGrpSpPr>
          <p:grpSpPr>
            <a:xfrm>
              <a:off x="9653460" y="1002230"/>
              <a:ext cx="1319340" cy="3782356"/>
              <a:chOff x="9653460" y="1002230"/>
              <a:chExt cx="1319340" cy="3782356"/>
            </a:xfrm>
          </p:grpSpPr>
          <p:cxnSp>
            <p:nvCxnSpPr>
              <p:cNvPr id="71" name="Straight Connector 70"/>
              <p:cNvCxnSpPr/>
              <p:nvPr/>
            </p:nvCxnSpPr>
            <p:spPr>
              <a:xfrm>
                <a:off x="9653460" y="1002230"/>
                <a:ext cx="0" cy="37823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9653460" y="100223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9653460" y="4784586"/>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70" name="Straight Connector 69"/>
            <p:cNvCxnSpPr>
              <a:cxnSpLocks/>
            </p:cNvCxnSpPr>
            <p:nvPr/>
          </p:nvCxnSpPr>
          <p:spPr>
            <a:xfrm>
              <a:off x="8963565" y="2972335"/>
              <a:ext cx="689895" cy="0"/>
            </a:xfrm>
            <a:prstGeom prst="line">
              <a:avLst/>
            </a:prstGeom>
            <a:ln w="76200"/>
          </p:spPr>
          <p:style>
            <a:lnRef idx="1">
              <a:schemeClr val="accent1"/>
            </a:lnRef>
            <a:fillRef idx="0">
              <a:schemeClr val="accent1"/>
            </a:fillRef>
            <a:effectRef idx="0">
              <a:schemeClr val="accent1"/>
            </a:effectRef>
            <a:fontRef idx="minor">
              <a:schemeClr val="tx1"/>
            </a:fontRef>
          </p:style>
        </p:cxnSp>
      </p:grpSp>
      <p:pic>
        <p:nvPicPr>
          <p:cNvPr id="73" name="Picture 19"/>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2527349" y="2448805"/>
            <a:ext cx="3615727" cy="2418017"/>
          </a:xfrm>
          <a:prstGeom prst="rect">
            <a:avLst/>
          </a:prstGeom>
        </p:spPr>
      </p:pic>
      <p:cxnSp>
        <p:nvCxnSpPr>
          <p:cNvPr id="74" name="Straight Arrow Connector 73">
            <a:extLst>
              <a:ext uri="{FF2B5EF4-FFF2-40B4-BE49-F238E27FC236}">
                <a16:creationId xmlns:a16="http://schemas.microsoft.com/office/drawing/2014/main" id="{FCC702FD-5FFF-482B-9B3E-8112F3FA7129}"/>
              </a:ext>
            </a:extLst>
          </p:cNvPr>
          <p:cNvCxnSpPr/>
          <p:nvPr/>
        </p:nvCxnSpPr>
        <p:spPr>
          <a:xfrm>
            <a:off x="9601200" y="5421089"/>
            <a:ext cx="1075801"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2A8B238-CA70-47CC-8A8E-B3B50D1CC9EF}"/>
              </a:ext>
            </a:extLst>
          </p:cNvPr>
          <p:cNvSpPr txBox="1"/>
          <p:nvPr/>
        </p:nvSpPr>
        <p:spPr>
          <a:xfrm>
            <a:off x="10771800" y="4979943"/>
            <a:ext cx="1420200" cy="913199"/>
          </a:xfrm>
          <a:prstGeom prst="rect">
            <a:avLst/>
          </a:prstGeom>
          <a:noFill/>
        </p:spPr>
        <p:txBody>
          <a:bodyPr wrap="square" rtlCol="0">
            <a:spAutoFit/>
          </a:bodyPr>
          <a:lstStyle/>
          <a:p>
            <a:pPr defTabSz="609630"/>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Con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vật</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p>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định</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tả</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22" presetClass="entr" presetSubtype="8"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left)">
                                      <p:cBhvr>
                                        <p:cTn id="10" dur="5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par>
                                <p:cTn id="16" presetID="22" presetClass="entr" presetSubtype="8" fill="hold"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wipe(left)">
                                      <p:cBhvr>
                                        <p:cTn id="18" dur="500"/>
                                        <p:tgtEl>
                                          <p:spTgt spid="59"/>
                                        </p:tgtEl>
                                      </p:cBhvr>
                                    </p:animEffect>
                                  </p:childTnLst>
                                </p:cTn>
                              </p:par>
                              <p:par>
                                <p:cTn id="19" presetID="22" presetClass="entr" presetSubtype="8"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left)">
                                      <p:cBhvr>
                                        <p:cTn id="21" dur="500"/>
                                        <p:tgtEl>
                                          <p:spTgt spid="4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500"/>
                                        <p:tgtEl>
                                          <p:spTgt spid="33"/>
                                        </p:tgtEl>
                                      </p:cBhvr>
                                    </p:animEffect>
                                  </p:childTnLst>
                                </p:cTn>
                              </p:par>
                              <p:par>
                                <p:cTn id="27" presetID="22" presetClass="entr" presetSubtype="8" fill="hold" nodeType="with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wipe(left)">
                                      <p:cBhvr>
                                        <p:cTn id="29" dur="500"/>
                                        <p:tgtEl>
                                          <p:spTgt spid="60"/>
                                        </p:tgtEl>
                                      </p:cBhvr>
                                    </p:animEffect>
                                  </p:childTnLst>
                                </p:cTn>
                              </p:par>
                              <p:par>
                                <p:cTn id="30" presetID="22" presetClass="entr" presetSubtype="8"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left)">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fade">
                                      <p:cBhvr>
                                        <p:cTn id="37" dur="500"/>
                                        <p:tgtEl>
                                          <p:spTgt spid="76"/>
                                        </p:tgtEl>
                                      </p:cBhvr>
                                    </p:animEffect>
                                  </p:childTnLst>
                                </p:cTn>
                              </p:par>
                              <p:par>
                                <p:cTn id="38" presetID="10" presetClass="entr" presetSubtype="0" fill="hold" nodeType="with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fade">
                                      <p:cBhvr>
                                        <p:cTn id="4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7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63" b="13461"/>
          <a:stretch>
            <a:fillRect/>
          </a:stretch>
        </p:blipFill>
        <p:spPr>
          <a:xfrm>
            <a:off x="50325" y="-107570"/>
            <a:ext cx="12192000" cy="6858000"/>
          </a:xfrm>
          <a:prstGeom prst="rect">
            <a:avLst/>
          </a:prstGeom>
        </p:spPr>
      </p:pic>
      <p:pic>
        <p:nvPicPr>
          <p:cNvPr id="3" name="Picture 3"/>
          <p:cNvPicPr>
            <a:picLocks noChangeAspect="1"/>
          </p:cNvPicPr>
          <p:nvPr/>
        </p:nvPicPr>
        <p:blipFill>
          <a:blip r:embed="rId3" cstate="hqprint">
            <a:alphaModFix amt="47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516986" y="2656267"/>
            <a:ext cx="2794793" cy="1750239"/>
          </a:xfrm>
          <a:prstGeom prst="rect">
            <a:avLst/>
          </a:prstGeom>
        </p:spPr>
      </p:pic>
      <p:pic>
        <p:nvPicPr>
          <p:cNvPr id="4" name="Picture 4"/>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599944" y="99082"/>
            <a:ext cx="2939058" cy="1840585"/>
          </a:xfrm>
          <a:prstGeom prst="rect">
            <a:avLst/>
          </a:prstGeom>
        </p:spPr>
      </p:pic>
      <p:pic>
        <p:nvPicPr>
          <p:cNvPr id="30" name="Picture 30"/>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r="41169" b="40998"/>
          <a:stretch>
            <a:fillRect/>
          </a:stretch>
        </p:blipFill>
        <p:spPr>
          <a:xfrm rot="10800000">
            <a:off x="-22733" y="18572"/>
            <a:ext cx="1933703" cy="1461760"/>
          </a:xfrm>
          <a:prstGeom prst="rect">
            <a:avLst/>
          </a:prstGeom>
        </p:spPr>
      </p:pic>
      <p:sp>
        <p:nvSpPr>
          <p:cNvPr id="31" name="TextBox 30"/>
          <p:cNvSpPr txBox="1"/>
          <p:nvPr/>
        </p:nvSpPr>
        <p:spPr>
          <a:xfrm>
            <a:off x="10526" y="3138566"/>
            <a:ext cx="2571007" cy="646331"/>
          </a:xfrm>
          <a:prstGeom prst="rect">
            <a:avLst/>
          </a:prstGeom>
          <a:noFill/>
        </p:spPr>
        <p:txBody>
          <a:bodyPr wrap="square" rtlCol="0">
            <a:spAutoFit/>
          </a:bodyPr>
          <a:lstStyle/>
          <a:p>
            <a:pPr defTabSz="609630"/>
            <a:r>
              <a:rPr lang="en-US" sz="3600" b="1" dirty="0">
                <a:solidFill>
                  <a:srgbClr val="FF0000"/>
                </a:solidFill>
                <a:latin typeface="Cambria" panose="02040503050406030204" pitchFamily="18" charset="0"/>
                <a:ea typeface="Cambria" panose="02040503050406030204" pitchFamily="18" charset="0"/>
              </a:rPr>
              <a:t>2. </a:t>
            </a:r>
            <a:r>
              <a:rPr lang="en-US" sz="3600" b="1" dirty="0" err="1">
                <a:solidFill>
                  <a:srgbClr val="FF0000"/>
                </a:solidFill>
                <a:latin typeface="Cambria" panose="02040503050406030204" pitchFamily="18" charset="0"/>
                <a:ea typeface="Cambria" panose="02040503050406030204" pitchFamily="18" charset="0"/>
              </a:rPr>
              <a:t>Thân</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bài</a:t>
            </a:r>
            <a:endParaRPr lang="en-US" sz="3600" b="1" dirty="0">
              <a:solidFill>
                <a:srgbClr val="FF0000"/>
              </a:solidFill>
              <a:latin typeface="Cambria" panose="02040503050406030204" pitchFamily="18" charset="0"/>
              <a:ea typeface="Cambria" panose="02040503050406030204" pitchFamily="18" charset="0"/>
            </a:endParaRPr>
          </a:p>
        </p:txBody>
      </p:sp>
      <p:sp>
        <p:nvSpPr>
          <p:cNvPr id="32" name="TextBox 31"/>
          <p:cNvSpPr txBox="1"/>
          <p:nvPr/>
        </p:nvSpPr>
        <p:spPr>
          <a:xfrm>
            <a:off x="3827117" y="689750"/>
            <a:ext cx="2197080" cy="1077218"/>
          </a:xfrm>
          <a:prstGeom prst="rect">
            <a:avLst/>
          </a:prstGeom>
          <a:noFill/>
        </p:spPr>
        <p:txBody>
          <a:bodyPr wrap="square" rtlCol="0">
            <a:spAutoFit/>
          </a:bodyPr>
          <a:lstStyle/>
          <a:p>
            <a:pPr algn="ctr" defTabSz="609630"/>
            <a:r>
              <a:rPr lang="en-US" sz="3200" b="1" dirty="0" err="1">
                <a:solidFill>
                  <a:prstClr val="black"/>
                </a:solidFill>
                <a:latin typeface="Cambria" panose="02040503050406030204" pitchFamily="18" charset="0"/>
                <a:ea typeface="Cambria" panose="02040503050406030204" pitchFamily="18" charset="0"/>
              </a:rPr>
              <a:t>Tả</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bao</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quát</a:t>
            </a:r>
            <a:endParaRPr lang="en-US" sz="3200" b="1" dirty="0">
              <a:solidFill>
                <a:prstClr val="black"/>
              </a:solidFill>
              <a:latin typeface="Cambria" panose="02040503050406030204" pitchFamily="18" charset="0"/>
              <a:ea typeface="Cambria" panose="02040503050406030204" pitchFamily="18" charset="0"/>
            </a:endParaRPr>
          </a:p>
        </p:txBody>
      </p:sp>
      <p:grpSp>
        <p:nvGrpSpPr>
          <p:cNvPr id="42" name="Group 41"/>
          <p:cNvGrpSpPr/>
          <p:nvPr/>
        </p:nvGrpSpPr>
        <p:grpSpPr>
          <a:xfrm>
            <a:off x="8175737" y="-6383"/>
            <a:ext cx="4091529" cy="2186942"/>
            <a:chOff x="11083764" y="18946"/>
            <a:chExt cx="6137293" cy="3280413"/>
          </a:xfrm>
        </p:grpSpPr>
        <p:sp>
          <p:nvSpPr>
            <p:cNvPr id="34" name="TextBox 33"/>
            <p:cNvSpPr txBox="1"/>
            <p:nvPr/>
          </p:nvSpPr>
          <p:spPr>
            <a:xfrm>
              <a:off x="11083764" y="18946"/>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Giống</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loài</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35" name="TextBox 34"/>
            <p:cNvSpPr txBox="1"/>
            <p:nvPr/>
          </p:nvSpPr>
          <p:spPr>
            <a:xfrm>
              <a:off x="11083764" y="844755"/>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Màu</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sắc</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36" name="TextBox 35"/>
            <p:cNvSpPr txBox="1"/>
            <p:nvPr/>
          </p:nvSpPr>
          <p:spPr>
            <a:xfrm>
              <a:off x="11083764" y="1659655"/>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Thời</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gian</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nuôi</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37" name="TextBox 36"/>
            <p:cNvSpPr txBox="1"/>
            <p:nvPr/>
          </p:nvSpPr>
          <p:spPr>
            <a:xfrm>
              <a:off x="11083764" y="2545210"/>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Thân</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hình</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43" name="Group 42"/>
          <p:cNvGrpSpPr/>
          <p:nvPr/>
        </p:nvGrpSpPr>
        <p:grpSpPr>
          <a:xfrm>
            <a:off x="8127333" y="2416777"/>
            <a:ext cx="4091529" cy="2172723"/>
            <a:chOff x="11005148" y="3794546"/>
            <a:chExt cx="6137293" cy="3259085"/>
          </a:xfrm>
        </p:grpSpPr>
        <p:sp>
          <p:nvSpPr>
            <p:cNvPr id="38" name="TextBox 37"/>
            <p:cNvSpPr txBox="1"/>
            <p:nvPr/>
          </p:nvSpPr>
          <p:spPr>
            <a:xfrm>
              <a:off x="11005148" y="3794546"/>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Đầu</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tai,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miệng</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mắt</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mũi</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39" name="TextBox 38"/>
            <p:cNvSpPr txBox="1"/>
            <p:nvPr/>
          </p:nvSpPr>
          <p:spPr>
            <a:xfrm>
              <a:off x="11005148" y="4672336"/>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Tiếng</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kêu</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40" name="TextBox 39"/>
            <p:cNvSpPr txBox="1"/>
            <p:nvPr/>
          </p:nvSpPr>
          <p:spPr>
            <a:xfrm>
              <a:off x="11005148" y="6299482"/>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Chân</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đuôi</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41" name="TextBox 40"/>
            <p:cNvSpPr txBox="1"/>
            <p:nvPr/>
          </p:nvSpPr>
          <p:spPr>
            <a:xfrm>
              <a:off x="11005148" y="5496347"/>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Bộ</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lông</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59" name="Group 58"/>
          <p:cNvGrpSpPr/>
          <p:nvPr/>
        </p:nvGrpSpPr>
        <p:grpSpPr>
          <a:xfrm>
            <a:off x="6192019" y="133035"/>
            <a:ext cx="1638347" cy="1814895"/>
            <a:chOff x="8963565" y="1002230"/>
            <a:chExt cx="2009235" cy="3782356"/>
          </a:xfrm>
        </p:grpSpPr>
        <p:grpSp>
          <p:nvGrpSpPr>
            <p:cNvPr id="58" name="Group 57"/>
            <p:cNvGrpSpPr/>
            <p:nvPr/>
          </p:nvGrpSpPr>
          <p:grpSpPr>
            <a:xfrm>
              <a:off x="9653460" y="1002230"/>
              <a:ext cx="1319340" cy="3782356"/>
              <a:chOff x="9653460" y="1002230"/>
              <a:chExt cx="1319340" cy="3782356"/>
            </a:xfrm>
          </p:grpSpPr>
          <p:cxnSp>
            <p:nvCxnSpPr>
              <p:cNvPr id="48" name="Straight Connector 47"/>
              <p:cNvCxnSpPr/>
              <p:nvPr/>
            </p:nvCxnSpPr>
            <p:spPr>
              <a:xfrm>
                <a:off x="9653460" y="1002230"/>
                <a:ext cx="0" cy="37823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9653460" y="100223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9653460" y="2264449"/>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9653460" y="3407449"/>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9653460" y="4784586"/>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57" name="Straight Connector 56"/>
            <p:cNvCxnSpPr/>
            <p:nvPr/>
          </p:nvCxnSpPr>
          <p:spPr>
            <a:xfrm>
              <a:off x="8963565" y="2972335"/>
              <a:ext cx="689895" cy="0"/>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6145159" y="2630251"/>
            <a:ext cx="1741351" cy="1772247"/>
            <a:chOff x="8963565" y="1002230"/>
            <a:chExt cx="2009235" cy="3782356"/>
          </a:xfrm>
        </p:grpSpPr>
        <p:grpSp>
          <p:nvGrpSpPr>
            <p:cNvPr id="61" name="Group 60"/>
            <p:cNvGrpSpPr/>
            <p:nvPr/>
          </p:nvGrpSpPr>
          <p:grpSpPr>
            <a:xfrm>
              <a:off x="9653460" y="1002230"/>
              <a:ext cx="1319340" cy="3782356"/>
              <a:chOff x="9653460" y="1002230"/>
              <a:chExt cx="1319340" cy="3782356"/>
            </a:xfrm>
          </p:grpSpPr>
          <p:cxnSp>
            <p:nvCxnSpPr>
              <p:cNvPr id="63" name="Straight Connector 62"/>
              <p:cNvCxnSpPr/>
              <p:nvPr/>
            </p:nvCxnSpPr>
            <p:spPr>
              <a:xfrm>
                <a:off x="9653460" y="1002230"/>
                <a:ext cx="0" cy="37823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9653460" y="100223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9653460" y="2264449"/>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9653460" y="3407449"/>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9653460" y="4784586"/>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p:nvCxnSpPr>
          <p:spPr>
            <a:xfrm>
              <a:off x="8963565" y="2972335"/>
              <a:ext cx="689895" cy="0"/>
            </a:xfrm>
            <a:prstGeom prst="line">
              <a:avLst/>
            </a:prstGeom>
            <a:ln w="76200"/>
          </p:spPr>
          <p:style>
            <a:lnRef idx="1">
              <a:schemeClr val="accent1"/>
            </a:lnRef>
            <a:fillRef idx="0">
              <a:schemeClr val="accent1"/>
            </a:fillRef>
            <a:effectRef idx="0">
              <a:schemeClr val="accent1"/>
            </a:effectRef>
            <a:fontRef idx="minor">
              <a:schemeClr val="tx1"/>
            </a:fontRef>
          </p:style>
        </p:cxnSp>
      </p:grpSp>
      <p:pic>
        <p:nvPicPr>
          <p:cNvPr id="68" name="Picture 3"/>
          <p:cNvPicPr>
            <a:picLocks noChangeAspect="1"/>
          </p:cNvPicPr>
          <p:nvPr/>
        </p:nvPicPr>
        <p:blipFill>
          <a:blip r:embed="rId3" cstate="hqprint">
            <a:alphaModFix amt="47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620061" y="4867315"/>
            <a:ext cx="2794793" cy="1750239"/>
          </a:xfrm>
          <a:prstGeom prst="rect">
            <a:avLst/>
          </a:prstGeom>
        </p:spPr>
      </p:pic>
      <p:sp>
        <p:nvSpPr>
          <p:cNvPr id="69" name="TextBox 68"/>
          <p:cNvSpPr txBox="1"/>
          <p:nvPr/>
        </p:nvSpPr>
        <p:spPr>
          <a:xfrm>
            <a:off x="3989142" y="3174234"/>
            <a:ext cx="2197080" cy="584775"/>
          </a:xfrm>
          <a:prstGeom prst="rect">
            <a:avLst/>
          </a:prstGeom>
          <a:noFill/>
        </p:spPr>
        <p:txBody>
          <a:bodyPr wrap="square" rtlCol="0">
            <a:spAutoFit/>
          </a:bodyPr>
          <a:lstStyle/>
          <a:p>
            <a:pPr defTabSz="609630"/>
            <a:r>
              <a:rPr lang="en-US" sz="3200" b="1" dirty="0" err="1">
                <a:solidFill>
                  <a:prstClr val="black"/>
                </a:solidFill>
                <a:latin typeface="Cambria" panose="02040503050406030204" pitchFamily="18" charset="0"/>
                <a:ea typeface="Cambria" panose="02040503050406030204" pitchFamily="18" charset="0"/>
              </a:rPr>
              <a:t>Tả</a:t>
            </a:r>
            <a:r>
              <a:rPr lang="en-US" sz="3200" b="1" dirty="0">
                <a:solidFill>
                  <a:prstClr val="black"/>
                </a:solidFill>
                <a:latin typeface="Cambria" panose="02040503050406030204" pitchFamily="18" charset="0"/>
                <a:ea typeface="Cambria" panose="02040503050406030204" pitchFamily="18" charset="0"/>
              </a:rPr>
              <a:t> chi </a:t>
            </a:r>
            <a:r>
              <a:rPr lang="en-US" sz="3200" b="1" dirty="0" err="1">
                <a:solidFill>
                  <a:prstClr val="black"/>
                </a:solidFill>
                <a:latin typeface="Cambria" panose="02040503050406030204" pitchFamily="18" charset="0"/>
                <a:ea typeface="Cambria" panose="02040503050406030204" pitchFamily="18" charset="0"/>
              </a:rPr>
              <a:t>tiết</a:t>
            </a:r>
            <a:endParaRPr lang="en-US" sz="3200" b="1" dirty="0">
              <a:solidFill>
                <a:prstClr val="black"/>
              </a:solidFill>
              <a:latin typeface="Cambria" panose="02040503050406030204" pitchFamily="18" charset="0"/>
              <a:ea typeface="Cambria" panose="02040503050406030204" pitchFamily="18" charset="0"/>
            </a:endParaRPr>
          </a:p>
        </p:txBody>
      </p:sp>
      <p:sp>
        <p:nvSpPr>
          <p:cNvPr id="33" name="TextBox 32"/>
          <p:cNvSpPr txBox="1"/>
          <p:nvPr/>
        </p:nvSpPr>
        <p:spPr>
          <a:xfrm>
            <a:off x="3642006" y="5471846"/>
            <a:ext cx="2753244" cy="584775"/>
          </a:xfrm>
          <a:prstGeom prst="rect">
            <a:avLst/>
          </a:prstGeom>
          <a:noFill/>
        </p:spPr>
        <p:txBody>
          <a:bodyPr wrap="square" rtlCol="0">
            <a:spAutoFit/>
          </a:bodyPr>
          <a:lstStyle/>
          <a:p>
            <a:pPr defTabSz="609630"/>
            <a:r>
              <a:rPr lang="en-US" sz="3200" b="1" dirty="0" err="1">
                <a:solidFill>
                  <a:prstClr val="black"/>
                </a:solidFill>
                <a:latin typeface="Cambria" panose="02040503050406030204" pitchFamily="18" charset="0"/>
                <a:ea typeface="Cambria" panose="02040503050406030204" pitchFamily="18" charset="0"/>
              </a:rPr>
              <a:t>Tả</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hoạt</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động</a:t>
            </a:r>
            <a:endParaRPr lang="en-US" sz="3200" b="1" dirty="0">
              <a:solidFill>
                <a:prstClr val="black"/>
              </a:solidFill>
              <a:latin typeface="Cambria" panose="02040503050406030204" pitchFamily="18" charset="0"/>
              <a:ea typeface="Cambria" panose="02040503050406030204" pitchFamily="18" charset="0"/>
            </a:endParaRPr>
          </a:p>
        </p:txBody>
      </p:sp>
      <p:grpSp>
        <p:nvGrpSpPr>
          <p:cNvPr id="70" name="Group 69"/>
          <p:cNvGrpSpPr/>
          <p:nvPr/>
        </p:nvGrpSpPr>
        <p:grpSpPr>
          <a:xfrm>
            <a:off x="6215129" y="4976995"/>
            <a:ext cx="1741351" cy="1772247"/>
            <a:chOff x="8963565" y="1002230"/>
            <a:chExt cx="2009235" cy="3782356"/>
          </a:xfrm>
        </p:grpSpPr>
        <p:grpSp>
          <p:nvGrpSpPr>
            <p:cNvPr id="71" name="Group 70"/>
            <p:cNvGrpSpPr/>
            <p:nvPr/>
          </p:nvGrpSpPr>
          <p:grpSpPr>
            <a:xfrm>
              <a:off x="9653460" y="1002230"/>
              <a:ext cx="1319340" cy="3782356"/>
              <a:chOff x="9653460" y="1002230"/>
              <a:chExt cx="1319340" cy="3782356"/>
            </a:xfrm>
          </p:grpSpPr>
          <p:cxnSp>
            <p:nvCxnSpPr>
              <p:cNvPr id="73" name="Straight Connector 72"/>
              <p:cNvCxnSpPr/>
              <p:nvPr/>
            </p:nvCxnSpPr>
            <p:spPr>
              <a:xfrm>
                <a:off x="9653460" y="1002230"/>
                <a:ext cx="0" cy="37823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9653460" y="100223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9653460" y="2264449"/>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9653460" y="3407449"/>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9653460" y="4784586"/>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72" name="Straight Connector 71"/>
            <p:cNvCxnSpPr/>
            <p:nvPr/>
          </p:nvCxnSpPr>
          <p:spPr>
            <a:xfrm>
              <a:off x="8963565" y="2972335"/>
              <a:ext cx="689895" cy="0"/>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8184305" y="4797428"/>
            <a:ext cx="4091529" cy="2122459"/>
            <a:chOff x="11083763" y="7447850"/>
            <a:chExt cx="6137293" cy="3183689"/>
          </a:xfrm>
        </p:grpSpPr>
        <p:sp>
          <p:nvSpPr>
            <p:cNvPr id="78" name="TextBox 77"/>
            <p:cNvSpPr txBox="1"/>
            <p:nvPr/>
          </p:nvSpPr>
          <p:spPr>
            <a:xfrm>
              <a:off x="11083763" y="7447850"/>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Ăn</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ngủ</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79" name="TextBox 78"/>
            <p:cNvSpPr txBox="1"/>
            <p:nvPr/>
          </p:nvSpPr>
          <p:spPr>
            <a:xfrm>
              <a:off x="11083763" y="8250085"/>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Điệu</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bộ</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đi</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đứng</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80" name="TextBox 79"/>
            <p:cNvSpPr txBox="1"/>
            <p:nvPr/>
          </p:nvSpPr>
          <p:spPr>
            <a:xfrm>
              <a:off x="11083763" y="9104812"/>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Thói</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quen</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81" name="TextBox 80"/>
            <p:cNvSpPr txBox="1"/>
            <p:nvPr/>
          </p:nvSpPr>
          <p:spPr>
            <a:xfrm>
              <a:off x="11083763" y="9877390"/>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Bắt</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mồi</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82" name="Group 81"/>
          <p:cNvGrpSpPr/>
          <p:nvPr/>
        </p:nvGrpSpPr>
        <p:grpSpPr>
          <a:xfrm>
            <a:off x="2383484" y="1087424"/>
            <a:ext cx="1226489" cy="4717837"/>
            <a:chOff x="8963565" y="1002230"/>
            <a:chExt cx="2009235" cy="3782356"/>
          </a:xfrm>
        </p:grpSpPr>
        <p:grpSp>
          <p:nvGrpSpPr>
            <p:cNvPr id="83" name="Group 82"/>
            <p:cNvGrpSpPr/>
            <p:nvPr/>
          </p:nvGrpSpPr>
          <p:grpSpPr>
            <a:xfrm>
              <a:off x="9653460" y="1002230"/>
              <a:ext cx="1319340" cy="3782356"/>
              <a:chOff x="9653460" y="1002230"/>
              <a:chExt cx="1319340" cy="3782356"/>
            </a:xfrm>
          </p:grpSpPr>
          <p:cxnSp>
            <p:nvCxnSpPr>
              <p:cNvPr id="85" name="Straight Connector 84"/>
              <p:cNvCxnSpPr/>
              <p:nvPr/>
            </p:nvCxnSpPr>
            <p:spPr>
              <a:xfrm>
                <a:off x="9653460" y="1002230"/>
                <a:ext cx="0" cy="37823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9653460" y="100223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9653460" y="297244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9653460" y="4784586"/>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84" name="Straight Connector 83"/>
            <p:cNvCxnSpPr/>
            <p:nvPr/>
          </p:nvCxnSpPr>
          <p:spPr>
            <a:xfrm>
              <a:off x="8963565" y="2972335"/>
              <a:ext cx="689895" cy="0"/>
            </a:xfrm>
            <a:prstGeom prst="line">
              <a:avLst/>
            </a:prstGeom>
            <a:ln w="76200"/>
          </p:spPr>
          <p:style>
            <a:lnRef idx="1">
              <a:schemeClr val="accent1"/>
            </a:lnRef>
            <a:fillRef idx="0">
              <a:schemeClr val="accent1"/>
            </a:fillRef>
            <a:effectRef idx="0">
              <a:schemeClr val="accent1"/>
            </a:effectRef>
            <a:fontRef idx="minor">
              <a:schemeClr val="tx1"/>
            </a:fontRef>
          </p:style>
        </p:cxnSp>
      </p:grpSp>
      <p:pic>
        <p:nvPicPr>
          <p:cNvPr id="89" name="Picture 25"/>
          <p:cNvPicPr>
            <a:picLocks noChangeAspect="1"/>
          </p:cNvPicPr>
          <p:nvPr/>
        </p:nvPicPr>
        <p:blipFill>
          <a:blip r:embed="rId7"/>
          <a:srcRect/>
          <a:stretch>
            <a:fillRect/>
          </a:stretch>
        </p:blipFill>
        <p:spPr>
          <a:xfrm>
            <a:off x="163138" y="3838042"/>
            <a:ext cx="2491361" cy="2912453"/>
          </a:xfrm>
          <a:prstGeom prst="rect">
            <a:avLst/>
          </a:prstGeom>
        </p:spPr>
      </p:pic>
    </p:spTree>
    <p:extLst>
      <p:ext uri="{BB962C8B-B14F-4D97-AF65-F5344CB8AC3E}">
        <p14:creationId xmlns:p14="http://schemas.microsoft.com/office/powerpoint/2010/main" val="29977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22" presetClass="entr" presetSubtype="8" fill="hold"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wipe(left)">
                                      <p:cBhvr>
                                        <p:cTn id="10" dur="500"/>
                                        <p:tgtEl>
                                          <p:spTgt spid="8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par>
                                <p:cTn id="16" presetID="22" presetClass="entr" presetSubtype="8" fill="hold"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wipe(left)">
                                      <p:cBhvr>
                                        <p:cTn id="18" dur="500"/>
                                        <p:tgtEl>
                                          <p:spTgt spid="59"/>
                                        </p:tgtEl>
                                      </p:cBhvr>
                                    </p:animEffect>
                                  </p:childTnLst>
                                </p:cTn>
                              </p:par>
                              <p:par>
                                <p:cTn id="19" presetID="22" presetClass="entr" presetSubtype="8"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left)">
                                      <p:cBhvr>
                                        <p:cTn id="21" dur="500"/>
                                        <p:tgtEl>
                                          <p:spTgt spid="4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wipe(left)">
                                      <p:cBhvr>
                                        <p:cTn id="26" dur="500"/>
                                        <p:tgtEl>
                                          <p:spTgt spid="69"/>
                                        </p:tgtEl>
                                      </p:cBhvr>
                                    </p:animEffect>
                                  </p:childTnLst>
                                </p:cTn>
                              </p:par>
                              <p:par>
                                <p:cTn id="27" presetID="22" presetClass="entr" presetSubtype="8" fill="hold" nodeType="with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wipe(left)">
                                      <p:cBhvr>
                                        <p:cTn id="29" dur="500"/>
                                        <p:tgtEl>
                                          <p:spTgt spid="60"/>
                                        </p:tgtEl>
                                      </p:cBhvr>
                                    </p:animEffect>
                                  </p:childTnLst>
                                </p:cTn>
                              </p:par>
                              <p:par>
                                <p:cTn id="30" presetID="22" presetClass="entr" presetSubtype="8"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left)">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left)">
                                      <p:cBhvr>
                                        <p:cTn id="37" dur="500"/>
                                        <p:tgtEl>
                                          <p:spTgt spid="33"/>
                                        </p:tgtEl>
                                      </p:cBhvr>
                                    </p:animEffect>
                                  </p:childTnLst>
                                </p:cTn>
                              </p:par>
                              <p:par>
                                <p:cTn id="38" presetID="22" presetClass="entr" presetSubtype="8" fill="hold" nodeType="with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wipe(left)">
                                      <p:cBhvr>
                                        <p:cTn id="40" dur="500"/>
                                        <p:tgtEl>
                                          <p:spTgt spid="70"/>
                                        </p:tgtEl>
                                      </p:cBhvr>
                                    </p:animEffect>
                                  </p:childTnLst>
                                </p:cTn>
                              </p:par>
                              <p:par>
                                <p:cTn id="41" presetID="22" presetClass="entr" presetSubtype="8"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left)">
                                      <p:cBhvr>
                                        <p:cTn id="4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69"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63" b="13461"/>
          <a:stretch>
            <a:fillRect/>
          </a:stretch>
        </p:blipFill>
        <p:spPr>
          <a:xfrm>
            <a:off x="50325" y="-107570"/>
            <a:ext cx="12192000" cy="6858000"/>
          </a:xfrm>
          <a:prstGeom prst="rect">
            <a:avLst/>
          </a:prstGeom>
        </p:spPr>
      </p:pic>
      <p:pic>
        <p:nvPicPr>
          <p:cNvPr id="3" name="Picture 3"/>
          <p:cNvPicPr>
            <a:picLocks noChangeAspect="1"/>
          </p:cNvPicPr>
          <p:nvPr/>
        </p:nvPicPr>
        <p:blipFill>
          <a:blip r:embed="rId3" cstate="hqprint">
            <a:alphaModFix amt="47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839854" y="904116"/>
            <a:ext cx="2794793" cy="1750239"/>
          </a:xfrm>
          <a:prstGeom prst="rect">
            <a:avLst/>
          </a:prstGeom>
        </p:spPr>
      </p:pic>
      <p:pic>
        <p:nvPicPr>
          <p:cNvPr id="4" name="Picture 4"/>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756291" y="4171636"/>
            <a:ext cx="2939058" cy="1840585"/>
          </a:xfrm>
          <a:prstGeom prst="rect">
            <a:avLst/>
          </a:prstGeom>
        </p:spPr>
      </p:pic>
      <p:pic>
        <p:nvPicPr>
          <p:cNvPr id="30" name="Picture 30"/>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r="41169" b="40998"/>
          <a:stretch>
            <a:fillRect/>
          </a:stretch>
        </p:blipFill>
        <p:spPr>
          <a:xfrm rot="10800000">
            <a:off x="-38581" y="23229"/>
            <a:ext cx="1933703" cy="1461760"/>
          </a:xfrm>
          <a:prstGeom prst="rect">
            <a:avLst/>
          </a:prstGeom>
        </p:spPr>
      </p:pic>
      <p:sp>
        <p:nvSpPr>
          <p:cNvPr id="31" name="TextBox 30"/>
          <p:cNvSpPr txBox="1"/>
          <p:nvPr/>
        </p:nvSpPr>
        <p:spPr>
          <a:xfrm>
            <a:off x="54203" y="3405114"/>
            <a:ext cx="2197080" cy="646331"/>
          </a:xfrm>
          <a:prstGeom prst="rect">
            <a:avLst/>
          </a:prstGeom>
          <a:noFill/>
        </p:spPr>
        <p:txBody>
          <a:bodyPr wrap="square" rtlCol="0">
            <a:spAutoFit/>
          </a:bodyPr>
          <a:lstStyle/>
          <a:p>
            <a:pPr defTabSz="609630"/>
            <a:r>
              <a:rPr lang="en-US" sz="3600" b="1" dirty="0">
                <a:solidFill>
                  <a:srgbClr val="FF0000"/>
                </a:solidFill>
                <a:latin typeface="Cambria" panose="02040503050406030204" pitchFamily="18" charset="0"/>
                <a:ea typeface="Cambria" panose="02040503050406030204" pitchFamily="18" charset="0"/>
              </a:rPr>
              <a:t>3. </a:t>
            </a:r>
            <a:r>
              <a:rPr lang="en-US" sz="3600" b="1" dirty="0" err="1">
                <a:solidFill>
                  <a:srgbClr val="FF0000"/>
                </a:solidFill>
                <a:latin typeface="Cambria" panose="02040503050406030204" pitchFamily="18" charset="0"/>
                <a:ea typeface="Cambria" panose="02040503050406030204" pitchFamily="18" charset="0"/>
              </a:rPr>
              <a:t>Kết</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bài</a:t>
            </a:r>
            <a:endParaRPr lang="en-US" sz="3600" b="1" dirty="0">
              <a:solidFill>
                <a:srgbClr val="FF0000"/>
              </a:solidFill>
              <a:latin typeface="Cambria" panose="02040503050406030204" pitchFamily="18" charset="0"/>
              <a:ea typeface="Cambria" panose="02040503050406030204" pitchFamily="18" charset="0"/>
            </a:endParaRPr>
          </a:p>
        </p:txBody>
      </p:sp>
      <p:sp>
        <p:nvSpPr>
          <p:cNvPr id="32" name="TextBox 31"/>
          <p:cNvSpPr txBox="1"/>
          <p:nvPr/>
        </p:nvSpPr>
        <p:spPr>
          <a:xfrm>
            <a:off x="2804783" y="1591385"/>
            <a:ext cx="2826359" cy="1077218"/>
          </a:xfrm>
          <a:prstGeom prst="rect">
            <a:avLst/>
          </a:prstGeom>
          <a:noFill/>
        </p:spPr>
        <p:txBody>
          <a:bodyPr wrap="square" rtlCol="0">
            <a:spAutoFit/>
          </a:bodyPr>
          <a:lstStyle/>
          <a:p>
            <a:pPr algn="ctr" defTabSz="609630"/>
            <a:r>
              <a:rPr lang="en-US" sz="3200" b="1" dirty="0" err="1">
                <a:solidFill>
                  <a:prstClr val="black"/>
                </a:solidFill>
                <a:latin typeface="Cambria" panose="02040503050406030204" pitchFamily="18" charset="0"/>
                <a:ea typeface="Cambria" panose="02040503050406030204" pitchFamily="18" charset="0"/>
              </a:rPr>
              <a:t>Không</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mở</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rộng</a:t>
            </a:r>
            <a:endParaRPr lang="en-US" sz="3200" b="1" dirty="0">
              <a:solidFill>
                <a:prstClr val="black"/>
              </a:solidFill>
              <a:latin typeface="Cambria" panose="02040503050406030204" pitchFamily="18" charset="0"/>
              <a:ea typeface="Cambria" panose="02040503050406030204" pitchFamily="18" charset="0"/>
            </a:endParaRPr>
          </a:p>
        </p:txBody>
      </p:sp>
      <p:sp>
        <p:nvSpPr>
          <p:cNvPr id="33" name="TextBox 32"/>
          <p:cNvSpPr txBox="1"/>
          <p:nvPr/>
        </p:nvSpPr>
        <p:spPr>
          <a:xfrm>
            <a:off x="3363717" y="4950922"/>
            <a:ext cx="2197080" cy="584775"/>
          </a:xfrm>
          <a:prstGeom prst="rect">
            <a:avLst/>
          </a:prstGeom>
          <a:noFill/>
        </p:spPr>
        <p:txBody>
          <a:bodyPr wrap="square" rtlCol="0">
            <a:spAutoFit/>
          </a:bodyPr>
          <a:lstStyle/>
          <a:p>
            <a:pPr defTabSz="609630"/>
            <a:r>
              <a:rPr lang="en-US" sz="3200" b="1" dirty="0" err="1">
                <a:solidFill>
                  <a:prstClr val="black"/>
                </a:solidFill>
                <a:latin typeface="Cambria" panose="02040503050406030204" pitchFamily="18" charset="0"/>
                <a:ea typeface="Cambria" panose="02040503050406030204" pitchFamily="18" charset="0"/>
              </a:rPr>
              <a:t>Mở</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rộng</a:t>
            </a:r>
            <a:endParaRPr lang="en-US" sz="3200" b="1" dirty="0">
              <a:solidFill>
                <a:prstClr val="black"/>
              </a:solidFill>
              <a:latin typeface="Cambria" panose="02040503050406030204" pitchFamily="18" charset="0"/>
              <a:ea typeface="Cambria" panose="02040503050406030204" pitchFamily="18" charset="0"/>
            </a:endParaRPr>
          </a:p>
        </p:txBody>
      </p:sp>
      <p:grpSp>
        <p:nvGrpSpPr>
          <p:cNvPr id="5" name="Group 4"/>
          <p:cNvGrpSpPr/>
          <p:nvPr/>
        </p:nvGrpSpPr>
        <p:grpSpPr>
          <a:xfrm>
            <a:off x="7495782" y="638897"/>
            <a:ext cx="4091529" cy="2586628"/>
            <a:chOff x="11243673" y="958344"/>
            <a:chExt cx="6137293" cy="3879942"/>
          </a:xfrm>
        </p:grpSpPr>
        <p:sp>
          <p:nvSpPr>
            <p:cNvPr id="34" name="TextBox 33"/>
            <p:cNvSpPr txBox="1"/>
            <p:nvPr/>
          </p:nvSpPr>
          <p:spPr>
            <a:xfrm>
              <a:off x="11243673" y="958344"/>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Tình</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cảm</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của</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em</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37" name="TextBox 36"/>
            <p:cNvSpPr txBox="1"/>
            <p:nvPr/>
          </p:nvSpPr>
          <p:spPr>
            <a:xfrm>
              <a:off x="11243673" y="4084137"/>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Mong</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muốn</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của</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em</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6" name="Group 5"/>
          <p:cNvGrpSpPr/>
          <p:nvPr/>
        </p:nvGrpSpPr>
        <p:grpSpPr>
          <a:xfrm>
            <a:off x="7643745" y="3839911"/>
            <a:ext cx="4548255" cy="2851659"/>
            <a:chOff x="11465617" y="5759866"/>
            <a:chExt cx="6822383" cy="4277489"/>
          </a:xfrm>
        </p:grpSpPr>
        <p:sp>
          <p:nvSpPr>
            <p:cNvPr id="38" name="TextBox 37"/>
            <p:cNvSpPr txBox="1"/>
            <p:nvPr/>
          </p:nvSpPr>
          <p:spPr>
            <a:xfrm>
              <a:off x="11465617" y="5759866"/>
              <a:ext cx="682238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Vị</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trí</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của</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con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vật</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đối</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với</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em</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39" name="TextBox 38"/>
            <p:cNvSpPr txBox="1"/>
            <p:nvPr/>
          </p:nvSpPr>
          <p:spPr>
            <a:xfrm>
              <a:off x="11465617" y="7637893"/>
              <a:ext cx="6137292"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Biệt</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hiệu</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biệt</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danh</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40" name="TextBox 39"/>
            <p:cNvSpPr txBox="1"/>
            <p:nvPr/>
          </p:nvSpPr>
          <p:spPr>
            <a:xfrm>
              <a:off x="11465617" y="9283206"/>
              <a:ext cx="6137292"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Kỷ</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niệm</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59" name="Group 58"/>
          <p:cNvGrpSpPr/>
          <p:nvPr/>
        </p:nvGrpSpPr>
        <p:grpSpPr>
          <a:xfrm>
            <a:off x="5653626" y="874858"/>
            <a:ext cx="1638347" cy="2144347"/>
            <a:chOff x="8963565" y="1002230"/>
            <a:chExt cx="2009235" cy="3782356"/>
          </a:xfrm>
        </p:grpSpPr>
        <p:grpSp>
          <p:nvGrpSpPr>
            <p:cNvPr id="58" name="Group 57"/>
            <p:cNvGrpSpPr/>
            <p:nvPr/>
          </p:nvGrpSpPr>
          <p:grpSpPr>
            <a:xfrm>
              <a:off x="9653460" y="1002230"/>
              <a:ext cx="1319340" cy="3782356"/>
              <a:chOff x="9653460" y="1002230"/>
              <a:chExt cx="1319340" cy="3782356"/>
            </a:xfrm>
          </p:grpSpPr>
          <p:cxnSp>
            <p:nvCxnSpPr>
              <p:cNvPr id="48" name="Straight Connector 47"/>
              <p:cNvCxnSpPr/>
              <p:nvPr/>
            </p:nvCxnSpPr>
            <p:spPr>
              <a:xfrm>
                <a:off x="9653460" y="1002230"/>
                <a:ext cx="0" cy="37823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9653460" y="100223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9653460" y="4784586"/>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57" name="Straight Connector 56"/>
            <p:cNvCxnSpPr/>
            <p:nvPr/>
          </p:nvCxnSpPr>
          <p:spPr>
            <a:xfrm>
              <a:off x="8963565" y="2972335"/>
              <a:ext cx="689895" cy="0"/>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5674663" y="4020667"/>
            <a:ext cx="1741351" cy="2521571"/>
            <a:chOff x="8963565" y="1002230"/>
            <a:chExt cx="2009235" cy="3782356"/>
          </a:xfrm>
        </p:grpSpPr>
        <p:grpSp>
          <p:nvGrpSpPr>
            <p:cNvPr id="61" name="Group 60"/>
            <p:cNvGrpSpPr/>
            <p:nvPr/>
          </p:nvGrpSpPr>
          <p:grpSpPr>
            <a:xfrm>
              <a:off x="9653460" y="1002230"/>
              <a:ext cx="1319340" cy="3782356"/>
              <a:chOff x="9653460" y="1002230"/>
              <a:chExt cx="1319340" cy="3782356"/>
            </a:xfrm>
          </p:grpSpPr>
          <p:cxnSp>
            <p:nvCxnSpPr>
              <p:cNvPr id="63" name="Straight Connector 62"/>
              <p:cNvCxnSpPr/>
              <p:nvPr/>
            </p:nvCxnSpPr>
            <p:spPr>
              <a:xfrm>
                <a:off x="9653460" y="1002230"/>
                <a:ext cx="0" cy="37823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9653460" y="100223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9653460" y="297244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9653460" y="4784586"/>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p:nvCxnSpPr>
          <p:spPr>
            <a:xfrm>
              <a:off x="8963565" y="2972335"/>
              <a:ext cx="689895" cy="0"/>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1985279" y="1981558"/>
            <a:ext cx="861727" cy="3352513"/>
            <a:chOff x="8963565" y="1002230"/>
            <a:chExt cx="2009235" cy="3782356"/>
          </a:xfrm>
        </p:grpSpPr>
        <p:grpSp>
          <p:nvGrpSpPr>
            <p:cNvPr id="69" name="Group 68"/>
            <p:cNvGrpSpPr/>
            <p:nvPr/>
          </p:nvGrpSpPr>
          <p:grpSpPr>
            <a:xfrm>
              <a:off x="9653460" y="1002230"/>
              <a:ext cx="1319340" cy="3782356"/>
              <a:chOff x="9653460" y="1002230"/>
              <a:chExt cx="1319340" cy="3782356"/>
            </a:xfrm>
          </p:grpSpPr>
          <p:cxnSp>
            <p:nvCxnSpPr>
              <p:cNvPr id="71" name="Straight Connector 70"/>
              <p:cNvCxnSpPr/>
              <p:nvPr/>
            </p:nvCxnSpPr>
            <p:spPr>
              <a:xfrm>
                <a:off x="9653460" y="1002230"/>
                <a:ext cx="0" cy="37823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9653460" y="100223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9653460" y="4784586"/>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70" name="Straight Connector 69"/>
            <p:cNvCxnSpPr/>
            <p:nvPr/>
          </p:nvCxnSpPr>
          <p:spPr>
            <a:xfrm>
              <a:off x="8963565" y="2972335"/>
              <a:ext cx="689895" cy="0"/>
            </a:xfrm>
            <a:prstGeom prst="line">
              <a:avLst/>
            </a:prstGeom>
            <a:ln w="76200"/>
          </p:spPr>
          <p:style>
            <a:lnRef idx="1">
              <a:schemeClr val="accent1"/>
            </a:lnRef>
            <a:fillRef idx="0">
              <a:schemeClr val="accent1"/>
            </a:fillRef>
            <a:effectRef idx="0">
              <a:schemeClr val="accent1"/>
            </a:effectRef>
            <a:fontRef idx="minor">
              <a:schemeClr val="tx1"/>
            </a:fontRef>
          </p:style>
        </p:cxnSp>
      </p:grpSp>
      <p:pic>
        <p:nvPicPr>
          <p:cNvPr id="65" name="Picture 9"/>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66131" y="4053894"/>
            <a:ext cx="1687068" cy="2743200"/>
          </a:xfrm>
          <a:prstGeom prst="rect">
            <a:avLst/>
          </a:prstGeom>
        </p:spPr>
      </p:pic>
      <p:pic>
        <p:nvPicPr>
          <p:cNvPr id="74" name="Picture 17"/>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123072" y="913763"/>
            <a:ext cx="2059328" cy="2015567"/>
          </a:xfrm>
          <a:prstGeom prst="rect">
            <a:avLst/>
          </a:prstGeom>
        </p:spPr>
      </p:pic>
    </p:spTree>
    <p:extLst>
      <p:ext uri="{BB962C8B-B14F-4D97-AF65-F5344CB8AC3E}">
        <p14:creationId xmlns:p14="http://schemas.microsoft.com/office/powerpoint/2010/main" val="283460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22" presetClass="entr" presetSubtype="8"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left)">
                                      <p:cBhvr>
                                        <p:cTn id="10" dur="5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par>
                                <p:cTn id="16" presetID="22" presetClass="entr" presetSubtype="8" fill="hold"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wipe(left)">
                                      <p:cBhvr>
                                        <p:cTn id="18" dur="500"/>
                                        <p:tgtEl>
                                          <p:spTgt spid="59"/>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500"/>
                                        <p:tgtEl>
                                          <p:spTgt spid="33"/>
                                        </p:tgtEl>
                                      </p:cBhvr>
                                    </p:animEffect>
                                  </p:childTnLst>
                                </p:cTn>
                              </p:par>
                              <p:par>
                                <p:cTn id="27" presetID="22" presetClass="entr" presetSubtype="8" fill="hold" nodeType="with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wipe(left)">
                                      <p:cBhvr>
                                        <p:cTn id="29" dur="500"/>
                                        <p:tgtEl>
                                          <p:spTgt spid="60"/>
                                        </p:tgtEl>
                                      </p:cBhvr>
                                    </p:animEffect>
                                  </p:childTnLst>
                                </p:cTn>
                              </p:par>
                              <p:par>
                                <p:cTn id="30" presetID="22" presetClass="entr" presetSubtype="8"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03A66"/>
        </a:solidFill>
        <a:effectLst/>
      </p:bgPr>
    </p:bg>
    <p:spTree>
      <p:nvGrpSpPr>
        <p:cNvPr id="1" name="Shape 819"/>
        <p:cNvGrpSpPr/>
        <p:nvPr/>
      </p:nvGrpSpPr>
      <p:grpSpPr>
        <a:xfrm>
          <a:off x="0" y="0"/>
          <a:ext cx="0" cy="0"/>
          <a:chOff x="0" y="0"/>
          <a:chExt cx="0" cy="0"/>
        </a:xfrm>
      </p:grpSpPr>
      <p:sp>
        <p:nvSpPr>
          <p:cNvPr id="820" name="Google Shape;820;p6"/>
          <p:cNvSpPr/>
          <p:nvPr/>
        </p:nvSpPr>
        <p:spPr>
          <a:xfrm>
            <a:off x="448445" y="279400"/>
            <a:ext cx="11313583" cy="5943600"/>
          </a:xfrm>
          <a:prstGeom prst="roundRect">
            <a:avLst>
              <a:gd name="adj" fmla="val 12616"/>
            </a:avLst>
          </a:prstGeom>
          <a:solidFill>
            <a:srgbClr val="FDE9D8"/>
          </a:solidFill>
          <a:ln w="38100" cap="flat" cmpd="sng">
            <a:solidFill>
              <a:srgbClr val="FFFF00"/>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Pts val="1800"/>
              <a:buFontTx/>
              <a:buNone/>
              <a:tabLst/>
              <a:defRPr/>
            </a:pPr>
            <a:endParaRPr kumimoji="0" sz="12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9" name="TextBox 8">
            <a:extLst>
              <a:ext uri="{FF2B5EF4-FFF2-40B4-BE49-F238E27FC236}">
                <a16:creationId xmlns:a16="http://schemas.microsoft.com/office/drawing/2014/main" id="{680E8112-DEF9-4F11-EB3C-A5D008BC830A}"/>
              </a:ext>
            </a:extLst>
          </p:cNvPr>
          <p:cNvSpPr txBox="1"/>
          <p:nvPr/>
        </p:nvSpPr>
        <p:spPr>
          <a:xfrm>
            <a:off x="543339" y="238539"/>
            <a:ext cx="11648661" cy="5873531"/>
          </a:xfrm>
          <a:prstGeom prst="rect">
            <a:avLst/>
          </a:prstGeom>
          <a:noFill/>
        </p:spPr>
        <p:txBody>
          <a:bodyPr wrap="square" rtlCol="0">
            <a:spAutoFit/>
          </a:bodyPr>
          <a:lstStyle/>
          <a:p>
            <a:pPr marL="0" marR="0" algn="just">
              <a:lnSpc>
                <a:spcPct val="110000"/>
              </a:lnSpc>
              <a:spcBef>
                <a:spcPts val="0"/>
              </a:spcBef>
              <a:spcAft>
                <a:spcPts val="0"/>
              </a:spcAft>
            </a:pPr>
            <a:r>
              <a:rPr lang="en-US" sz="2000" b="1" dirty="0">
                <a:solidFill>
                  <a:srgbClr val="000000"/>
                </a:solidFill>
                <a:effectLst/>
                <a:latin typeface="Cambria" panose="02040503050406030204" pitchFamily="18" charset="0"/>
                <a:ea typeface="Cambria" panose="02040503050406030204" pitchFamily="18" charset="0"/>
              </a:rPr>
              <a:t>1</a:t>
            </a:r>
            <a:r>
              <a:rPr lang="en-US" sz="1900" b="1" dirty="0">
                <a:solidFill>
                  <a:srgbClr val="000000"/>
                </a:solidFill>
                <a:effectLst/>
                <a:latin typeface="Cambria" panose="02040503050406030204" pitchFamily="18" charset="0"/>
                <a:ea typeface="Cambria" panose="02040503050406030204" pitchFamily="18" charset="0"/>
              </a:rPr>
              <a:t>. </a:t>
            </a:r>
            <a:r>
              <a:rPr lang="en-US" sz="1900" b="1" dirty="0" err="1">
                <a:solidFill>
                  <a:srgbClr val="000000"/>
                </a:solidFill>
                <a:effectLst/>
                <a:latin typeface="Cambria" panose="02040503050406030204" pitchFamily="18" charset="0"/>
                <a:ea typeface="Cambria" panose="02040503050406030204" pitchFamily="18" charset="0"/>
              </a:rPr>
              <a:t>Mở</a:t>
            </a:r>
            <a:r>
              <a:rPr lang="en-US" sz="1900" b="1" dirty="0">
                <a:solidFill>
                  <a:srgbClr val="000000"/>
                </a:solidFill>
                <a:effectLst/>
                <a:latin typeface="Cambria" panose="02040503050406030204" pitchFamily="18" charset="0"/>
                <a:ea typeface="Cambria" panose="02040503050406030204" pitchFamily="18" charset="0"/>
              </a:rPr>
              <a:t> </a:t>
            </a:r>
            <a:r>
              <a:rPr lang="en-US" sz="1900" b="1" dirty="0" err="1">
                <a:solidFill>
                  <a:srgbClr val="000000"/>
                </a:solidFill>
                <a:effectLst/>
                <a:latin typeface="Cambria" panose="02040503050406030204" pitchFamily="18" charset="0"/>
                <a:ea typeface="Cambria" panose="02040503050406030204" pitchFamily="18" charset="0"/>
              </a:rPr>
              <a:t>bài</a:t>
            </a:r>
            <a:endParaRPr lang="en-US" sz="1900" b="1"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900" dirty="0" err="1">
                <a:solidFill>
                  <a:srgbClr val="000000"/>
                </a:solidFill>
                <a:effectLst/>
                <a:latin typeface="Cambria" panose="02040503050406030204" pitchFamily="18" charset="0"/>
                <a:ea typeface="Cambria" panose="02040503050406030204" pitchFamily="18" charset="0"/>
              </a:rPr>
              <a:t>Mẹ</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em</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có</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nuôi</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một</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chú</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gà</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trống</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được</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khá</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lâu</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rồi</a:t>
            </a:r>
            <a:r>
              <a:rPr lang="en-US" sz="1900" dirty="0">
                <a:solidFill>
                  <a:srgbClr val="000000"/>
                </a:solidFill>
                <a:effectLst/>
                <a:latin typeface="Cambria" panose="02040503050406030204" pitchFamily="18" charset="0"/>
                <a:ea typeface="Cambria" panose="02040503050406030204" pitchFamily="18" charset="0"/>
              </a:rPr>
              <a:t>.</a:t>
            </a:r>
            <a:endParaRPr lang="en-US" sz="19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900" b="1" dirty="0">
                <a:solidFill>
                  <a:srgbClr val="000000"/>
                </a:solidFill>
                <a:effectLst/>
                <a:latin typeface="Cambria" panose="02040503050406030204" pitchFamily="18" charset="0"/>
                <a:ea typeface="Cambria" panose="02040503050406030204" pitchFamily="18" charset="0"/>
              </a:rPr>
              <a:t>2. </a:t>
            </a:r>
            <a:r>
              <a:rPr lang="en-US" sz="1900" b="1" dirty="0" err="1">
                <a:solidFill>
                  <a:srgbClr val="000000"/>
                </a:solidFill>
                <a:effectLst/>
                <a:latin typeface="Cambria" panose="02040503050406030204" pitchFamily="18" charset="0"/>
                <a:ea typeface="Cambria" panose="02040503050406030204" pitchFamily="18" charset="0"/>
              </a:rPr>
              <a:t>Thân</a:t>
            </a:r>
            <a:r>
              <a:rPr lang="en-US" sz="1900" b="1" dirty="0">
                <a:solidFill>
                  <a:srgbClr val="000000"/>
                </a:solidFill>
                <a:effectLst/>
                <a:latin typeface="Cambria" panose="02040503050406030204" pitchFamily="18" charset="0"/>
                <a:ea typeface="Cambria" panose="02040503050406030204" pitchFamily="18" charset="0"/>
              </a:rPr>
              <a:t> </a:t>
            </a:r>
            <a:r>
              <a:rPr lang="en-US" sz="1900" b="1" dirty="0" err="1">
                <a:solidFill>
                  <a:srgbClr val="000000"/>
                </a:solidFill>
                <a:effectLst/>
                <a:latin typeface="Cambria" panose="02040503050406030204" pitchFamily="18" charset="0"/>
                <a:ea typeface="Cambria" panose="02040503050406030204" pitchFamily="18" charset="0"/>
              </a:rPr>
              <a:t>bài</a:t>
            </a:r>
            <a:endParaRPr lang="en-US" sz="1900" b="1"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Tả</a:t>
            </a:r>
            <a:r>
              <a:rPr lang="en-US" sz="1900" dirty="0">
                <a:solidFill>
                  <a:srgbClr val="000000"/>
                </a:solidFill>
                <a:effectLst/>
                <a:latin typeface="Cambria" panose="02040503050406030204" pitchFamily="18" charset="0"/>
                <a:ea typeface="Cambria" panose="02040503050406030204" pitchFamily="18" charset="0"/>
              </a:rPr>
              <a:t> bao </a:t>
            </a:r>
            <a:r>
              <a:rPr lang="en-US" sz="1900" dirty="0" err="1">
                <a:solidFill>
                  <a:srgbClr val="000000"/>
                </a:solidFill>
                <a:effectLst/>
                <a:latin typeface="Cambria" panose="02040503050406030204" pitchFamily="18" charset="0"/>
                <a:ea typeface="Cambria" panose="02040503050406030204" pitchFamily="18" charset="0"/>
              </a:rPr>
              <a:t>quát</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hình</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dáng</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chú</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gà</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trống</a:t>
            </a:r>
            <a:r>
              <a:rPr lang="en-US" sz="1900" dirty="0">
                <a:solidFill>
                  <a:srgbClr val="000000"/>
                </a:solidFill>
                <a:effectLst/>
                <a:latin typeface="Cambria" panose="02040503050406030204" pitchFamily="18" charset="0"/>
                <a:ea typeface="Cambria" panose="02040503050406030204" pitchFamily="18" charset="0"/>
              </a:rPr>
              <a:t>:</a:t>
            </a:r>
            <a:endParaRPr lang="en-US" sz="19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Màu</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sắc</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lông</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màu</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đen</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pha</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chút</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màu</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trắng</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xanh</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và</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màu</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đỏ</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tía</a:t>
            </a:r>
            <a:r>
              <a:rPr lang="en-US" sz="1900" dirty="0">
                <a:solidFill>
                  <a:srgbClr val="000000"/>
                </a:solidFill>
                <a:effectLst/>
                <a:latin typeface="Cambria" panose="02040503050406030204" pitchFamily="18" charset="0"/>
                <a:ea typeface="Cambria" panose="02040503050406030204" pitchFamily="18" charset="0"/>
              </a:rPr>
              <a:t>.</a:t>
            </a:r>
            <a:endParaRPr lang="en-US" sz="19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Hình</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dáng</a:t>
            </a:r>
            <a:r>
              <a:rPr lang="en-US" sz="1900" dirty="0">
                <a:solidFill>
                  <a:srgbClr val="000000"/>
                </a:solidFill>
                <a:effectLst/>
                <a:latin typeface="Cambria" panose="02040503050406030204" pitchFamily="18" charset="0"/>
                <a:ea typeface="Cambria" panose="02040503050406030204" pitchFamily="18" charset="0"/>
              </a:rPr>
              <a:t>: to.</a:t>
            </a:r>
            <a:endParaRPr lang="en-US" sz="19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Tả</a:t>
            </a:r>
            <a:r>
              <a:rPr lang="en-US" sz="1900" dirty="0">
                <a:solidFill>
                  <a:srgbClr val="000000"/>
                </a:solidFill>
                <a:effectLst/>
                <a:latin typeface="Cambria" panose="02040503050406030204" pitchFamily="18" charset="0"/>
                <a:ea typeface="Cambria" panose="02040503050406030204" pitchFamily="18" charset="0"/>
              </a:rPr>
              <a:t> chi </a:t>
            </a:r>
            <a:r>
              <a:rPr lang="en-US" sz="1900" dirty="0" err="1">
                <a:solidFill>
                  <a:srgbClr val="000000"/>
                </a:solidFill>
                <a:effectLst/>
                <a:latin typeface="Cambria" panose="02040503050406030204" pitchFamily="18" charset="0"/>
                <a:ea typeface="Cambria" panose="02040503050406030204" pitchFamily="18" charset="0"/>
              </a:rPr>
              <a:t>tiết</a:t>
            </a:r>
            <a:r>
              <a:rPr lang="en-US" sz="1900" dirty="0">
                <a:solidFill>
                  <a:srgbClr val="000000"/>
                </a:solidFill>
                <a:effectLst/>
                <a:latin typeface="Cambria" panose="02040503050406030204" pitchFamily="18" charset="0"/>
                <a:ea typeface="Cambria" panose="02040503050406030204" pitchFamily="18" charset="0"/>
              </a:rPr>
              <a:t>:</a:t>
            </a:r>
            <a:endParaRPr lang="en-US" sz="19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Bộ</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lông</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màu</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đen</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xanh</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hai</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cánh</a:t>
            </a:r>
            <a:r>
              <a:rPr lang="en-US" sz="1900" dirty="0">
                <a:solidFill>
                  <a:srgbClr val="000000"/>
                </a:solidFill>
                <a:effectLst/>
                <a:latin typeface="Cambria" panose="02040503050406030204" pitchFamily="18" charset="0"/>
                <a:ea typeface="Cambria" panose="02040503050406030204" pitchFamily="18" charset="0"/>
              </a:rPr>
              <a:t> to, </a:t>
            </a:r>
            <a:r>
              <a:rPr lang="en-US" sz="1900" dirty="0" err="1">
                <a:solidFill>
                  <a:srgbClr val="000000"/>
                </a:solidFill>
                <a:effectLst/>
                <a:latin typeface="Cambria" panose="02040503050406030204" pitchFamily="18" charset="0"/>
                <a:ea typeface="Cambria" panose="02040503050406030204" pitchFamily="18" charset="0"/>
              </a:rPr>
              <a:t>úp</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sát</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vào</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thân</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hình</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Lông</a:t>
            </a:r>
            <a:r>
              <a:rPr lang="en-US" sz="1900" dirty="0">
                <a:solidFill>
                  <a:srgbClr val="000000"/>
                </a:solidFill>
                <a:effectLst/>
                <a:latin typeface="Cambria" panose="02040503050406030204" pitchFamily="18" charset="0"/>
                <a:ea typeface="Cambria" panose="02040503050406030204" pitchFamily="18" charset="0"/>
              </a:rPr>
              <a:t> ở </a:t>
            </a:r>
            <a:r>
              <a:rPr lang="en-US" sz="1900" dirty="0" err="1">
                <a:solidFill>
                  <a:srgbClr val="000000"/>
                </a:solidFill>
                <a:effectLst/>
                <a:latin typeface="Cambria" panose="02040503050406030204" pitchFamily="18" charset="0"/>
                <a:ea typeface="Cambria" panose="02040503050406030204" pitchFamily="18" charset="0"/>
              </a:rPr>
              <a:t>cánh</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óng</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mượt</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óng</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ánh</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sắc</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vàng</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đỏ</a:t>
            </a:r>
            <a:r>
              <a:rPr lang="en-US" sz="1900" dirty="0">
                <a:solidFill>
                  <a:srgbClr val="000000"/>
                </a:solidFill>
                <a:effectLst/>
                <a:latin typeface="Cambria" panose="02040503050406030204" pitchFamily="18" charset="0"/>
                <a:ea typeface="Cambria" panose="02040503050406030204" pitchFamily="18" charset="0"/>
              </a:rPr>
              <a:t>.</a:t>
            </a:r>
            <a:endParaRPr lang="en-US" sz="19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Đầu</a:t>
            </a:r>
            <a:r>
              <a:rPr lang="en-US" sz="1900" dirty="0">
                <a:solidFill>
                  <a:srgbClr val="000000"/>
                </a:solidFill>
                <a:effectLst/>
                <a:latin typeface="Cambria" panose="02040503050406030204" pitchFamily="18" charset="0"/>
                <a:ea typeface="Cambria" panose="02040503050406030204" pitchFamily="18" charset="0"/>
              </a:rPr>
              <a:t> to, </a:t>
            </a:r>
            <a:r>
              <a:rPr lang="en-US" sz="1900" dirty="0" err="1">
                <a:solidFill>
                  <a:srgbClr val="000000"/>
                </a:solidFill>
                <a:effectLst/>
                <a:latin typeface="Cambria" panose="02040503050406030204" pitchFamily="18" charset="0"/>
                <a:ea typeface="Cambria" panose="02040503050406030204" pitchFamily="18" charset="0"/>
              </a:rPr>
              <a:t>oai</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vệ</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Mắt</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tròn</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đen</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Mỏ</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gà</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màu</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vàng</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sậm</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cứng</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mổ</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thóc</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nhanh</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nhẹn</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Mào</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gà</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đỏ</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chót</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xoăn</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như</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đóa</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hoa</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đỏ</a:t>
            </a:r>
            <a:r>
              <a:rPr lang="en-US" sz="1900" dirty="0">
                <a:solidFill>
                  <a:srgbClr val="000000"/>
                </a:solidFill>
                <a:effectLst/>
                <a:latin typeface="Cambria" panose="02040503050406030204" pitchFamily="18" charset="0"/>
                <a:ea typeface="Cambria" panose="02040503050406030204" pitchFamily="18" charset="0"/>
              </a:rPr>
              <a:t>.</a:t>
            </a:r>
            <a:endParaRPr lang="en-US" sz="19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Đùi</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gà</a:t>
            </a:r>
            <a:r>
              <a:rPr lang="en-US" sz="1900" dirty="0">
                <a:solidFill>
                  <a:srgbClr val="000000"/>
                </a:solidFill>
                <a:effectLst/>
                <a:latin typeface="Cambria" panose="02040503050406030204" pitchFamily="18" charset="0"/>
                <a:ea typeface="Cambria" panose="02040503050406030204" pitchFamily="18" charset="0"/>
              </a:rPr>
              <a:t> to, </a:t>
            </a:r>
            <a:r>
              <a:rPr lang="en-US" sz="1900" dirty="0" err="1">
                <a:solidFill>
                  <a:srgbClr val="000000"/>
                </a:solidFill>
                <a:effectLst/>
                <a:latin typeface="Cambria" panose="02040503050406030204" pitchFamily="18" charset="0"/>
                <a:ea typeface="Cambria" panose="02040503050406030204" pitchFamily="18" charset="0"/>
              </a:rPr>
              <a:t>mập</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mạp</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chắc</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nịch</a:t>
            </a:r>
            <a:r>
              <a:rPr lang="en-US" sz="1900" dirty="0">
                <a:solidFill>
                  <a:srgbClr val="000000"/>
                </a:solidFill>
                <a:effectLst/>
                <a:latin typeface="Cambria" panose="02040503050406030204" pitchFamily="18" charset="0"/>
                <a:ea typeface="Cambria" panose="02040503050406030204" pitchFamily="18" charset="0"/>
              </a:rPr>
              <a:t>.</a:t>
            </a:r>
            <a:endParaRPr lang="en-US" sz="19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Chân</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có</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cựa</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sắc</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vảy</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sừng</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màu</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vàng</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cứng</a:t>
            </a:r>
            <a:r>
              <a:rPr lang="en-US" sz="1900" dirty="0">
                <a:solidFill>
                  <a:srgbClr val="000000"/>
                </a:solidFill>
                <a:effectLst/>
                <a:latin typeface="Cambria" panose="02040503050406030204" pitchFamily="18" charset="0"/>
                <a:ea typeface="Cambria" panose="02040503050406030204" pitchFamily="18" charset="0"/>
              </a:rPr>
              <a:t>.</a:t>
            </a:r>
            <a:endParaRPr lang="en-US" sz="19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Đuôi</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cong</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vồng</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lông</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óng</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mượt</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pha</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lẫn</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nhiều</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màu</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sắc</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rất</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đẹp</a:t>
            </a:r>
            <a:r>
              <a:rPr lang="en-US" sz="1900" dirty="0">
                <a:solidFill>
                  <a:srgbClr val="000000"/>
                </a:solidFill>
                <a:effectLst/>
                <a:latin typeface="Cambria" panose="02040503050406030204" pitchFamily="18" charset="0"/>
                <a:ea typeface="Cambria" panose="02040503050406030204" pitchFamily="18" charset="0"/>
              </a:rPr>
              <a:t>.</a:t>
            </a:r>
            <a:endParaRPr lang="en-US" sz="19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Hoạt</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động</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và</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thói</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quen</a:t>
            </a:r>
            <a:r>
              <a:rPr lang="en-US" sz="1900" dirty="0">
                <a:solidFill>
                  <a:srgbClr val="000000"/>
                </a:solidFill>
                <a:effectLst/>
                <a:latin typeface="Cambria" panose="02040503050406030204" pitchFamily="18" charset="0"/>
                <a:ea typeface="Cambria" panose="02040503050406030204" pitchFamily="18" charset="0"/>
              </a:rPr>
              <a:t>:</a:t>
            </a:r>
            <a:endParaRPr lang="en-US" sz="19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Mỗi</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buổi</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sáng</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chú</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đều</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gáy</a:t>
            </a:r>
            <a:r>
              <a:rPr lang="en-US" sz="1900" dirty="0">
                <a:solidFill>
                  <a:srgbClr val="000000"/>
                </a:solidFill>
                <a:effectLst/>
                <a:latin typeface="Cambria" panose="02040503050406030204" pitchFamily="18" charset="0"/>
                <a:ea typeface="Cambria" panose="02040503050406030204" pitchFamily="18" charset="0"/>
              </a:rPr>
              <a:t> to </a:t>
            </a:r>
            <a:r>
              <a:rPr lang="en-US" sz="1900" dirty="0" err="1">
                <a:solidFill>
                  <a:srgbClr val="000000"/>
                </a:solidFill>
                <a:effectLst/>
                <a:latin typeface="Cambria" panose="02040503050406030204" pitchFamily="18" charset="0"/>
                <a:ea typeface="Cambria" panose="02040503050406030204" pitchFamily="18" charset="0"/>
              </a:rPr>
              <a:t>gọi</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cả</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nhà</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dậy</a:t>
            </a:r>
            <a:r>
              <a:rPr lang="en-US" sz="1900" dirty="0">
                <a:solidFill>
                  <a:srgbClr val="000000"/>
                </a:solidFill>
                <a:effectLst/>
                <a:latin typeface="Cambria" panose="02040503050406030204" pitchFamily="18" charset="0"/>
                <a:ea typeface="Cambria" panose="02040503050406030204" pitchFamily="18" charset="0"/>
              </a:rPr>
              <a:t>.</a:t>
            </a:r>
            <a:endParaRPr lang="en-US" sz="19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Chú</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đi</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loanh</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quanh</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trong</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vườn</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mổ</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thóc</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bới</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giun</a:t>
            </a:r>
            <a:r>
              <a:rPr lang="en-US" sz="1900" dirty="0">
                <a:solidFill>
                  <a:srgbClr val="000000"/>
                </a:solidFill>
                <a:effectLst/>
                <a:latin typeface="Cambria" panose="02040503050406030204" pitchFamily="18" charset="0"/>
                <a:ea typeface="Cambria" panose="02040503050406030204" pitchFamily="18" charset="0"/>
              </a:rPr>
              <a:t>.</a:t>
            </a:r>
            <a:endParaRPr lang="en-US" sz="19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900" b="1" dirty="0">
                <a:solidFill>
                  <a:srgbClr val="000000"/>
                </a:solidFill>
                <a:effectLst/>
                <a:latin typeface="Cambria" panose="02040503050406030204" pitchFamily="18" charset="0"/>
                <a:ea typeface="Cambria" panose="02040503050406030204" pitchFamily="18" charset="0"/>
              </a:rPr>
              <a:t>3. </a:t>
            </a:r>
            <a:r>
              <a:rPr lang="en-US" sz="1900" b="1" dirty="0" err="1">
                <a:solidFill>
                  <a:srgbClr val="000000"/>
                </a:solidFill>
                <a:effectLst/>
                <a:latin typeface="Cambria" panose="02040503050406030204" pitchFamily="18" charset="0"/>
                <a:ea typeface="Cambria" panose="02040503050406030204" pitchFamily="18" charset="0"/>
              </a:rPr>
              <a:t>Kết</a:t>
            </a:r>
            <a:r>
              <a:rPr lang="en-US" sz="1900" b="1" dirty="0">
                <a:solidFill>
                  <a:srgbClr val="000000"/>
                </a:solidFill>
                <a:effectLst/>
                <a:latin typeface="Cambria" panose="02040503050406030204" pitchFamily="18" charset="0"/>
                <a:ea typeface="Cambria" panose="02040503050406030204" pitchFamily="18" charset="0"/>
              </a:rPr>
              <a:t> </a:t>
            </a:r>
            <a:r>
              <a:rPr lang="en-US" sz="1900" b="1" dirty="0" err="1">
                <a:solidFill>
                  <a:srgbClr val="000000"/>
                </a:solidFill>
                <a:effectLst/>
                <a:latin typeface="Cambria" panose="02040503050406030204" pitchFamily="18" charset="0"/>
                <a:ea typeface="Cambria" panose="02040503050406030204" pitchFamily="18" charset="0"/>
              </a:rPr>
              <a:t>bài</a:t>
            </a:r>
            <a:endParaRPr lang="en-US" sz="1900" b="1"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900" dirty="0" err="1">
                <a:solidFill>
                  <a:srgbClr val="000000"/>
                </a:solidFill>
                <a:effectLst/>
                <a:latin typeface="Cambria" panose="02040503050406030204" pitchFamily="18" charset="0"/>
                <a:ea typeface="Cambria" panose="02040503050406030204" pitchFamily="18" charset="0"/>
              </a:rPr>
              <a:t>Em</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rất</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yêu</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chú</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gà</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Em</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coi</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chú</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gà</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như</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một</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người</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bạn</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của</a:t>
            </a:r>
            <a:r>
              <a:rPr lang="en-US" sz="1900" dirty="0">
                <a:solidFill>
                  <a:srgbClr val="000000"/>
                </a:solidFill>
                <a:effectLst/>
                <a:latin typeface="Cambria" panose="02040503050406030204" pitchFamily="18" charset="0"/>
                <a:ea typeface="Cambria" panose="02040503050406030204" pitchFamily="18" charset="0"/>
              </a:rPr>
              <a:t> </a:t>
            </a:r>
            <a:r>
              <a:rPr lang="en-US" sz="1900" dirty="0" err="1">
                <a:solidFill>
                  <a:srgbClr val="000000"/>
                </a:solidFill>
                <a:effectLst/>
                <a:latin typeface="Cambria" panose="02040503050406030204" pitchFamily="18" charset="0"/>
                <a:ea typeface="Cambria" panose="02040503050406030204" pitchFamily="18" charset="0"/>
              </a:rPr>
              <a:t>em</a:t>
            </a:r>
            <a:endParaRPr lang="en-US" sz="19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60672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3">
            <a:extLst>
              <a:ext uri="{FF2B5EF4-FFF2-40B4-BE49-F238E27FC236}">
                <a16:creationId xmlns:a16="http://schemas.microsoft.com/office/drawing/2014/main" id="{D2F403B9-A7A7-4E10-C654-9A592BBE6719}"/>
              </a:ext>
            </a:extLst>
          </p:cNvPr>
          <p:cNvSpPr>
            <a:spLocks noChangeArrowheads="1" noChangeShapeType="1" noTextEdit="1"/>
          </p:cNvSpPr>
          <p:nvPr/>
        </p:nvSpPr>
        <p:spPr bwMode="auto">
          <a:xfrm>
            <a:off x="466356" y="1668008"/>
            <a:ext cx="11540436" cy="5265737"/>
          </a:xfrm>
          <a:prstGeom prst="rect">
            <a:avLst/>
          </a:prstGeom>
        </p:spPr>
        <p:txBody>
          <a:bodyPr spcFirstLastPara="1" wrap="none" lIns="108852" tIns="54426" rIns="108852" bIns="54426" numCol="1" fromWordArt="1">
            <a:prstTxWarp prst="textArchUp">
              <a:avLst>
                <a:gd name="adj" fmla="val 11150645"/>
              </a:avLst>
            </a:prstTxWarp>
          </a:bodyPr>
          <a:lstStyle/>
          <a:p>
            <a:pPr algn="ctr" defTabSz="1088473">
              <a:defRPr/>
            </a:pPr>
            <a:r>
              <a:rPr lang="en-US" sz="3333" b="1" kern="10" dirty="0" err="1">
                <a:ln w="9525">
                  <a:solidFill>
                    <a:srgbClr val="FF3300"/>
                  </a:solidFill>
                  <a:round/>
                  <a:headEnd/>
                  <a:tailEnd/>
                </a:ln>
                <a:solidFill>
                  <a:srgbClr val="FF0000"/>
                </a:solidFill>
                <a:latin typeface="Times New Roman"/>
                <a:cs typeface="Times New Roman"/>
              </a:rPr>
              <a:t>Chào</a:t>
            </a:r>
            <a:r>
              <a:rPr lang="en-US" sz="3333" b="1" kern="10" dirty="0">
                <a:ln w="9525">
                  <a:solidFill>
                    <a:srgbClr val="FF3300"/>
                  </a:solidFill>
                  <a:round/>
                  <a:headEnd/>
                  <a:tailEnd/>
                </a:ln>
                <a:solidFill>
                  <a:srgbClr val="FF0000"/>
                </a:solidFill>
                <a:latin typeface="Times New Roman"/>
                <a:cs typeface="Times New Roman"/>
              </a:rPr>
              <a:t> </a:t>
            </a:r>
            <a:r>
              <a:rPr lang="en-US" sz="3333" b="1" kern="10" dirty="0" err="1">
                <a:ln w="9525">
                  <a:solidFill>
                    <a:srgbClr val="FF3300"/>
                  </a:solidFill>
                  <a:round/>
                  <a:headEnd/>
                  <a:tailEnd/>
                </a:ln>
                <a:solidFill>
                  <a:srgbClr val="FF0000"/>
                </a:solidFill>
                <a:latin typeface="Times New Roman"/>
                <a:cs typeface="Times New Roman"/>
              </a:rPr>
              <a:t>mừng</a:t>
            </a:r>
            <a:r>
              <a:rPr lang="en-US" sz="3333" b="1" kern="10" dirty="0">
                <a:ln w="9525">
                  <a:solidFill>
                    <a:srgbClr val="FF3300"/>
                  </a:solidFill>
                  <a:round/>
                  <a:headEnd/>
                  <a:tailEnd/>
                </a:ln>
                <a:solidFill>
                  <a:srgbClr val="FF0000"/>
                </a:solidFill>
                <a:latin typeface="Times New Roman"/>
                <a:cs typeface="Times New Roman"/>
              </a:rPr>
              <a:t> </a:t>
            </a:r>
            <a:r>
              <a:rPr lang="en-US" sz="3333" b="1" kern="10" dirty="0" err="1">
                <a:ln w="9525">
                  <a:solidFill>
                    <a:srgbClr val="FF3300"/>
                  </a:solidFill>
                  <a:round/>
                  <a:headEnd/>
                  <a:tailEnd/>
                </a:ln>
                <a:solidFill>
                  <a:srgbClr val="FF0000"/>
                </a:solidFill>
                <a:latin typeface="Times New Roman"/>
                <a:cs typeface="Times New Roman"/>
              </a:rPr>
              <a:t>quý</a:t>
            </a:r>
            <a:r>
              <a:rPr lang="en-US" sz="3333" b="1" kern="10" dirty="0">
                <a:ln w="9525">
                  <a:solidFill>
                    <a:srgbClr val="FF3300"/>
                  </a:solidFill>
                  <a:round/>
                  <a:headEnd/>
                  <a:tailEnd/>
                </a:ln>
                <a:solidFill>
                  <a:srgbClr val="FF0000"/>
                </a:solidFill>
                <a:latin typeface="Times New Roman"/>
                <a:cs typeface="Times New Roman"/>
              </a:rPr>
              <a:t> </a:t>
            </a:r>
            <a:r>
              <a:rPr lang="en-US" sz="3333" b="1" kern="10" dirty="0" err="1">
                <a:ln w="9525">
                  <a:solidFill>
                    <a:srgbClr val="FF3300"/>
                  </a:solidFill>
                  <a:round/>
                  <a:headEnd/>
                  <a:tailEnd/>
                </a:ln>
                <a:solidFill>
                  <a:srgbClr val="FF0000"/>
                </a:solidFill>
                <a:latin typeface="Times New Roman"/>
                <a:cs typeface="Times New Roman"/>
              </a:rPr>
              <a:t>thầy</a:t>
            </a:r>
            <a:r>
              <a:rPr lang="en-US" sz="3333" b="1" kern="10" dirty="0">
                <a:ln w="9525">
                  <a:solidFill>
                    <a:srgbClr val="FF3300"/>
                  </a:solidFill>
                  <a:round/>
                  <a:headEnd/>
                  <a:tailEnd/>
                </a:ln>
                <a:solidFill>
                  <a:srgbClr val="FF0000"/>
                </a:solidFill>
                <a:latin typeface="Times New Roman"/>
                <a:cs typeface="Times New Roman"/>
              </a:rPr>
              <a:t> </a:t>
            </a:r>
            <a:r>
              <a:rPr lang="en-US" sz="3333" b="1" kern="10" dirty="0" err="1">
                <a:ln w="9525">
                  <a:solidFill>
                    <a:srgbClr val="FF3300"/>
                  </a:solidFill>
                  <a:round/>
                  <a:headEnd/>
                  <a:tailEnd/>
                </a:ln>
                <a:solidFill>
                  <a:srgbClr val="FF0000"/>
                </a:solidFill>
                <a:latin typeface="Times New Roman"/>
                <a:cs typeface="Times New Roman"/>
              </a:rPr>
              <a:t>cô</a:t>
            </a:r>
            <a:r>
              <a:rPr lang="en-US" sz="3333" b="1" kern="10" dirty="0">
                <a:ln w="9525">
                  <a:solidFill>
                    <a:srgbClr val="FF3300"/>
                  </a:solidFill>
                  <a:round/>
                  <a:headEnd/>
                  <a:tailEnd/>
                </a:ln>
                <a:solidFill>
                  <a:srgbClr val="FF0000"/>
                </a:solidFill>
                <a:latin typeface="Times New Roman"/>
                <a:cs typeface="Times New Roman"/>
              </a:rPr>
              <a:t> </a:t>
            </a:r>
            <a:r>
              <a:rPr lang="en-US" sz="3333" b="1" kern="10" dirty="0" err="1">
                <a:ln w="9525">
                  <a:solidFill>
                    <a:srgbClr val="FF3300"/>
                  </a:solidFill>
                  <a:round/>
                  <a:headEnd/>
                  <a:tailEnd/>
                </a:ln>
                <a:solidFill>
                  <a:srgbClr val="FF0000"/>
                </a:solidFill>
                <a:latin typeface="Times New Roman"/>
                <a:cs typeface="Times New Roman"/>
              </a:rPr>
              <a:t>về</a:t>
            </a:r>
            <a:r>
              <a:rPr lang="en-US" sz="3333" b="1" kern="10" dirty="0">
                <a:ln w="9525">
                  <a:solidFill>
                    <a:srgbClr val="FF3300"/>
                  </a:solidFill>
                  <a:round/>
                  <a:headEnd/>
                  <a:tailEnd/>
                </a:ln>
                <a:solidFill>
                  <a:srgbClr val="FF0000"/>
                </a:solidFill>
                <a:latin typeface="Times New Roman"/>
                <a:cs typeface="Times New Roman"/>
              </a:rPr>
              <a:t> </a:t>
            </a:r>
            <a:r>
              <a:rPr lang="en-US" sz="3333" b="1" kern="10" dirty="0" err="1">
                <a:ln w="9525">
                  <a:solidFill>
                    <a:srgbClr val="FF3300"/>
                  </a:solidFill>
                  <a:round/>
                  <a:headEnd/>
                  <a:tailEnd/>
                </a:ln>
                <a:solidFill>
                  <a:srgbClr val="FF0000"/>
                </a:solidFill>
                <a:latin typeface="Times New Roman"/>
                <a:cs typeface="Times New Roman"/>
              </a:rPr>
              <a:t>dự</a:t>
            </a:r>
            <a:r>
              <a:rPr lang="en-US" sz="3333" b="1" kern="10" dirty="0">
                <a:ln w="9525">
                  <a:solidFill>
                    <a:srgbClr val="FF3300"/>
                  </a:solidFill>
                  <a:round/>
                  <a:headEnd/>
                  <a:tailEnd/>
                </a:ln>
                <a:solidFill>
                  <a:srgbClr val="FF0000"/>
                </a:solidFill>
                <a:latin typeface="Times New Roman"/>
                <a:cs typeface="Times New Roman"/>
              </a:rPr>
              <a:t> </a:t>
            </a:r>
            <a:r>
              <a:rPr lang="en-US" sz="3333" b="1" kern="10" dirty="0" err="1">
                <a:ln w="9525">
                  <a:solidFill>
                    <a:srgbClr val="FF3300"/>
                  </a:solidFill>
                  <a:round/>
                  <a:headEnd/>
                  <a:tailEnd/>
                </a:ln>
                <a:solidFill>
                  <a:srgbClr val="FF0000"/>
                </a:solidFill>
                <a:latin typeface="Times New Roman"/>
                <a:cs typeface="Times New Roman"/>
              </a:rPr>
              <a:t>giờ</a:t>
            </a:r>
            <a:r>
              <a:rPr lang="en-US" sz="3333" b="1" kern="10" dirty="0">
                <a:ln w="9525">
                  <a:solidFill>
                    <a:srgbClr val="FF3300"/>
                  </a:solidFill>
                  <a:round/>
                  <a:headEnd/>
                  <a:tailEnd/>
                </a:ln>
                <a:solidFill>
                  <a:srgbClr val="FF0000"/>
                </a:solidFill>
                <a:latin typeface="Times New Roman"/>
                <a:cs typeface="Times New Roman"/>
              </a:rPr>
              <a:t> </a:t>
            </a:r>
            <a:r>
              <a:rPr lang="en-US" sz="3333" b="1" kern="10" dirty="0" err="1">
                <a:ln w="9525">
                  <a:solidFill>
                    <a:srgbClr val="FF3300"/>
                  </a:solidFill>
                  <a:round/>
                  <a:headEnd/>
                  <a:tailEnd/>
                </a:ln>
                <a:solidFill>
                  <a:srgbClr val="FF0000"/>
                </a:solidFill>
                <a:latin typeface="Times New Roman"/>
                <a:cs typeface="Times New Roman"/>
              </a:rPr>
              <a:t>lớp</a:t>
            </a:r>
            <a:r>
              <a:rPr lang="en-US" sz="3333" b="1" kern="10" dirty="0">
                <a:ln w="9525">
                  <a:solidFill>
                    <a:srgbClr val="FF3300"/>
                  </a:solidFill>
                  <a:round/>
                  <a:headEnd/>
                  <a:tailEnd/>
                </a:ln>
                <a:solidFill>
                  <a:srgbClr val="FF0000"/>
                </a:solidFill>
                <a:latin typeface="Times New Roman"/>
                <a:cs typeface="Times New Roman"/>
              </a:rPr>
              <a:t> </a:t>
            </a:r>
            <a:r>
              <a:rPr lang="en-US" sz="3333" b="1" kern="10" dirty="0" smtClean="0">
                <a:ln w="9525">
                  <a:solidFill>
                    <a:srgbClr val="FF3300"/>
                  </a:solidFill>
                  <a:round/>
                  <a:headEnd/>
                  <a:tailEnd/>
                </a:ln>
                <a:solidFill>
                  <a:srgbClr val="FF0000"/>
                </a:solidFill>
                <a:latin typeface="Times New Roman"/>
                <a:cs typeface="Times New Roman"/>
              </a:rPr>
              <a:t>4A</a:t>
            </a:r>
            <a:endParaRPr lang="en-US" sz="3667" b="1" kern="10" dirty="0">
              <a:ln w="9525">
                <a:solidFill>
                  <a:srgbClr val="FF3300"/>
                </a:solidFill>
                <a:round/>
                <a:headEnd/>
                <a:tailEnd/>
              </a:ln>
              <a:solidFill>
                <a:srgbClr val="FF0000"/>
              </a:solidFill>
              <a:latin typeface="Times New Roman"/>
              <a:cs typeface="Times New Roman"/>
            </a:endParaRPr>
          </a:p>
        </p:txBody>
      </p:sp>
      <p:sp>
        <p:nvSpPr>
          <p:cNvPr id="3" name="Rectangle 2">
            <a:extLst>
              <a:ext uri="{FF2B5EF4-FFF2-40B4-BE49-F238E27FC236}">
                <a16:creationId xmlns:a16="http://schemas.microsoft.com/office/drawing/2014/main" id="{29D978F4-EC8A-E78C-6B51-DA04C968BA18}"/>
              </a:ext>
            </a:extLst>
          </p:cNvPr>
          <p:cNvSpPr/>
          <p:nvPr/>
        </p:nvSpPr>
        <p:spPr>
          <a:xfrm>
            <a:off x="3551582" y="2654756"/>
            <a:ext cx="5215836" cy="6535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76197" tIns="38098" rIns="76197" bIns="38098" anchor="ctr"/>
          <a:lstStyle/>
          <a:p>
            <a:pPr algn="ctr" defTabSz="1088473">
              <a:defRPr/>
            </a:pPr>
            <a:r>
              <a:rPr lang="en-US" sz="4000" b="1" dirty="0">
                <a:solidFill>
                  <a:srgbClr val="FF0000"/>
                </a:solidFill>
                <a:latin typeface="Times New Roman" pitchFamily="18" charset="0"/>
                <a:cs typeface="Times New Roman" pitchFamily="18" charset="0"/>
              </a:rPr>
              <a:t>TIẾNG VIỆT - LỚP 4</a:t>
            </a:r>
            <a:endParaRPr lang="vi-VN" sz="4000" b="1" dirty="0">
              <a:solidFill>
                <a:srgbClr val="FF0000"/>
              </a:solidFill>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id="{29905853-8BC5-3CA3-6FC8-759FD1D7EE0B}"/>
              </a:ext>
            </a:extLst>
          </p:cNvPr>
          <p:cNvSpPr/>
          <p:nvPr/>
        </p:nvSpPr>
        <p:spPr>
          <a:xfrm>
            <a:off x="1033778" y="3932466"/>
            <a:ext cx="10405591" cy="6535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76197" tIns="38098" rIns="76197" bIns="38098" anchor="ctr"/>
          <a:lstStyle/>
          <a:p>
            <a:pPr algn="ctr" defTabSz="1088473">
              <a:defRPr/>
            </a:pPr>
            <a:r>
              <a:rPr lang="en-US" sz="2800" b="1" dirty="0" err="1" smtClean="0">
                <a:solidFill>
                  <a:srgbClr val="00B050"/>
                </a:solidFill>
                <a:latin typeface="Times New Roman" pitchFamily="18" charset="0"/>
                <a:cs typeface="Times New Roman" pitchFamily="18" charset="0"/>
              </a:rPr>
              <a:t>Bài</a:t>
            </a:r>
            <a:r>
              <a:rPr lang="en-US" sz="2800" b="1" dirty="0">
                <a:solidFill>
                  <a:srgbClr val="00B050"/>
                </a:solidFill>
                <a:latin typeface="Times New Roman" pitchFamily="18" charset="0"/>
                <a:cs typeface="Times New Roman" pitchFamily="18" charset="0"/>
              </a:rPr>
              <a:t> </a:t>
            </a:r>
            <a:r>
              <a:rPr lang="en-US" sz="2800" b="1" dirty="0" smtClean="0">
                <a:solidFill>
                  <a:srgbClr val="00B050"/>
                </a:solidFill>
                <a:latin typeface="Times New Roman" pitchFamily="18" charset="0"/>
                <a:cs typeface="Times New Roman" pitchFamily="18" charset="0"/>
              </a:rPr>
              <a:t>17 : </a:t>
            </a:r>
            <a:r>
              <a:rPr lang="en-US" sz="3200" b="1" dirty="0" smtClean="0">
                <a:solidFill>
                  <a:srgbClr val="00B050"/>
                </a:solidFill>
                <a:latin typeface="Times New Roman" pitchFamily="18" charset="0"/>
                <a:cs typeface="Times New Roman" pitchFamily="18" charset="0"/>
              </a:rPr>
              <a:t>VẼ MÀU ( </a:t>
            </a:r>
            <a:r>
              <a:rPr lang="en-US" sz="3200" b="1" dirty="0" err="1" smtClean="0">
                <a:solidFill>
                  <a:srgbClr val="00B050"/>
                </a:solidFill>
                <a:latin typeface="Times New Roman" pitchFamily="18" charset="0"/>
                <a:cs typeface="Times New Roman" pitchFamily="18" charset="0"/>
              </a:rPr>
              <a:t>Tiết</a:t>
            </a:r>
            <a:r>
              <a:rPr lang="en-US" sz="3200" b="1" dirty="0" smtClean="0">
                <a:solidFill>
                  <a:srgbClr val="00B050"/>
                </a:solidFill>
                <a:latin typeface="Times New Roman" pitchFamily="18" charset="0"/>
                <a:cs typeface="Times New Roman" pitchFamily="18" charset="0"/>
              </a:rPr>
              <a:t> 2)</a:t>
            </a:r>
            <a:endParaRPr lang="en-US" sz="3200" b="1" dirty="0">
              <a:solidFill>
                <a:srgbClr val="00B050"/>
              </a:solidFill>
              <a:latin typeface="Times New Roman" pitchFamily="18" charset="0"/>
              <a:cs typeface="Times New Roman" pitchFamily="18" charset="0"/>
            </a:endParaRPr>
          </a:p>
          <a:p>
            <a:pPr algn="ctr" defTabSz="1088473">
              <a:defRPr/>
            </a:pPr>
            <a:r>
              <a:rPr lang="en-US" sz="3200" b="1" dirty="0">
                <a:solidFill>
                  <a:srgbClr val="00B05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 </a:t>
            </a:r>
            <a:endParaRPr lang="vi-VN" sz="3200" b="1" dirty="0">
              <a:solidFill>
                <a:srgbClr val="00B050"/>
              </a:solidFill>
              <a:latin typeface="Times New Roman" pitchFamily="18" charset="0"/>
              <a:cs typeface="Times New Roman" pitchFamily="18" charset="0"/>
            </a:endParaRPr>
          </a:p>
        </p:txBody>
      </p:sp>
      <p:sp>
        <p:nvSpPr>
          <p:cNvPr id="5" name="Text Box 6">
            <a:extLst>
              <a:ext uri="{FF2B5EF4-FFF2-40B4-BE49-F238E27FC236}">
                <a16:creationId xmlns:a16="http://schemas.microsoft.com/office/drawing/2014/main" id="{8B9B680E-A4A3-C1B6-58AA-141101F610FA}"/>
              </a:ext>
            </a:extLst>
          </p:cNvPr>
          <p:cNvSpPr txBox="1">
            <a:spLocks noChangeArrowheads="1"/>
          </p:cNvSpPr>
          <p:nvPr/>
        </p:nvSpPr>
        <p:spPr bwMode="auto">
          <a:xfrm>
            <a:off x="2187437" y="90716"/>
            <a:ext cx="8706126" cy="43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6999" tIns="13499" rIns="26999" bIns="13499">
            <a:spAutoFit/>
          </a:bodyPr>
          <a:lstStyle>
            <a:lvl1pPr eaLnBrk="0" hangingPunct="0">
              <a:defRPr sz="2600">
                <a:solidFill>
                  <a:schemeClr val="tx1"/>
                </a:solidFill>
                <a:latin typeface="Calibri" panose="020F0502020204030204" pitchFamily="34" charset="0"/>
                <a:cs typeface="Arial" panose="020B0604020202020204" pitchFamily="34" charset="0"/>
              </a:defRPr>
            </a:lvl1pPr>
            <a:lvl2pPr marL="742950" indent="-285750" eaLnBrk="0" hangingPunct="0">
              <a:defRPr sz="2600">
                <a:solidFill>
                  <a:schemeClr val="tx1"/>
                </a:solidFill>
                <a:latin typeface="Calibri" panose="020F0502020204030204" pitchFamily="34" charset="0"/>
                <a:cs typeface="Arial" panose="020B0604020202020204" pitchFamily="34" charset="0"/>
              </a:defRPr>
            </a:lvl2pPr>
            <a:lvl3pPr marL="1143000" indent="-228600" eaLnBrk="0" hangingPunct="0">
              <a:defRPr sz="2600">
                <a:solidFill>
                  <a:schemeClr val="tx1"/>
                </a:solidFill>
                <a:latin typeface="Calibri" panose="020F0502020204030204" pitchFamily="34" charset="0"/>
                <a:cs typeface="Arial" panose="020B0604020202020204" pitchFamily="34" charset="0"/>
              </a:defRPr>
            </a:lvl3pPr>
            <a:lvl4pPr marL="1600200" indent="-228600" eaLnBrk="0" hangingPunct="0">
              <a:defRPr sz="2600">
                <a:solidFill>
                  <a:schemeClr val="tx1"/>
                </a:solidFill>
                <a:latin typeface="Calibri" panose="020F0502020204030204" pitchFamily="34" charset="0"/>
                <a:cs typeface="Arial" panose="020B0604020202020204" pitchFamily="34" charset="0"/>
              </a:defRPr>
            </a:lvl4pPr>
            <a:lvl5pPr marL="2057400" indent="-228600" eaLnBrk="0" hangingPunct="0">
              <a:defRPr sz="2600">
                <a:solidFill>
                  <a:schemeClr val="tx1"/>
                </a:solidFill>
                <a:latin typeface="Calibri" panose="020F0502020204030204" pitchFamily="34" charset="0"/>
                <a:cs typeface="Arial" panose="020B0604020202020204" pitchFamily="34" charset="0"/>
              </a:defRPr>
            </a:lvl5pPr>
            <a:lvl6pPr marL="25146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6pPr>
            <a:lvl7pPr marL="29718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7pPr>
            <a:lvl8pPr marL="34290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8pPr>
            <a:lvl9pPr marL="38862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667" dirty="0">
                <a:solidFill>
                  <a:srgbClr val="0000CC"/>
                </a:solidFill>
                <a:latin typeface="Arial" panose="020B0604020202020204" pitchFamily="34" charset="0"/>
              </a:rPr>
              <a:t>  </a:t>
            </a:r>
            <a:r>
              <a:rPr lang="en-US" altLang="en-US" sz="2667" dirty="0" smtClean="0">
                <a:solidFill>
                  <a:srgbClr val="0000CC"/>
                </a:solidFill>
                <a:latin typeface="Times New Roman" panose="02020603050405020304" pitchFamily="18" charset="0"/>
                <a:cs typeface="Times New Roman" panose="02020603050405020304" pitchFamily="18" charset="0"/>
              </a:rPr>
              <a:t>ỦY BAN NHÂN DÂN </a:t>
            </a:r>
            <a:r>
              <a:rPr lang="en-US" altLang="en-US" sz="2667" dirty="0">
                <a:solidFill>
                  <a:srgbClr val="0000CC"/>
                </a:solidFill>
                <a:latin typeface="Times New Roman" panose="02020603050405020304" pitchFamily="18" charset="0"/>
                <a:cs typeface="Times New Roman" panose="02020603050405020304" pitchFamily="18" charset="0"/>
              </a:rPr>
              <a:t>HUYỆN ĐẠI LỘC                             </a:t>
            </a:r>
          </a:p>
        </p:txBody>
      </p:sp>
      <p:sp>
        <p:nvSpPr>
          <p:cNvPr id="6" name="Text Box 6">
            <a:extLst>
              <a:ext uri="{FF2B5EF4-FFF2-40B4-BE49-F238E27FC236}">
                <a16:creationId xmlns:a16="http://schemas.microsoft.com/office/drawing/2014/main" id="{0B73E9B6-91F1-B35A-9690-E62D9123FAF9}"/>
              </a:ext>
            </a:extLst>
          </p:cNvPr>
          <p:cNvSpPr txBox="1">
            <a:spLocks noChangeArrowheads="1"/>
          </p:cNvSpPr>
          <p:nvPr/>
        </p:nvSpPr>
        <p:spPr bwMode="auto">
          <a:xfrm>
            <a:off x="3111500" y="528411"/>
            <a:ext cx="6858000" cy="43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6999" tIns="13499" rIns="26999" bIns="13499">
            <a:spAutoFit/>
          </a:bodyPr>
          <a:lstStyle>
            <a:lvl1pPr eaLnBrk="0" hangingPunct="0">
              <a:defRPr sz="2600">
                <a:solidFill>
                  <a:schemeClr val="tx1"/>
                </a:solidFill>
                <a:latin typeface="Calibri" panose="020F0502020204030204" pitchFamily="34" charset="0"/>
                <a:cs typeface="Arial" panose="020B0604020202020204" pitchFamily="34" charset="0"/>
              </a:defRPr>
            </a:lvl1pPr>
            <a:lvl2pPr marL="742950" indent="-285750" eaLnBrk="0" hangingPunct="0">
              <a:defRPr sz="2600">
                <a:solidFill>
                  <a:schemeClr val="tx1"/>
                </a:solidFill>
                <a:latin typeface="Calibri" panose="020F0502020204030204" pitchFamily="34" charset="0"/>
                <a:cs typeface="Arial" panose="020B0604020202020204" pitchFamily="34" charset="0"/>
              </a:defRPr>
            </a:lvl2pPr>
            <a:lvl3pPr marL="1143000" indent="-228600" eaLnBrk="0" hangingPunct="0">
              <a:defRPr sz="2600">
                <a:solidFill>
                  <a:schemeClr val="tx1"/>
                </a:solidFill>
                <a:latin typeface="Calibri" panose="020F0502020204030204" pitchFamily="34" charset="0"/>
                <a:cs typeface="Arial" panose="020B0604020202020204" pitchFamily="34" charset="0"/>
              </a:defRPr>
            </a:lvl3pPr>
            <a:lvl4pPr marL="1600200" indent="-228600" eaLnBrk="0" hangingPunct="0">
              <a:defRPr sz="2600">
                <a:solidFill>
                  <a:schemeClr val="tx1"/>
                </a:solidFill>
                <a:latin typeface="Calibri" panose="020F0502020204030204" pitchFamily="34" charset="0"/>
                <a:cs typeface="Arial" panose="020B0604020202020204" pitchFamily="34" charset="0"/>
              </a:defRPr>
            </a:lvl4pPr>
            <a:lvl5pPr marL="2057400" indent="-228600" eaLnBrk="0" hangingPunct="0">
              <a:defRPr sz="2600">
                <a:solidFill>
                  <a:schemeClr val="tx1"/>
                </a:solidFill>
                <a:latin typeface="Calibri" panose="020F0502020204030204" pitchFamily="34" charset="0"/>
                <a:cs typeface="Arial" panose="020B0604020202020204" pitchFamily="34" charset="0"/>
              </a:defRPr>
            </a:lvl5pPr>
            <a:lvl6pPr marL="25146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6pPr>
            <a:lvl7pPr marL="29718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7pPr>
            <a:lvl8pPr marL="34290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8pPr>
            <a:lvl9pPr marL="38862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667" b="1" dirty="0">
                <a:latin typeface="Arial" panose="020B0604020202020204" pitchFamily="34" charset="0"/>
              </a:rPr>
              <a:t>  </a:t>
            </a:r>
            <a:r>
              <a:rPr lang="en-US" altLang="en-US" sz="2667" b="1" dirty="0">
                <a:solidFill>
                  <a:srgbClr val="0000CC"/>
                </a:solidFill>
                <a:latin typeface="Times New Roman" panose="02020603050405020304" pitchFamily="18" charset="0"/>
                <a:cs typeface="Times New Roman" panose="02020603050405020304" pitchFamily="18" charset="0"/>
              </a:rPr>
              <a:t>TRƯỜNG TIỂU HỌC HỨA TẠO</a:t>
            </a:r>
            <a:r>
              <a:rPr lang="en-US" altLang="en-US" sz="2333" b="1" dirty="0">
                <a:solidFill>
                  <a:srgbClr val="0000CC"/>
                </a:solidFill>
                <a:latin typeface="Times New Roman" panose="02020603050405020304" pitchFamily="18" charset="0"/>
                <a:cs typeface="Times New Roman" panose="02020603050405020304" pitchFamily="18" charset="0"/>
              </a:rPr>
              <a:t>                             </a:t>
            </a:r>
          </a:p>
        </p:txBody>
      </p:sp>
      <p:sp>
        <p:nvSpPr>
          <p:cNvPr id="7" name="Rectangle 6">
            <a:extLst>
              <a:ext uri="{FF2B5EF4-FFF2-40B4-BE49-F238E27FC236}">
                <a16:creationId xmlns:a16="http://schemas.microsoft.com/office/drawing/2014/main" id="{516A8D2C-F7AB-7A19-038F-B3FF6B390E4A}"/>
              </a:ext>
            </a:extLst>
          </p:cNvPr>
          <p:cNvSpPr/>
          <p:nvPr/>
        </p:nvSpPr>
        <p:spPr>
          <a:xfrm>
            <a:off x="2542040" y="4919214"/>
            <a:ext cx="7620000" cy="6535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76197" tIns="38098" rIns="76197" bIns="38098" anchor="ctr"/>
          <a:lstStyle/>
          <a:p>
            <a:pPr algn="ctr" defTabSz="1088473">
              <a:defRPr/>
            </a:pPr>
            <a:r>
              <a:rPr lang="en-US" sz="3333" dirty="0" err="1">
                <a:solidFill>
                  <a:srgbClr val="9900FF"/>
                </a:solidFill>
                <a:latin typeface="Times New Roman" panose="02020603050405020304" pitchFamily="18" charset="0"/>
                <a:cs typeface="Times New Roman" panose="02020603050405020304" pitchFamily="18" charset="0"/>
              </a:rPr>
              <a:t>Giáo</a:t>
            </a:r>
            <a:r>
              <a:rPr lang="en-US" sz="3333" dirty="0">
                <a:solidFill>
                  <a:srgbClr val="9900FF"/>
                </a:solidFill>
                <a:latin typeface="Times New Roman" panose="02020603050405020304" pitchFamily="18" charset="0"/>
                <a:cs typeface="Times New Roman" panose="02020603050405020304" pitchFamily="18" charset="0"/>
              </a:rPr>
              <a:t> </a:t>
            </a:r>
            <a:r>
              <a:rPr lang="en-US" sz="3333" dirty="0" err="1">
                <a:solidFill>
                  <a:srgbClr val="9900FF"/>
                </a:solidFill>
                <a:latin typeface="Times New Roman" panose="02020603050405020304" pitchFamily="18" charset="0"/>
                <a:cs typeface="Times New Roman" panose="02020603050405020304" pitchFamily="18" charset="0"/>
              </a:rPr>
              <a:t>viên</a:t>
            </a:r>
            <a:r>
              <a:rPr lang="vi-VN" sz="3333" dirty="0">
                <a:solidFill>
                  <a:srgbClr val="9900FF"/>
                </a:solidFill>
                <a:latin typeface="Times New Roman" panose="02020603050405020304" pitchFamily="18" charset="0"/>
                <a:cs typeface="Times New Roman" panose="02020603050405020304" pitchFamily="18" charset="0"/>
              </a:rPr>
              <a:t>:</a:t>
            </a:r>
            <a:r>
              <a:rPr lang="en-US" sz="3333" dirty="0">
                <a:solidFill>
                  <a:srgbClr val="9900FF"/>
                </a:solidFill>
                <a:latin typeface="Times New Roman" panose="02020603050405020304" pitchFamily="18" charset="0"/>
                <a:cs typeface="Times New Roman" panose="02020603050405020304" pitchFamily="18" charset="0"/>
              </a:rPr>
              <a:t> </a:t>
            </a:r>
            <a:r>
              <a:rPr lang="en-US" sz="3333" dirty="0" err="1">
                <a:solidFill>
                  <a:srgbClr val="9900FF"/>
                </a:solidFill>
                <a:latin typeface="Times New Roman" panose="02020603050405020304" pitchFamily="18" charset="0"/>
                <a:cs typeface="Times New Roman" panose="02020603050405020304" pitchFamily="18" charset="0"/>
              </a:rPr>
              <a:t>Nguyễn</a:t>
            </a:r>
            <a:r>
              <a:rPr lang="en-US" sz="3333" dirty="0">
                <a:solidFill>
                  <a:srgbClr val="9900FF"/>
                </a:solidFill>
                <a:latin typeface="Times New Roman" panose="02020603050405020304" pitchFamily="18" charset="0"/>
                <a:cs typeface="Times New Roman" panose="02020603050405020304" pitchFamily="18" charset="0"/>
              </a:rPr>
              <a:t> </a:t>
            </a:r>
            <a:r>
              <a:rPr lang="en-US" sz="3333" dirty="0" err="1">
                <a:solidFill>
                  <a:srgbClr val="9900FF"/>
                </a:solidFill>
                <a:latin typeface="Times New Roman" panose="02020603050405020304" pitchFamily="18" charset="0"/>
                <a:cs typeface="Times New Roman" panose="02020603050405020304" pitchFamily="18" charset="0"/>
              </a:rPr>
              <a:t>Thị</a:t>
            </a:r>
            <a:r>
              <a:rPr lang="en-US" sz="3333" dirty="0">
                <a:solidFill>
                  <a:srgbClr val="9900FF"/>
                </a:solidFill>
                <a:latin typeface="Times New Roman" panose="02020603050405020304" pitchFamily="18" charset="0"/>
                <a:cs typeface="Times New Roman" panose="02020603050405020304" pitchFamily="18" charset="0"/>
              </a:rPr>
              <a:t> Thu </a:t>
            </a:r>
            <a:r>
              <a:rPr lang="en-US" sz="3333" dirty="0" err="1">
                <a:solidFill>
                  <a:srgbClr val="9900FF"/>
                </a:solidFill>
                <a:latin typeface="Times New Roman" panose="02020603050405020304" pitchFamily="18" charset="0"/>
                <a:cs typeface="Times New Roman" panose="02020603050405020304" pitchFamily="18" charset="0"/>
              </a:rPr>
              <a:t>Thảo</a:t>
            </a:r>
            <a:endParaRPr lang="vi-VN" sz="3333" dirty="0">
              <a:solidFill>
                <a:srgbClr val="99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93269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after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Shape 808"/>
        <p:cNvGrpSpPr/>
        <p:nvPr/>
      </p:nvGrpSpPr>
      <p:grpSpPr>
        <a:xfrm>
          <a:off x="0" y="0"/>
          <a:ext cx="0" cy="0"/>
          <a:chOff x="0" y="0"/>
          <a:chExt cx="0" cy="0"/>
        </a:xfrm>
      </p:grpSpPr>
      <p:pic>
        <p:nvPicPr>
          <p:cNvPr id="809" name="Google Shape;809;p5"/>
          <p:cNvPicPr preferRelativeResize="0"/>
          <p:nvPr/>
        </p:nvPicPr>
        <p:blipFill rotWithShape="1">
          <a:blip r:embed="rId3">
            <a:alphaModFix/>
          </a:blip>
          <a:srcRect/>
          <a:stretch/>
        </p:blipFill>
        <p:spPr>
          <a:xfrm>
            <a:off x="-3499846" y="-1828342"/>
            <a:ext cx="5911099" cy="6364967"/>
          </a:xfrm>
          <a:prstGeom prst="rect">
            <a:avLst/>
          </a:prstGeom>
          <a:noFill/>
          <a:ln>
            <a:noFill/>
          </a:ln>
        </p:spPr>
      </p:pic>
      <p:pic>
        <p:nvPicPr>
          <p:cNvPr id="5" name="图片 6">
            <a:extLst>
              <a:ext uri="{FF2B5EF4-FFF2-40B4-BE49-F238E27FC236}">
                <a16:creationId xmlns:a16="http://schemas.microsoft.com/office/drawing/2014/main" id="{006B45F6-152F-72D5-7C32-CDBDB7F8ED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286" t="19089" r="8497" b="13915"/>
          <a:stretch>
            <a:fillRect/>
          </a:stretch>
        </p:blipFill>
        <p:spPr>
          <a:xfrm rot="20228094" flipH="1">
            <a:off x="1910109" y="1455196"/>
            <a:ext cx="5260977" cy="3396507"/>
          </a:xfrm>
          <a:prstGeom prst="rect">
            <a:avLst/>
          </a:prstGeom>
        </p:spPr>
      </p:pic>
      <p:sp>
        <p:nvSpPr>
          <p:cNvPr id="6" name="TextBox 5">
            <a:extLst>
              <a:ext uri="{FF2B5EF4-FFF2-40B4-BE49-F238E27FC236}">
                <a16:creationId xmlns:a16="http://schemas.microsoft.com/office/drawing/2014/main" id="{CD5FCA6B-2A25-54AA-DC60-2B9E940A4CF5}"/>
              </a:ext>
            </a:extLst>
          </p:cNvPr>
          <p:cNvSpPr txBox="1"/>
          <p:nvPr/>
        </p:nvSpPr>
        <p:spPr>
          <a:xfrm rot="20116331">
            <a:off x="2388988" y="2215823"/>
            <a:ext cx="402705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err="1">
                <a:ln w="1905"/>
                <a:solidFill>
                  <a:srgbClr val="FF0000"/>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WoodType-Demi" pitchFamily="18" charset="0"/>
              </a:rPr>
              <a:t>Chỉnh</a:t>
            </a:r>
            <a:r>
              <a:rPr kumimoji="0" lang="en-US" altLang="zh-CN" sz="6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WoodType-Demi" pitchFamily="18" charset="0"/>
              </a:rPr>
              <a:t> </a:t>
            </a:r>
            <a:r>
              <a:rPr kumimoji="0" lang="en-US" altLang="zh-CN" sz="6000" b="1" i="0" u="none" strike="noStrike" kern="1200" cap="none" spc="0" normalizeH="0" baseline="0" noProof="0" dirty="0" err="1">
                <a:ln w="1905"/>
                <a:solidFill>
                  <a:srgbClr val="FF0000"/>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WoodType-Demi" pitchFamily="18" charset="0"/>
              </a:rPr>
              <a:t>sửa</a:t>
            </a:r>
            <a:r>
              <a:rPr kumimoji="0" lang="en-US" altLang="zh-CN" sz="6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WoodType-Demi" pitchFamily="18" charset="0"/>
              </a:rPr>
              <a:t> </a:t>
            </a:r>
            <a:r>
              <a:rPr kumimoji="0" lang="en-US" altLang="zh-CN" sz="6000" b="1" i="0" u="none" strike="noStrike" kern="1200" cap="none" spc="0" normalizeH="0" baseline="0" noProof="0" dirty="0" err="1">
                <a:ln w="1905"/>
                <a:solidFill>
                  <a:srgbClr val="FF0000"/>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WoodType-Demi" pitchFamily="18" charset="0"/>
              </a:rPr>
              <a:t>dàn</a:t>
            </a:r>
            <a:r>
              <a:rPr kumimoji="0" lang="en-US" altLang="zh-CN" sz="6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WoodType-Demi" pitchFamily="18" charset="0"/>
              </a:rPr>
              <a:t> ý </a:t>
            </a:r>
          </a:p>
        </p:txBody>
      </p:sp>
      <p:pic>
        <p:nvPicPr>
          <p:cNvPr id="7" name="Picture 6">
            <a:extLst>
              <a:ext uri="{FF2B5EF4-FFF2-40B4-BE49-F238E27FC236}">
                <a16:creationId xmlns:a16="http://schemas.microsoft.com/office/drawing/2014/main" id="{A63F9D41-F755-44C7-D87B-2C27FEFD6955}"/>
              </a:ext>
            </a:extLst>
          </p:cNvPr>
          <p:cNvPicPr>
            <a:picLocks noChangeAspect="1"/>
          </p:cNvPicPr>
          <p:nvPr/>
        </p:nvPicPr>
        <p:blipFill>
          <a:blip r:embed="rId5"/>
          <a:stretch>
            <a:fillRect/>
          </a:stretch>
        </p:blipFill>
        <p:spPr>
          <a:xfrm>
            <a:off x="5429107" y="2253809"/>
            <a:ext cx="5867898" cy="4523501"/>
          </a:xfrm>
          <a:prstGeom prst="rect">
            <a:avLst/>
          </a:prstGeom>
        </p:spPr>
      </p:pic>
    </p:spTree>
    <p:extLst>
      <p:ext uri="{BB962C8B-B14F-4D97-AF65-F5344CB8AC3E}">
        <p14:creationId xmlns:p14="http://schemas.microsoft.com/office/powerpoint/2010/main" val="41934759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grpSp>
        <p:nvGrpSpPr>
          <p:cNvPr id="875" name="Google Shape;875;p9"/>
          <p:cNvGrpSpPr/>
          <p:nvPr/>
        </p:nvGrpSpPr>
        <p:grpSpPr>
          <a:xfrm>
            <a:off x="2743200" y="194681"/>
            <a:ext cx="5819522" cy="1015167"/>
            <a:chOff x="152400" y="6272"/>
            <a:chExt cx="10791443" cy="1522750"/>
          </a:xfrm>
        </p:grpSpPr>
        <p:grpSp>
          <p:nvGrpSpPr>
            <p:cNvPr id="876" name="Google Shape;876;p9"/>
            <p:cNvGrpSpPr/>
            <p:nvPr/>
          </p:nvGrpSpPr>
          <p:grpSpPr>
            <a:xfrm>
              <a:off x="152400" y="195017"/>
              <a:ext cx="10791443" cy="1334004"/>
              <a:chOff x="609600" y="357281"/>
              <a:chExt cx="10791443" cy="1334004"/>
            </a:xfrm>
          </p:grpSpPr>
          <p:grpSp>
            <p:nvGrpSpPr>
              <p:cNvPr id="877" name="Google Shape;877;p9"/>
              <p:cNvGrpSpPr/>
              <p:nvPr/>
            </p:nvGrpSpPr>
            <p:grpSpPr>
              <a:xfrm>
                <a:off x="609600" y="357281"/>
                <a:ext cx="10744200" cy="1334004"/>
                <a:chOff x="1905000" y="647700"/>
                <a:chExt cx="14249400" cy="1752600"/>
              </a:xfrm>
            </p:grpSpPr>
            <p:sp>
              <p:nvSpPr>
                <p:cNvPr id="878" name="Google Shape;878;p9"/>
                <p:cNvSpPr/>
                <p:nvPr/>
              </p:nvSpPr>
              <p:spPr>
                <a:xfrm>
                  <a:off x="1905000" y="647700"/>
                  <a:ext cx="14097000" cy="1600200"/>
                </a:xfrm>
                <a:prstGeom prst="roundRect">
                  <a:avLst>
                    <a:gd name="adj" fmla="val 16667"/>
                  </a:avLst>
                </a:prstGeom>
                <a:solidFill>
                  <a:schemeClr val="lt1"/>
                </a:solidFill>
                <a:ln w="57150" cap="flat" cmpd="sng">
                  <a:solidFill>
                    <a:srgbClr val="E36C09"/>
                  </a:solidFill>
                  <a:prstDash val="dash"/>
                  <a:miter lim="800000"/>
                  <a:headEnd type="none" w="sm" len="sm"/>
                  <a:tailEnd type="none" w="sm" len="sm"/>
                </a:ln>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79" name="Google Shape;879;p9"/>
                <p:cNvSpPr/>
                <p:nvPr/>
              </p:nvSpPr>
              <p:spPr>
                <a:xfrm>
                  <a:off x="2057400" y="800100"/>
                  <a:ext cx="14097000" cy="1600200"/>
                </a:xfrm>
                <a:prstGeom prst="roundRect">
                  <a:avLst>
                    <a:gd name="adj" fmla="val 16667"/>
                  </a:avLst>
                </a:prstGeom>
                <a:noFill/>
                <a:ln w="57150" cap="flat" cmpd="sng">
                  <a:solidFill>
                    <a:srgbClr val="FFFF00"/>
                  </a:solidFill>
                  <a:prstDash val="dash"/>
                  <a:miter lim="800000"/>
                  <a:headEnd type="none" w="sm" len="sm"/>
                  <a:tailEnd type="none" w="sm" len="sm"/>
                </a:ln>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880" name="Google Shape;880;p9"/>
              <p:cNvSpPr/>
              <p:nvPr/>
            </p:nvSpPr>
            <p:spPr>
              <a:xfrm>
                <a:off x="1190243" y="542603"/>
                <a:ext cx="10210800" cy="923290"/>
              </a:xfrm>
              <a:prstGeom prst="rect">
                <a:avLst/>
              </a:prstGeom>
              <a:noFill/>
              <a:ln>
                <a:noFill/>
              </a:ln>
            </p:spPr>
            <p:txBody>
              <a:bodyPr spcFirstLastPara="1" wrap="square" lIns="60950" tIns="30467" rIns="60950" bIns="30467" anchor="t" anchorCtr="0">
                <a:spAutoFit/>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Lobster"/>
                    <a:sym typeface="Lobster"/>
                  </a:rPr>
                  <a:t>Gợi</a:t>
                </a:r>
                <a:r>
                  <a:rPr kumimoji="0" lang="en-US" sz="36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Lobster"/>
                    <a:sym typeface="Lobster"/>
                  </a:rPr>
                  <a:t> ý </a:t>
                </a:r>
                <a:r>
                  <a:rPr kumimoji="0" lang="en-US" sz="36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Lobster"/>
                    <a:sym typeface="Lobster"/>
                  </a:rPr>
                  <a:t>chỉnh</a:t>
                </a:r>
                <a:r>
                  <a:rPr kumimoji="0" lang="en-US" sz="36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Lobster"/>
                    <a:sym typeface="Lobster"/>
                  </a:rPr>
                  <a:t> </a:t>
                </a:r>
                <a:r>
                  <a:rPr kumimoji="0" lang="en-US" sz="36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Lobster"/>
                    <a:sym typeface="Lobster"/>
                  </a:rPr>
                  <a:t>sửa</a:t>
                </a:r>
                <a:r>
                  <a:rPr lang="en-US" sz="3600" b="1" kern="0" dirty="0">
                    <a:solidFill>
                      <a:srgbClr val="002060"/>
                    </a:solidFill>
                    <a:latin typeface="Cambria" panose="02040503050406030204" pitchFamily="18" charset="0"/>
                    <a:ea typeface="Cambria" panose="02040503050406030204" pitchFamily="18" charset="0"/>
                    <a:cs typeface="Lobster"/>
                    <a:sym typeface="Lobster"/>
                  </a:rPr>
                  <a:t> </a:t>
                </a:r>
                <a:r>
                  <a:rPr lang="en-US" sz="3600" b="1" kern="0" dirty="0" err="1">
                    <a:solidFill>
                      <a:srgbClr val="002060"/>
                    </a:solidFill>
                    <a:latin typeface="Cambria" panose="02040503050406030204" pitchFamily="18" charset="0"/>
                    <a:ea typeface="Cambria" panose="02040503050406030204" pitchFamily="18" charset="0"/>
                    <a:cs typeface="Lobster"/>
                    <a:sym typeface="Lobster"/>
                  </a:rPr>
                  <a:t>dàn</a:t>
                </a:r>
                <a:r>
                  <a:rPr lang="en-US" sz="3600" b="1" kern="0" dirty="0">
                    <a:solidFill>
                      <a:srgbClr val="002060"/>
                    </a:solidFill>
                    <a:latin typeface="Cambria" panose="02040503050406030204" pitchFamily="18" charset="0"/>
                    <a:ea typeface="Cambria" panose="02040503050406030204" pitchFamily="18" charset="0"/>
                    <a:cs typeface="Lobster"/>
                    <a:sym typeface="Lobster"/>
                  </a:rPr>
                  <a:t> ý</a:t>
                </a:r>
                <a:endParaRPr kumimoji="0" sz="11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endParaRPr>
              </a:p>
            </p:txBody>
          </p:sp>
        </p:grpSp>
        <p:pic>
          <p:nvPicPr>
            <p:cNvPr id="881" name="Google Shape;881;p9"/>
            <p:cNvPicPr preferRelativeResize="0"/>
            <p:nvPr/>
          </p:nvPicPr>
          <p:blipFill rotWithShape="1">
            <a:blip r:embed="rId3">
              <a:alphaModFix/>
            </a:blip>
            <a:srcRect/>
            <a:stretch/>
          </p:blipFill>
          <p:spPr>
            <a:xfrm>
              <a:off x="9082977" y="6272"/>
              <a:ext cx="1833709" cy="1522750"/>
            </a:xfrm>
            <a:prstGeom prst="rect">
              <a:avLst/>
            </a:prstGeom>
            <a:noFill/>
            <a:ln>
              <a:noFill/>
            </a:ln>
          </p:spPr>
        </p:pic>
      </p:grpSp>
      <p:grpSp>
        <p:nvGrpSpPr>
          <p:cNvPr id="2" name="Google Shape;913;p12">
            <a:extLst>
              <a:ext uri="{FF2B5EF4-FFF2-40B4-BE49-F238E27FC236}">
                <a16:creationId xmlns:a16="http://schemas.microsoft.com/office/drawing/2014/main" id="{388641C2-CD8B-D76E-DE4A-8CBDF6D1C14B}"/>
              </a:ext>
            </a:extLst>
          </p:cNvPr>
          <p:cNvGrpSpPr/>
          <p:nvPr/>
        </p:nvGrpSpPr>
        <p:grpSpPr>
          <a:xfrm>
            <a:off x="737103" y="2266950"/>
            <a:ext cx="11005127" cy="1453483"/>
            <a:chOff x="900544" y="2705100"/>
            <a:chExt cx="16507691" cy="4683445"/>
          </a:xfrm>
        </p:grpSpPr>
        <p:sp>
          <p:nvSpPr>
            <p:cNvPr id="5" name="Google Shape;914;p12">
              <a:extLst>
                <a:ext uri="{FF2B5EF4-FFF2-40B4-BE49-F238E27FC236}">
                  <a16:creationId xmlns:a16="http://schemas.microsoft.com/office/drawing/2014/main" id="{BD869892-B901-C9FF-6335-5A706D7A28C5}"/>
                </a:ext>
              </a:extLst>
            </p:cNvPr>
            <p:cNvSpPr/>
            <p:nvPr/>
          </p:nvSpPr>
          <p:spPr>
            <a:xfrm>
              <a:off x="900544" y="2705100"/>
              <a:ext cx="16507691" cy="4419600"/>
            </a:xfrm>
            <a:prstGeom prst="roundRect">
              <a:avLst>
                <a:gd name="adj" fmla="val 16667"/>
              </a:avLst>
            </a:prstGeom>
            <a:solidFill>
              <a:srgbClr val="FFFF00">
                <a:alpha val="74901"/>
              </a:srgbClr>
            </a:solidFill>
            <a:ln>
              <a:noFill/>
            </a:ln>
          </p:spPr>
          <p:txBody>
            <a:bodyPr spcFirstLastPara="1" wrap="square" lIns="60950" tIns="30467" rIns="60950" bIns="30467" anchor="ctr" anchorCtr="0">
              <a:noAutofit/>
            </a:bodyPr>
            <a:lstStyle/>
            <a:p>
              <a:pPr marL="171450" marR="0" lvl="0" indent="-171450" algn="ctr" defTabSz="60963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sz="12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 name="Google Shape;915;p12">
              <a:extLst>
                <a:ext uri="{FF2B5EF4-FFF2-40B4-BE49-F238E27FC236}">
                  <a16:creationId xmlns:a16="http://schemas.microsoft.com/office/drawing/2014/main" id="{42520DFF-E663-B2AF-C221-20A27BE191F7}"/>
                </a:ext>
              </a:extLst>
            </p:cNvPr>
            <p:cNvSpPr/>
            <p:nvPr/>
          </p:nvSpPr>
          <p:spPr>
            <a:xfrm>
              <a:off x="921327" y="2826697"/>
              <a:ext cx="16191888" cy="4561848"/>
            </a:xfrm>
            <a:prstGeom prst="rect">
              <a:avLst/>
            </a:prstGeom>
            <a:noFill/>
            <a:ln>
              <a:noFill/>
            </a:ln>
          </p:spPr>
          <p:txBody>
            <a:bodyPr spcFirstLastPara="1" wrap="square" lIns="60950" tIns="30467" rIns="60950" bIns="30467" anchor="t" anchorCtr="0">
              <a:spAutoFit/>
            </a:bodyPr>
            <a:lstStyle/>
            <a:p>
              <a:pPr marL="571500" marR="0" lvl="0" indent="-57150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Lựa chọn được các đặc điểm n</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ổ</a:t>
              </a: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i bật của con vật.</a:t>
              </a:r>
              <a:endPar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grpSp>
      <p:grpSp>
        <p:nvGrpSpPr>
          <p:cNvPr id="12" name="Google Shape;913;p12">
            <a:extLst>
              <a:ext uri="{FF2B5EF4-FFF2-40B4-BE49-F238E27FC236}">
                <a16:creationId xmlns:a16="http://schemas.microsoft.com/office/drawing/2014/main" id="{EE9350CE-029F-33A9-47E3-360225860514}"/>
              </a:ext>
            </a:extLst>
          </p:cNvPr>
          <p:cNvGrpSpPr/>
          <p:nvPr/>
        </p:nvGrpSpPr>
        <p:grpSpPr>
          <a:xfrm>
            <a:off x="679953" y="4114800"/>
            <a:ext cx="11005127" cy="1453483"/>
            <a:chOff x="900544" y="2705100"/>
            <a:chExt cx="16507691" cy="4683445"/>
          </a:xfrm>
        </p:grpSpPr>
        <p:sp>
          <p:nvSpPr>
            <p:cNvPr id="14" name="Google Shape;914;p12">
              <a:extLst>
                <a:ext uri="{FF2B5EF4-FFF2-40B4-BE49-F238E27FC236}">
                  <a16:creationId xmlns:a16="http://schemas.microsoft.com/office/drawing/2014/main" id="{614DF0FE-EA36-EA34-1C2B-C5D3894E52FC}"/>
                </a:ext>
              </a:extLst>
            </p:cNvPr>
            <p:cNvSpPr/>
            <p:nvPr/>
          </p:nvSpPr>
          <p:spPr>
            <a:xfrm>
              <a:off x="900544" y="2705100"/>
              <a:ext cx="16507691" cy="4419600"/>
            </a:xfrm>
            <a:prstGeom prst="roundRect">
              <a:avLst>
                <a:gd name="adj" fmla="val 16667"/>
              </a:avLst>
            </a:prstGeom>
            <a:solidFill>
              <a:srgbClr val="FFFF00">
                <a:alpha val="74901"/>
              </a:srgbClr>
            </a:solidFill>
            <a:ln>
              <a:noFill/>
            </a:ln>
          </p:spPr>
          <p:txBody>
            <a:bodyPr spcFirstLastPara="1" wrap="square" lIns="60950" tIns="30467" rIns="60950" bIns="30467" anchor="ctr" anchorCtr="0">
              <a:noAutofit/>
            </a:bodyPr>
            <a:lstStyle/>
            <a:p>
              <a:pPr marL="171450" marR="0" lvl="0" indent="-171450" algn="ctr" defTabSz="60963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sz="12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9" name="Google Shape;915;p12">
              <a:extLst>
                <a:ext uri="{FF2B5EF4-FFF2-40B4-BE49-F238E27FC236}">
                  <a16:creationId xmlns:a16="http://schemas.microsoft.com/office/drawing/2014/main" id="{8536413B-CBEB-5F60-E5B5-4F240980D93A}"/>
                </a:ext>
              </a:extLst>
            </p:cNvPr>
            <p:cNvSpPr/>
            <p:nvPr/>
          </p:nvSpPr>
          <p:spPr>
            <a:xfrm>
              <a:off x="921327" y="2826697"/>
              <a:ext cx="16191888" cy="4561848"/>
            </a:xfrm>
            <a:prstGeom prst="rect">
              <a:avLst/>
            </a:prstGeom>
            <a:noFill/>
            <a:ln>
              <a:noFill/>
            </a:ln>
          </p:spPr>
          <p:txBody>
            <a:bodyPr spcFirstLastPara="1" wrap="square" lIns="60950" tIns="30467" rIns="60950" bIns="30467" anchor="t" anchorCtr="0">
              <a:spAutoFit/>
            </a:bodyPr>
            <a:lstStyle/>
            <a:p>
              <a:pPr marL="571500" marR="0" lvl="0" indent="-57150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Các ý trong phần thân bài được sắp xếp hợp lí.</a:t>
              </a:r>
              <a:endPar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2555021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5"/>
                                        </p:tgtEl>
                                        <p:attrNameLst>
                                          <p:attrName>style.visibility</p:attrName>
                                        </p:attrNameLst>
                                      </p:cBhvr>
                                      <p:to>
                                        <p:strVal val="visible"/>
                                      </p:to>
                                    </p:set>
                                    <p:animEffect transition="in" filter="fade">
                                      <p:cBhvr>
                                        <p:cTn id="7" dur="1000"/>
                                        <p:tgtEl>
                                          <p:spTgt spid="87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03A66"/>
        </a:solidFill>
        <a:effectLst/>
      </p:bgPr>
    </p:bg>
    <p:spTree>
      <p:nvGrpSpPr>
        <p:cNvPr id="1" name="Shape 819"/>
        <p:cNvGrpSpPr/>
        <p:nvPr/>
      </p:nvGrpSpPr>
      <p:grpSpPr>
        <a:xfrm>
          <a:off x="0" y="0"/>
          <a:ext cx="0" cy="0"/>
          <a:chOff x="0" y="0"/>
          <a:chExt cx="0" cy="0"/>
        </a:xfrm>
      </p:grpSpPr>
      <p:grpSp>
        <p:nvGrpSpPr>
          <p:cNvPr id="16" name="Group 6">
            <a:extLst>
              <a:ext uri="{FF2B5EF4-FFF2-40B4-BE49-F238E27FC236}">
                <a16:creationId xmlns:a16="http://schemas.microsoft.com/office/drawing/2014/main" id="{74FCCD00-9C70-E6B2-3B5E-84847255185E}"/>
              </a:ext>
            </a:extLst>
          </p:cNvPr>
          <p:cNvGrpSpPr/>
          <p:nvPr/>
        </p:nvGrpSpPr>
        <p:grpSpPr>
          <a:xfrm>
            <a:off x="4881475" y="781050"/>
            <a:ext cx="5548401" cy="5486400"/>
            <a:chOff x="0" y="0"/>
            <a:chExt cx="2191961" cy="2167467"/>
          </a:xfrm>
        </p:grpSpPr>
        <p:sp>
          <p:nvSpPr>
            <p:cNvPr id="17" name="Freeform 7">
              <a:extLst>
                <a:ext uri="{FF2B5EF4-FFF2-40B4-BE49-F238E27FC236}">
                  <a16:creationId xmlns:a16="http://schemas.microsoft.com/office/drawing/2014/main" id="{62201A9E-B36E-840E-11A5-453B8BC858F1}"/>
                </a:ext>
              </a:extLst>
            </p:cNvPr>
            <p:cNvSpPr/>
            <p:nvPr/>
          </p:nvSpPr>
          <p:spPr>
            <a:xfrm>
              <a:off x="0" y="0"/>
              <a:ext cx="2191961" cy="2167467"/>
            </a:xfrm>
            <a:custGeom>
              <a:avLst/>
              <a:gdLst/>
              <a:ahLst/>
              <a:cxnLst/>
              <a:rect l="l" t="t" r="r" b="b"/>
              <a:pathLst>
                <a:path w="2191961" h="2167467">
                  <a:moveTo>
                    <a:pt x="47442" y="0"/>
                  </a:moveTo>
                  <a:lnTo>
                    <a:pt x="2144519" y="0"/>
                  </a:lnTo>
                  <a:cubicBezTo>
                    <a:pt x="2170720" y="0"/>
                    <a:pt x="2191961" y="21240"/>
                    <a:pt x="2191961" y="47442"/>
                  </a:cubicBezTo>
                  <a:lnTo>
                    <a:pt x="2191961" y="2120025"/>
                  </a:lnTo>
                  <a:cubicBezTo>
                    <a:pt x="2191961" y="2146226"/>
                    <a:pt x="2170720" y="2167467"/>
                    <a:pt x="2144519" y="2167467"/>
                  </a:cubicBezTo>
                  <a:lnTo>
                    <a:pt x="47442" y="2167467"/>
                  </a:lnTo>
                  <a:cubicBezTo>
                    <a:pt x="34859" y="2167467"/>
                    <a:pt x="22792" y="2162468"/>
                    <a:pt x="13895" y="2153571"/>
                  </a:cubicBezTo>
                  <a:cubicBezTo>
                    <a:pt x="4998" y="2144674"/>
                    <a:pt x="0" y="2132607"/>
                    <a:pt x="0" y="2120025"/>
                  </a:cubicBezTo>
                  <a:lnTo>
                    <a:pt x="0" y="47442"/>
                  </a:lnTo>
                  <a:cubicBezTo>
                    <a:pt x="0" y="21240"/>
                    <a:pt x="21240" y="0"/>
                    <a:pt x="47442" y="0"/>
                  </a:cubicBezTo>
                  <a:close/>
                </a:path>
              </a:pathLst>
            </a:custGeom>
            <a:solidFill>
              <a:srgbClr val="FAF9F0"/>
            </a:solidFill>
            <a:ln w="57150">
              <a:solidFill>
                <a:srgbClr val="C35632"/>
              </a:solidFill>
            </a:ln>
          </p:spPr>
        </p:sp>
        <p:sp>
          <p:nvSpPr>
            <p:cNvPr id="18" name="TextBox 8">
              <a:extLst>
                <a:ext uri="{FF2B5EF4-FFF2-40B4-BE49-F238E27FC236}">
                  <a16:creationId xmlns:a16="http://schemas.microsoft.com/office/drawing/2014/main" id="{4767B740-DB95-15CB-440A-7D0751F5964C}"/>
                </a:ext>
              </a:extLst>
            </p:cNvPr>
            <p:cNvSpPr txBox="1"/>
            <p:nvPr/>
          </p:nvSpPr>
          <p:spPr>
            <a:xfrm>
              <a:off x="0" y="-38100"/>
              <a:ext cx="812800" cy="85090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9" name="TextBox 18">
            <a:extLst>
              <a:ext uri="{FF2B5EF4-FFF2-40B4-BE49-F238E27FC236}">
                <a16:creationId xmlns:a16="http://schemas.microsoft.com/office/drawing/2014/main" id="{18D31A3E-B626-D04E-E5F8-7E934D86F67D}"/>
              </a:ext>
            </a:extLst>
          </p:cNvPr>
          <p:cNvSpPr txBox="1"/>
          <p:nvPr/>
        </p:nvSpPr>
        <p:spPr>
          <a:xfrm>
            <a:off x="5172075" y="1181507"/>
            <a:ext cx="4776095" cy="1846659"/>
          </a:xfrm>
          <a:prstGeom prst="rect">
            <a:avLst/>
          </a:prstGeom>
        </p:spPr>
        <p:txBody>
          <a:bodyPr wrap="square" lIns="0" tIns="0" rIns="0" bIns="0" rtlCol="0" anchor="t">
            <a:spAutoFit/>
          </a:bodyPr>
          <a:lstStyle/>
          <a:p>
            <a:pPr algn="ctr" defTabSz="609630">
              <a:spcBef>
                <a:spcPct val="0"/>
              </a:spcBef>
            </a:pPr>
            <a:r>
              <a:rPr lang="en-US" sz="4000" b="1" dirty="0">
                <a:solidFill>
                  <a:srgbClr val="C00000"/>
                </a:solidFill>
                <a:latin typeface="Cambria" panose="02040503050406030204" pitchFamily="18" charset="0"/>
                <a:ea typeface="Cambria" panose="02040503050406030204" pitchFamily="18" charset="0"/>
              </a:rPr>
              <a:t>Nghe </a:t>
            </a:r>
            <a:r>
              <a:rPr lang="en-US" sz="4000" b="1" dirty="0" err="1">
                <a:solidFill>
                  <a:srgbClr val="C00000"/>
                </a:solidFill>
                <a:latin typeface="Cambria" panose="02040503050406030204" pitchFamily="18" charset="0"/>
                <a:ea typeface="Cambria" panose="02040503050406030204" pitchFamily="18" charset="0"/>
              </a:rPr>
              <a:t>thầy</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cô</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nhận</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xét</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bài</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làm</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và</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chỉnh</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sửa</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bài</a:t>
            </a:r>
            <a:endParaRPr lang="en-US" sz="4000" b="1" dirty="0">
              <a:solidFill>
                <a:srgbClr val="C00000"/>
              </a:solidFill>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id="{71566022-E982-F3C6-8849-E972C365B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9388" y="3045990"/>
            <a:ext cx="3492573" cy="3497097"/>
          </a:xfrm>
          <a:prstGeom prst="rect">
            <a:avLst/>
          </a:prstGeom>
        </p:spPr>
      </p:pic>
      <p:sp>
        <p:nvSpPr>
          <p:cNvPr id="21" name="Freeform 17">
            <a:extLst>
              <a:ext uri="{FF2B5EF4-FFF2-40B4-BE49-F238E27FC236}">
                <a16:creationId xmlns:a16="http://schemas.microsoft.com/office/drawing/2014/main" id="{A48722ED-C0A4-DE97-B457-B155D698C32D}"/>
              </a:ext>
            </a:extLst>
          </p:cNvPr>
          <p:cNvSpPr/>
          <p:nvPr/>
        </p:nvSpPr>
        <p:spPr>
          <a:xfrm flipH="1">
            <a:off x="1289050" y="1539875"/>
            <a:ext cx="2590800" cy="5065369"/>
          </a:xfrm>
          <a:custGeom>
            <a:avLst/>
            <a:gdLst/>
            <a:ahLst/>
            <a:cxnLst/>
            <a:rect l="l" t="t" r="r" b="b"/>
            <a:pathLst>
              <a:path w="6348079" h="10874654">
                <a:moveTo>
                  <a:pt x="0" y="0"/>
                </a:moveTo>
                <a:lnTo>
                  <a:pt x="6348080" y="0"/>
                </a:lnTo>
                <a:lnTo>
                  <a:pt x="6348080" y="10874654"/>
                </a:lnTo>
                <a:lnTo>
                  <a:pt x="0" y="10874654"/>
                </a:lnTo>
                <a:lnTo>
                  <a:pt x="0" y="0"/>
                </a:lnTo>
                <a:close/>
              </a:path>
            </a:pathLst>
          </a:custGeom>
          <a:blipFill>
            <a:blip r:embed="rId4"/>
            <a:stretch>
              <a:fillRect/>
            </a:stretch>
          </a:blipFill>
        </p:spPr>
      </p:sp>
    </p:spTree>
    <p:extLst>
      <p:ext uri="{BB962C8B-B14F-4D97-AF65-F5344CB8AC3E}">
        <p14:creationId xmlns:p14="http://schemas.microsoft.com/office/powerpoint/2010/main" val="908615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ppt_w</p:attrName>
                                        </p:attrNameLst>
                                      </p:cBhvr>
                                      <p:tavLst>
                                        <p:tav tm="0" fmla="#ppt_w*sin(2.5*pi*$)">
                                          <p:val>
                                            <p:fltVal val="0"/>
                                          </p:val>
                                        </p:tav>
                                        <p:tav tm="100000">
                                          <p:val>
                                            <p:fltVal val="1"/>
                                          </p:val>
                                        </p:tav>
                                      </p:tavLst>
                                    </p:anim>
                                    <p:anim calcmode="lin" valueType="num">
                                      <p:cBhvr>
                                        <p:cTn id="9" dur="500" fill="hold"/>
                                        <p:tgtEl>
                                          <p:spTgt spid="19"/>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anim calcmode="lin" valueType="num">
                                      <p:cBhvr>
                                        <p:cTn id="13" dur="500" fill="hold"/>
                                        <p:tgtEl>
                                          <p:spTgt spid="21"/>
                                        </p:tgtEl>
                                        <p:attrNameLst>
                                          <p:attrName>ppt_w</p:attrName>
                                        </p:attrNameLst>
                                      </p:cBhvr>
                                      <p:tavLst>
                                        <p:tav tm="0" fmla="#ppt_w*sin(2.5*pi*$)">
                                          <p:val>
                                            <p:fltVal val="0"/>
                                          </p:val>
                                        </p:tav>
                                        <p:tav tm="100000">
                                          <p:val>
                                            <p:fltVal val="1"/>
                                          </p:val>
                                        </p:tav>
                                      </p:tavLst>
                                    </p:anim>
                                    <p:anim calcmode="lin" valueType="num">
                                      <p:cBhvr>
                                        <p:cTn id="14" dur="500" fill="hold"/>
                                        <p:tgtEl>
                                          <p:spTgt spid="21"/>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ppt_w</p:attrName>
                                        </p:attrNameLst>
                                      </p:cBhvr>
                                      <p:tavLst>
                                        <p:tav tm="0" fmla="#ppt_w*sin(2.5*pi*$)">
                                          <p:val>
                                            <p:fltVal val="0"/>
                                          </p:val>
                                        </p:tav>
                                        <p:tav tm="100000">
                                          <p:val>
                                            <p:fltVal val="1"/>
                                          </p:val>
                                        </p:tav>
                                      </p:tavLst>
                                    </p:anim>
                                    <p:anim calcmode="lin" valueType="num">
                                      <p:cBhvr>
                                        <p:cTn id="19" dur="500" fill="hold"/>
                                        <p:tgtEl>
                                          <p:spTgt spid="16"/>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anim calcmode="lin" valueType="num">
                                      <p:cBhvr>
                                        <p:cTn id="23" dur="500" fill="hold"/>
                                        <p:tgtEl>
                                          <p:spTgt spid="20"/>
                                        </p:tgtEl>
                                        <p:attrNameLst>
                                          <p:attrName>ppt_w</p:attrName>
                                        </p:attrNameLst>
                                      </p:cBhvr>
                                      <p:tavLst>
                                        <p:tav tm="0" fmla="#ppt_w*sin(2.5*pi*$)">
                                          <p:val>
                                            <p:fltVal val="0"/>
                                          </p:val>
                                        </p:tav>
                                        <p:tav tm="100000">
                                          <p:val>
                                            <p:fltVal val="1"/>
                                          </p:val>
                                        </p:tav>
                                      </p:tavLst>
                                    </p:anim>
                                    <p:anim calcmode="lin" valueType="num">
                                      <p:cBhvr>
                                        <p:cTn id="24"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1859B"/>
        </a:solidFill>
        <a:effectLst/>
      </p:bgPr>
    </p:bg>
    <p:spTree>
      <p:nvGrpSpPr>
        <p:cNvPr id="1" name="Shape 853"/>
        <p:cNvGrpSpPr/>
        <p:nvPr/>
      </p:nvGrpSpPr>
      <p:grpSpPr>
        <a:xfrm>
          <a:off x="0" y="0"/>
          <a:ext cx="0" cy="0"/>
          <a:chOff x="0" y="0"/>
          <a:chExt cx="0" cy="0"/>
        </a:xfrm>
      </p:grpSpPr>
      <p:pic>
        <p:nvPicPr>
          <p:cNvPr id="854" name="Google Shape;854;p7"/>
          <p:cNvPicPr preferRelativeResize="0"/>
          <p:nvPr/>
        </p:nvPicPr>
        <p:blipFill rotWithShape="1">
          <a:blip r:embed="rId3">
            <a:alphaModFix/>
          </a:blip>
          <a:srcRect/>
          <a:stretch/>
        </p:blipFill>
        <p:spPr>
          <a:xfrm>
            <a:off x="685800" y="-347852"/>
            <a:ext cx="11153341" cy="8100115"/>
          </a:xfrm>
          <a:prstGeom prst="rect">
            <a:avLst/>
          </a:prstGeom>
          <a:noFill/>
          <a:ln>
            <a:noFill/>
          </a:ln>
        </p:spPr>
      </p:pic>
      <p:sp>
        <p:nvSpPr>
          <p:cNvPr id="855" name="Google Shape;855;p7"/>
          <p:cNvSpPr txBox="1"/>
          <p:nvPr/>
        </p:nvSpPr>
        <p:spPr>
          <a:xfrm>
            <a:off x="4235450" y="3590925"/>
            <a:ext cx="6056241" cy="1777410"/>
          </a:xfrm>
          <a:prstGeom prst="rect">
            <a:avLst/>
          </a:prstGeom>
          <a:noFill/>
          <a:ln>
            <a:noFill/>
          </a:ln>
        </p:spPr>
        <p:txBody>
          <a:bodyPr spcFirstLastPara="1" wrap="square" lIns="0" tIns="0" rIns="0" bIns="0" anchor="t" anchorCtr="0">
            <a:spAutoFit/>
          </a:bodyPr>
          <a:lstStyle/>
          <a:p>
            <a:pPr marL="0" marR="0" lvl="0" indent="0" algn="ctr" defTabSz="609630" rtl="0" eaLnBrk="1" fontAlgn="auto" latinLnBrk="0" hangingPunct="1">
              <a:lnSpc>
                <a:spcPct val="174986"/>
              </a:lnSpc>
              <a:spcBef>
                <a:spcPts val="0"/>
              </a:spcBef>
              <a:spcAft>
                <a:spcPts val="0"/>
              </a:spcAft>
              <a:buClr>
                <a:srgbClr val="000000"/>
              </a:buClr>
              <a:buSzTx/>
              <a:buFontTx/>
              <a:buNone/>
              <a:tabLst/>
              <a:defRPr/>
            </a:pPr>
            <a:r>
              <a:rPr kumimoji="0" lang="en-US" sz="66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Sigmar One"/>
                <a:sym typeface="Sigmar One"/>
              </a:rPr>
              <a:t>Vận</a:t>
            </a:r>
            <a:r>
              <a:rPr kumimoji="0" lang="en-US" sz="66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Sigmar One"/>
                <a:sym typeface="Sigmar One"/>
              </a:rPr>
              <a:t> </a:t>
            </a:r>
            <a:r>
              <a:rPr kumimoji="0" lang="en-US" sz="66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Sigmar One"/>
                <a:sym typeface="Sigmar One"/>
              </a:rPr>
              <a:t>dụng</a:t>
            </a:r>
            <a:endParaRPr kumimoji="0" sz="66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Sigmar One"/>
              <a:sym typeface="Sigmar One"/>
            </a:endParaRPr>
          </a:p>
        </p:txBody>
      </p:sp>
    </p:spTree>
    <p:extLst>
      <p:ext uri="{BB962C8B-B14F-4D97-AF65-F5344CB8AC3E}">
        <p14:creationId xmlns:p14="http://schemas.microsoft.com/office/powerpoint/2010/main" val="2394126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5"/>
                                        </p:tgtEl>
                                        <p:attrNameLst>
                                          <p:attrName>style.visibility</p:attrName>
                                        </p:attrNameLst>
                                      </p:cBhvr>
                                      <p:to>
                                        <p:strVal val="visible"/>
                                      </p:to>
                                    </p:set>
                                    <p:animEffect transition="in" filter="fade">
                                      <p:cBhvr>
                                        <p:cTn id="7" dur="1000"/>
                                        <p:tgtEl>
                                          <p:spTgt spid="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03A66"/>
        </a:solidFill>
        <a:effectLst/>
      </p:bgPr>
    </p:bg>
    <p:spTree>
      <p:nvGrpSpPr>
        <p:cNvPr id="1" name="Shape 819"/>
        <p:cNvGrpSpPr/>
        <p:nvPr/>
      </p:nvGrpSpPr>
      <p:grpSpPr>
        <a:xfrm>
          <a:off x="0" y="0"/>
          <a:ext cx="0" cy="0"/>
          <a:chOff x="0" y="0"/>
          <a:chExt cx="0" cy="0"/>
        </a:xfrm>
      </p:grpSpPr>
      <p:grpSp>
        <p:nvGrpSpPr>
          <p:cNvPr id="2" name="组合 20">
            <a:extLst>
              <a:ext uri="{FF2B5EF4-FFF2-40B4-BE49-F238E27FC236}">
                <a16:creationId xmlns:a16="http://schemas.microsoft.com/office/drawing/2014/main" id="{37B31365-B3BE-5D2C-48B1-17931ABCDB38}"/>
              </a:ext>
            </a:extLst>
          </p:cNvPr>
          <p:cNvGrpSpPr/>
          <p:nvPr/>
        </p:nvGrpSpPr>
        <p:grpSpPr>
          <a:xfrm>
            <a:off x="509286" y="451413"/>
            <a:ext cx="7935056" cy="3815787"/>
            <a:chOff x="-2100313" y="1157021"/>
            <a:chExt cx="7935056" cy="3207001"/>
          </a:xfrm>
        </p:grpSpPr>
        <p:sp>
          <p:nvSpPr>
            <p:cNvPr id="3" name="思想气泡: 云 11">
              <a:extLst>
                <a:ext uri="{FF2B5EF4-FFF2-40B4-BE49-F238E27FC236}">
                  <a16:creationId xmlns:a16="http://schemas.microsoft.com/office/drawing/2014/main" id="{3DD98B68-81FA-6FF3-0484-288D7E6E8908}"/>
                </a:ext>
              </a:extLst>
            </p:cNvPr>
            <p:cNvSpPr/>
            <p:nvPr/>
          </p:nvSpPr>
          <p:spPr>
            <a:xfrm>
              <a:off x="-2100313" y="1157021"/>
              <a:ext cx="7935056" cy="3207001"/>
            </a:xfrm>
            <a:prstGeom prst="cloudCallout">
              <a:avLst>
                <a:gd name="adj1" fmla="val 54788"/>
                <a:gd name="adj2" fmla="val 6000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4" name="文本框 15">
              <a:extLst>
                <a:ext uri="{FF2B5EF4-FFF2-40B4-BE49-F238E27FC236}">
                  <a16:creationId xmlns:a16="http://schemas.microsoft.com/office/drawing/2014/main" id="{A245416E-23F6-E68D-9E09-2ED650604FAE}"/>
                </a:ext>
              </a:extLst>
            </p:cNvPr>
            <p:cNvSpPr txBox="1"/>
            <p:nvPr/>
          </p:nvSpPr>
          <p:spPr>
            <a:xfrm>
              <a:off x="-1031911" y="1741665"/>
              <a:ext cx="6194711" cy="1888310"/>
            </a:xfrm>
            <a:prstGeom prst="rect">
              <a:avLst/>
            </a:prstGeom>
            <a:noFill/>
          </p:spPr>
          <p:txBody>
            <a:bodyPr wrap="square" rtlCol="0">
              <a:spAutoFit/>
            </a:bodyPr>
            <a:lstStyle/>
            <a:p>
              <a:pPr algn="ctr">
                <a:defRPr/>
              </a:pPr>
              <a:r>
                <a:rPr kumimoji="0" lang="en-US" altLang="zh-CN" sz="2800" b="1" i="1" u="none" strike="noStrike" kern="1200" cap="none"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Open Sans" panose="020B0606030504020204" pitchFamily="34" charset="0"/>
                </a:rPr>
                <a:t>Bắt</a:t>
              </a:r>
              <a:r>
                <a:rPr kumimoji="0" lang="en-US" altLang="zh-CN" sz="2800" b="1" i="1" u="none" strike="noStrike" kern="1200" cap="none" normalizeH="0" baseline="0" noProof="0" dirty="0">
                  <a:ln>
                    <a:noFill/>
                  </a:ln>
                  <a:solidFill>
                    <a:srgbClr val="FF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zh-CN" sz="2800" b="1" i="1" u="none" strike="noStrike" kern="1200" cap="none"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Open Sans" panose="020B0606030504020204" pitchFamily="34" charset="0"/>
                </a:rPr>
                <a:t>chước</a:t>
              </a:r>
              <a:r>
                <a:rPr kumimoji="0" lang="en-US" altLang="zh-CN" sz="2800" b="1" i="1" u="none" strike="noStrike" kern="1200" cap="none" normalizeH="0" baseline="0" noProof="0" dirty="0">
                  <a:ln>
                    <a:noFill/>
                  </a:ln>
                  <a:solidFill>
                    <a:srgbClr val="FF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zh-CN" sz="2800" b="1" i="1" u="none" strike="noStrike" kern="1200" cap="none"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Open Sans" panose="020B0606030504020204" pitchFamily="34" charset="0"/>
                </a:rPr>
                <a:t>hành</a:t>
              </a:r>
              <a:r>
                <a:rPr kumimoji="0" lang="en-US" altLang="zh-CN" sz="2800" b="1" i="1" u="none" strike="noStrike" kern="1200" cap="none" normalizeH="0" baseline="0" noProof="0" dirty="0">
                  <a:ln>
                    <a:noFill/>
                  </a:ln>
                  <a:solidFill>
                    <a:srgbClr val="FF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zh-CN" sz="2800" b="1" i="1" u="none" strike="noStrike" kern="1200" cap="none"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Open Sans" panose="020B0606030504020204" pitchFamily="34" charset="0"/>
                </a:rPr>
                <a:t>động</a:t>
              </a:r>
              <a:r>
                <a:rPr kumimoji="0" lang="en-US" altLang="zh-CN" sz="2800" b="1" i="1" u="none" strike="noStrike" kern="1200" cap="none" normalizeH="0" baseline="0" noProof="0" dirty="0">
                  <a:ln>
                    <a:noFill/>
                  </a:ln>
                  <a:solidFill>
                    <a:srgbClr val="FF0000"/>
                  </a:solidFill>
                  <a:effectLst/>
                  <a:uLnTx/>
                  <a:uFillTx/>
                  <a:latin typeface="Cambria" panose="02040503050406030204" pitchFamily="18" charset="0"/>
                  <a:ea typeface="Cambria" panose="02040503050406030204" pitchFamily="18" charset="0"/>
                  <a:cs typeface="Open Sans" panose="020B0606030504020204" pitchFamily="34" charset="0"/>
                </a:rPr>
                <a:t> con </a:t>
              </a:r>
              <a:r>
                <a:rPr kumimoji="0" lang="en-US" altLang="zh-CN" sz="2800" b="1" i="1" u="none" strike="noStrike" kern="1200" cap="none"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Open Sans" panose="020B0606030504020204" pitchFamily="34" charset="0"/>
                </a:rPr>
                <a:t>vật</a:t>
              </a:r>
              <a:r>
                <a:rPr lang="en-US" altLang="zh-CN" sz="2800" b="1" i="1" dirty="0">
                  <a:solidFill>
                    <a:srgbClr val="FF0000"/>
                  </a:solidFill>
                  <a:latin typeface="Cambria" panose="02040503050406030204" pitchFamily="18" charset="0"/>
                  <a:ea typeface="Cambria" panose="02040503050406030204" pitchFamily="18" charset="0"/>
                  <a:cs typeface="Open Sans" panose="020B0606030504020204" pitchFamily="34" charset="0"/>
                </a:rPr>
                <a:t> </a:t>
              </a:r>
              <a:r>
                <a:rPr lang="en-US" altLang="zh-CN" sz="2800" b="1" i="1" dirty="0" err="1">
                  <a:solidFill>
                    <a:srgbClr val="FF0000"/>
                  </a:solidFill>
                  <a:latin typeface="Cambria" panose="02040503050406030204" pitchFamily="18" charset="0"/>
                  <a:ea typeface="Cambria" panose="02040503050406030204" pitchFamily="18" charset="0"/>
                  <a:cs typeface="Open Sans" panose="020B0606030504020204" pitchFamily="34" charset="0"/>
                </a:rPr>
                <a:t>mà</a:t>
              </a:r>
              <a:r>
                <a:rPr lang="en-US" altLang="zh-CN" sz="2800" b="1" i="1" dirty="0">
                  <a:solidFill>
                    <a:srgbClr val="FF0000"/>
                  </a:solidFill>
                  <a:latin typeface="Cambria" panose="02040503050406030204" pitchFamily="18" charset="0"/>
                  <a:ea typeface="Cambria" panose="02040503050406030204" pitchFamily="18" charset="0"/>
                  <a:cs typeface="Open Sans" panose="020B0606030504020204" pitchFamily="34" charset="0"/>
                </a:rPr>
                <a:t> </a:t>
              </a:r>
              <a:r>
                <a:rPr lang="en-US" altLang="zh-CN" sz="2800" b="1" i="1" dirty="0" err="1">
                  <a:solidFill>
                    <a:srgbClr val="FF0000"/>
                  </a:solidFill>
                  <a:latin typeface="Cambria" panose="02040503050406030204" pitchFamily="18" charset="0"/>
                  <a:ea typeface="Cambria" panose="02040503050406030204" pitchFamily="18" charset="0"/>
                  <a:cs typeface="Open Sans" panose="020B0606030504020204" pitchFamily="34" charset="0"/>
                </a:rPr>
                <a:t>em</a:t>
              </a:r>
              <a:r>
                <a:rPr lang="en-US" altLang="zh-CN" sz="2800" b="1" i="1" dirty="0">
                  <a:solidFill>
                    <a:srgbClr val="FF0000"/>
                  </a:solidFill>
                  <a:latin typeface="Cambria" panose="02040503050406030204" pitchFamily="18" charset="0"/>
                  <a:ea typeface="Cambria" panose="02040503050406030204" pitchFamily="18" charset="0"/>
                  <a:cs typeface="Open Sans" panose="020B0606030504020204" pitchFamily="34" charset="0"/>
                </a:rPr>
                <a:t> </a:t>
              </a:r>
              <a:r>
                <a:rPr lang="en-US" altLang="zh-CN" sz="2800" b="1" i="1" dirty="0" err="1">
                  <a:solidFill>
                    <a:srgbClr val="FF0000"/>
                  </a:solidFill>
                  <a:latin typeface="Cambria" panose="02040503050406030204" pitchFamily="18" charset="0"/>
                  <a:ea typeface="Cambria" panose="02040503050406030204" pitchFamily="18" charset="0"/>
                  <a:cs typeface="Open Sans" panose="020B0606030504020204" pitchFamily="34" charset="0"/>
                </a:rPr>
                <a:t>thích</a:t>
              </a:r>
              <a:r>
                <a:rPr lang="en-US" altLang="zh-CN" sz="2800" b="1" i="1" dirty="0">
                  <a:solidFill>
                    <a:srgbClr val="FF0000"/>
                  </a:solidFill>
                  <a:latin typeface="Cambria" panose="02040503050406030204" pitchFamily="18" charset="0"/>
                  <a:ea typeface="Cambria" panose="02040503050406030204" pitchFamily="18" charset="0"/>
                  <a:cs typeface="Open Sans" panose="020B0606030504020204" pitchFamily="34" charset="0"/>
                </a:rPr>
                <a:t> (</a:t>
              </a:r>
              <a:r>
                <a:rPr lang="en-US" sz="2800" b="1" i="1" dirty="0" err="1">
                  <a:solidFill>
                    <a:srgbClr val="FF0000"/>
                  </a:solidFill>
                  <a:effectLst/>
                  <a:latin typeface="Cambria" panose="02040503050406030204" pitchFamily="18" charset="0"/>
                  <a:ea typeface="Cambria" panose="02040503050406030204" pitchFamily="18" charset="0"/>
                </a:rPr>
                <a:t>bắt</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chước</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tiếng</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gáy</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của</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gà</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hành</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động</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bới</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thóc</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bắt</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chước</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tiếng</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sủa</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của</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chó</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của</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mèo</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hoặc</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hành</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động</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rình</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bắt</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chuột</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của</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mèo</a:t>
              </a:r>
              <a:r>
                <a:rPr lang="en-US" sz="2800" b="1" i="1" dirty="0">
                  <a:solidFill>
                    <a:srgbClr val="FF0000"/>
                  </a:solidFill>
                  <a:effectLst/>
                  <a:latin typeface="Cambria" panose="02040503050406030204" pitchFamily="18" charset="0"/>
                  <a:ea typeface="Cambria" panose="02040503050406030204" pitchFamily="18" charset="0"/>
                </a:rPr>
                <a:t>)</a:t>
              </a:r>
            </a:p>
          </p:txBody>
        </p:sp>
      </p:grpSp>
      <p:pic>
        <p:nvPicPr>
          <p:cNvPr id="5" name="Picture 4">
            <a:extLst>
              <a:ext uri="{FF2B5EF4-FFF2-40B4-BE49-F238E27FC236}">
                <a16:creationId xmlns:a16="http://schemas.microsoft.com/office/drawing/2014/main" id="{5312285F-054F-6146-DD32-11E0F12423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4955" y="2501843"/>
            <a:ext cx="4487045" cy="4487045"/>
          </a:xfrm>
          <a:prstGeom prst="rect">
            <a:avLst/>
          </a:prstGeom>
        </p:spPr>
      </p:pic>
    </p:spTree>
    <p:extLst>
      <p:ext uri="{BB962C8B-B14F-4D97-AF65-F5344CB8AC3E}">
        <p14:creationId xmlns:p14="http://schemas.microsoft.com/office/powerpoint/2010/main" val="2704807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1859B"/>
        </a:solidFill>
        <a:effectLst/>
      </p:bgPr>
    </p:bg>
    <p:spTree>
      <p:nvGrpSpPr>
        <p:cNvPr id="1" name="Shape 1185"/>
        <p:cNvGrpSpPr/>
        <p:nvPr/>
      </p:nvGrpSpPr>
      <p:grpSpPr>
        <a:xfrm>
          <a:off x="0" y="0"/>
          <a:ext cx="0" cy="0"/>
          <a:chOff x="0" y="0"/>
          <a:chExt cx="0" cy="0"/>
        </a:xfrm>
      </p:grpSpPr>
      <p:pic>
        <p:nvPicPr>
          <p:cNvPr id="2" name="图片 6">
            <a:extLst>
              <a:ext uri="{FF2B5EF4-FFF2-40B4-BE49-F238E27FC236}">
                <a16:creationId xmlns:a16="http://schemas.microsoft.com/office/drawing/2014/main" id="{5E5CB052-03C9-63C1-E15B-A36A00C92991}"/>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587593" y="-271742"/>
            <a:ext cx="4403640" cy="2657680"/>
          </a:xfrm>
          <a:prstGeom prst="rect">
            <a:avLst/>
          </a:prstGeom>
        </p:spPr>
      </p:pic>
      <p:pic>
        <p:nvPicPr>
          <p:cNvPr id="4" name="图片 5" descr="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
            <a:extLst>
              <a:ext uri="{FF2B5EF4-FFF2-40B4-BE49-F238E27FC236}">
                <a16:creationId xmlns:a16="http://schemas.microsoft.com/office/drawing/2014/main" id="{D2BDD370-5551-8BB4-40B3-344E1C8EC5F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346" r="54501"/>
          <a:stretch>
            <a:fillRect/>
          </a:stretch>
        </p:blipFill>
        <p:spPr>
          <a:xfrm rot="21088999">
            <a:off x="1569768" y="1746608"/>
            <a:ext cx="4204298" cy="3726386"/>
          </a:xfrm>
          <a:prstGeom prst="rect">
            <a:avLst/>
          </a:prstGeom>
        </p:spPr>
      </p:pic>
      <p:sp>
        <p:nvSpPr>
          <p:cNvPr id="5" name="TextBox 4">
            <a:extLst>
              <a:ext uri="{FF2B5EF4-FFF2-40B4-BE49-F238E27FC236}">
                <a16:creationId xmlns:a16="http://schemas.microsoft.com/office/drawing/2014/main" id="{216B1AF9-9955-B2A1-4422-94D03BF4F2B9}"/>
              </a:ext>
            </a:extLst>
          </p:cNvPr>
          <p:cNvSpPr txBox="1"/>
          <p:nvPr/>
        </p:nvSpPr>
        <p:spPr>
          <a:xfrm>
            <a:off x="1782057" y="3164491"/>
            <a:ext cx="400735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Các em tiếp tục </a:t>
            </a: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hoàn thành bài. </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6" name="图片 5" descr="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
            <a:extLst>
              <a:ext uri="{FF2B5EF4-FFF2-40B4-BE49-F238E27FC236}">
                <a16:creationId xmlns:a16="http://schemas.microsoft.com/office/drawing/2014/main" id="{D210A815-B1B7-F94D-8F19-FE8942E8F23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346" r="54501"/>
          <a:stretch>
            <a:fillRect/>
          </a:stretch>
        </p:blipFill>
        <p:spPr>
          <a:xfrm rot="21088999">
            <a:off x="6604733" y="1857825"/>
            <a:ext cx="3429344" cy="3529206"/>
          </a:xfrm>
          <a:prstGeom prst="rect">
            <a:avLst/>
          </a:prstGeom>
        </p:spPr>
      </p:pic>
      <p:sp>
        <p:nvSpPr>
          <p:cNvPr id="7" name="TextBox 6">
            <a:extLst>
              <a:ext uri="{FF2B5EF4-FFF2-40B4-BE49-F238E27FC236}">
                <a16:creationId xmlns:a16="http://schemas.microsoft.com/office/drawing/2014/main" id="{BAE110A9-6FA8-0256-944D-2317F7E259B6}"/>
              </a:ext>
            </a:extLst>
          </p:cNvPr>
          <p:cNvSpPr txBox="1"/>
          <p:nvPr/>
        </p:nvSpPr>
        <p:spPr>
          <a:xfrm>
            <a:off x="6707660" y="3300177"/>
            <a:ext cx="322349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Chuẩn bị bài sau nhé!</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8" name="图片 13">
            <a:extLst>
              <a:ext uri="{FF2B5EF4-FFF2-40B4-BE49-F238E27FC236}">
                <a16:creationId xmlns:a16="http://schemas.microsoft.com/office/drawing/2014/main" id="{4D798121-9545-CDDE-9155-FC922FFF217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66939" y="-312754"/>
            <a:ext cx="3389745" cy="3277174"/>
          </a:xfrm>
          <a:prstGeom prst="rect">
            <a:avLst/>
          </a:prstGeom>
        </p:spPr>
      </p:pic>
      <p:pic>
        <p:nvPicPr>
          <p:cNvPr id="9" name="Picture 8">
            <a:extLst>
              <a:ext uri="{FF2B5EF4-FFF2-40B4-BE49-F238E27FC236}">
                <a16:creationId xmlns:a16="http://schemas.microsoft.com/office/drawing/2014/main" id="{9879119D-A0AB-A51D-D9CE-BA195B6F48FC}"/>
              </a:ext>
            </a:extLst>
          </p:cNvPr>
          <p:cNvPicPr>
            <a:picLocks noChangeAspect="1"/>
          </p:cNvPicPr>
          <p:nvPr/>
        </p:nvPicPr>
        <p:blipFill>
          <a:blip r:embed="rId8"/>
          <a:stretch>
            <a:fillRect/>
          </a:stretch>
        </p:blipFill>
        <p:spPr>
          <a:xfrm>
            <a:off x="-139322" y="5402169"/>
            <a:ext cx="12162574" cy="1562906"/>
          </a:xfrm>
          <a:prstGeom prst="rect">
            <a:avLst/>
          </a:prstGeom>
        </p:spPr>
      </p:pic>
      <p:pic>
        <p:nvPicPr>
          <p:cNvPr id="10" name="Picture 9">
            <a:extLst>
              <a:ext uri="{FF2B5EF4-FFF2-40B4-BE49-F238E27FC236}">
                <a16:creationId xmlns:a16="http://schemas.microsoft.com/office/drawing/2014/main" id="{50E21281-08FD-044F-1412-A965E2E105F4}"/>
              </a:ext>
            </a:extLst>
          </p:cNvPr>
          <p:cNvPicPr>
            <a:picLocks noChangeAspect="1"/>
          </p:cNvPicPr>
          <p:nvPr/>
        </p:nvPicPr>
        <p:blipFill>
          <a:blip r:embed="rId9"/>
          <a:stretch>
            <a:fillRect/>
          </a:stretch>
        </p:blipFill>
        <p:spPr>
          <a:xfrm>
            <a:off x="4534365" y="733331"/>
            <a:ext cx="3023878" cy="10181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down)">
                                          <p:cBhvr>
                                            <p:cTn id="21" dur="500"/>
                                            <p:tgtEl>
                                              <p:spTgt spid="7">
                                                <p:txEl>
                                                  <p:pRg st="0" end="0"/>
                                                </p:txEl>
                                              </p:spTgt>
                                            </p:tgtEl>
                                          </p:cBhvr>
                                        </p:animEffect>
                                      </p:childTnLst>
                                    </p:cTn>
                                  </p:par>
                                </p:childTnLst>
                              </p:cTn>
                            </p:par>
                            <p:par>
                              <p:cTn id="22" fill="hold">
                                <p:stCondLst>
                                  <p:cond delay="500"/>
                                </p:stCondLst>
                                <p:childTnLst>
                                  <p:par>
                                    <p:cTn id="23" presetID="2" presetClass="entr" presetSubtype="2" fill="hold" nodeType="afterEffect" p14:presetBounceEnd="50000">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14:bounceEnd="50000">
                                          <p:cBhvr additive="base">
                                            <p:cTn id="25" dur="1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2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down)">
                                          <p:cBhvr>
                                            <p:cTn id="21" dur="500"/>
                                            <p:tgtEl>
                                              <p:spTgt spid="7">
                                                <p:txEl>
                                                  <p:pRg st="0" end="0"/>
                                                </p:txEl>
                                              </p:spTgt>
                                            </p:tgtEl>
                                          </p:cBhvr>
                                        </p:animEffect>
                                      </p:childTnLst>
                                    </p:cTn>
                                  </p:par>
                                </p:childTnLst>
                              </p:cTn>
                            </p:par>
                            <p:par>
                              <p:cTn id="22" fill="hold">
                                <p:stCondLst>
                                  <p:cond delay="500"/>
                                </p:stCondLst>
                                <p:childTnLst>
                                  <p:par>
                                    <p:cTn id="23" presetID="2" presetClass="entr" presetSubtype="2"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1+#ppt_w/2"/>
                                              </p:val>
                                            </p:tav>
                                            <p:tav tm="100000">
                                              <p:val>
                                                <p:strVal val="#ppt_x"/>
                                              </p:val>
                                            </p:tav>
                                          </p:tavLst>
                                        </p:anim>
                                        <p:anim calcmode="lin" valueType="num">
                                          <p:cBhvr additive="base">
                                            <p:cTn id="2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82383"/>
          </a:xfrm>
          <a:prstGeom prst="rect">
            <a:avLst/>
          </a:prstGeom>
        </p:spPr>
      </p:pic>
      <p:sp>
        <p:nvSpPr>
          <p:cNvPr id="5" name="文本框 28">
            <a:extLst>
              <a:ext uri="{FF2B5EF4-FFF2-40B4-BE49-F238E27FC236}">
                <a16:creationId xmlns:a16="http://schemas.microsoft.com/office/drawing/2014/main" id="{85B0815E-45B3-4AED-BCFF-744A73809326}"/>
              </a:ext>
            </a:extLst>
          </p:cNvPr>
          <p:cNvSpPr txBox="1"/>
          <p:nvPr/>
        </p:nvSpPr>
        <p:spPr>
          <a:xfrm>
            <a:off x="1663764" y="1678904"/>
            <a:ext cx="9471123" cy="3598533"/>
          </a:xfrm>
          <a:prstGeom prst="rect">
            <a:avLst/>
          </a:prstGeom>
          <a:noFill/>
        </p:spPr>
        <p:txBody>
          <a:bodyPr wrap="square" lIns="91424" tIns="45712" rIns="91424" bIns="4571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Chân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cảm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đã</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yêu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thích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tin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tưởng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và</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ủng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hộ</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Hương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Thảo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Zalo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0972115126!</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Mong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rằng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liệu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này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giúp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gặt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hái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được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sự</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nghiệp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trồng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người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Để</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biết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thêm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nguyên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hay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các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bạn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hãy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truy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cập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Facebook: </a:t>
            </a:r>
            <a:r>
              <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hlinkClick r:id="rId3"/>
              </a:rPr>
              <a:t>https://www.facebook.com/huongthaoGADT</a:t>
            </a:r>
            <a:endPar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endParaRPr>
          </a:p>
        </p:txBody>
      </p:sp>
      <p:pic>
        <p:nvPicPr>
          <p:cNvPr id="4" name="Picture 3">
            <a:extLst>
              <a:ext uri="{FF2B5EF4-FFF2-40B4-BE49-F238E27FC236}">
                <a16:creationId xmlns:a16="http://schemas.microsoft.com/office/drawing/2014/main" id="{DDFC5116-B461-8DA9-CB85-B3CDDF13BA54}"/>
              </a:ext>
            </a:extLst>
          </p:cNvPr>
          <p:cNvPicPr>
            <a:picLocks noChangeAspect="1"/>
          </p:cNvPicPr>
          <p:nvPr/>
        </p:nvPicPr>
        <p:blipFill>
          <a:blip r:embed="rId4"/>
          <a:stretch>
            <a:fillRect/>
          </a:stretch>
        </p:blipFill>
        <p:spPr>
          <a:xfrm>
            <a:off x="681439" y="341306"/>
            <a:ext cx="3913971" cy="1603387"/>
          </a:xfrm>
          <a:prstGeom prst="rect">
            <a:avLst/>
          </a:prstGeom>
        </p:spPr>
      </p:pic>
    </p:spTree>
    <p:extLst>
      <p:ext uri="{BB962C8B-B14F-4D97-AF65-F5344CB8AC3E}">
        <p14:creationId xmlns:p14="http://schemas.microsoft.com/office/powerpoint/2010/main" val="464067440"/>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45293" y="-63586"/>
            <a:ext cx="12115800" cy="78422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91436" tIns="45718" rIns="91436" bIns="45718" anchor="ctr"/>
          <a:lstStyle>
            <a:defPPr>
              <a:defRPr lang="en-US"/>
            </a:defPPr>
            <a:lvl1pPr algn="l" defTabSz="1304925" rtl="0" fontAlgn="base">
              <a:spcBef>
                <a:spcPct val="0"/>
              </a:spcBef>
              <a:spcAft>
                <a:spcPct val="0"/>
              </a:spcAft>
              <a:defRPr sz="2600" kern="1200">
                <a:solidFill>
                  <a:schemeClr val="dk1"/>
                </a:solidFill>
                <a:latin typeface="+mn-lt"/>
                <a:ea typeface="+mn-ea"/>
                <a:cs typeface="+mn-cs"/>
              </a:defRPr>
            </a:lvl1pPr>
            <a:lvl2pPr marL="652463" indent="-195263" algn="l" defTabSz="1304925" rtl="0" fontAlgn="base">
              <a:spcBef>
                <a:spcPct val="0"/>
              </a:spcBef>
              <a:spcAft>
                <a:spcPct val="0"/>
              </a:spcAft>
              <a:defRPr sz="2600" kern="1200">
                <a:solidFill>
                  <a:schemeClr val="dk1"/>
                </a:solidFill>
                <a:latin typeface="+mn-lt"/>
                <a:ea typeface="+mn-ea"/>
                <a:cs typeface="+mn-cs"/>
              </a:defRPr>
            </a:lvl2pPr>
            <a:lvl3pPr marL="1304925" indent="-390525" algn="l" defTabSz="1304925" rtl="0" fontAlgn="base">
              <a:spcBef>
                <a:spcPct val="0"/>
              </a:spcBef>
              <a:spcAft>
                <a:spcPct val="0"/>
              </a:spcAft>
              <a:defRPr sz="2600" kern="1200">
                <a:solidFill>
                  <a:schemeClr val="dk1"/>
                </a:solidFill>
                <a:latin typeface="+mn-lt"/>
                <a:ea typeface="+mn-ea"/>
                <a:cs typeface="+mn-cs"/>
              </a:defRPr>
            </a:lvl3pPr>
            <a:lvl4pPr marL="1958975" indent="-587375" algn="l" defTabSz="1304925" rtl="0" fontAlgn="base">
              <a:spcBef>
                <a:spcPct val="0"/>
              </a:spcBef>
              <a:spcAft>
                <a:spcPct val="0"/>
              </a:spcAft>
              <a:defRPr sz="2600" kern="1200">
                <a:solidFill>
                  <a:schemeClr val="dk1"/>
                </a:solidFill>
                <a:latin typeface="+mn-lt"/>
                <a:ea typeface="+mn-ea"/>
                <a:cs typeface="+mn-cs"/>
              </a:defRPr>
            </a:lvl4pPr>
            <a:lvl5pPr marL="2611438" indent="-782638" algn="l" defTabSz="1304925" rtl="0" fontAlgn="base">
              <a:spcBef>
                <a:spcPct val="0"/>
              </a:spcBef>
              <a:spcAft>
                <a:spcPct val="0"/>
              </a:spcAft>
              <a:defRPr sz="2600" kern="1200">
                <a:solidFill>
                  <a:schemeClr val="dk1"/>
                </a:solidFill>
                <a:latin typeface="+mn-lt"/>
                <a:ea typeface="+mn-ea"/>
                <a:cs typeface="+mn-cs"/>
              </a:defRPr>
            </a:lvl5pPr>
            <a:lvl6pPr marL="2286000" algn="l" defTabSz="914400" rtl="0" eaLnBrk="1" latinLnBrk="0" hangingPunct="1">
              <a:defRPr sz="2600" kern="1200">
                <a:solidFill>
                  <a:schemeClr val="dk1"/>
                </a:solidFill>
                <a:latin typeface="+mn-lt"/>
                <a:ea typeface="+mn-ea"/>
                <a:cs typeface="+mn-cs"/>
              </a:defRPr>
            </a:lvl6pPr>
            <a:lvl7pPr marL="2743200" algn="l" defTabSz="914400" rtl="0" eaLnBrk="1" latinLnBrk="0" hangingPunct="1">
              <a:defRPr sz="2600" kern="1200">
                <a:solidFill>
                  <a:schemeClr val="dk1"/>
                </a:solidFill>
                <a:latin typeface="+mn-lt"/>
                <a:ea typeface="+mn-ea"/>
                <a:cs typeface="+mn-cs"/>
              </a:defRPr>
            </a:lvl7pPr>
            <a:lvl8pPr marL="3200400" algn="l" defTabSz="914400" rtl="0" eaLnBrk="1" latinLnBrk="0" hangingPunct="1">
              <a:defRPr sz="2600" kern="1200">
                <a:solidFill>
                  <a:schemeClr val="dk1"/>
                </a:solidFill>
                <a:latin typeface="+mn-lt"/>
                <a:ea typeface="+mn-ea"/>
                <a:cs typeface="+mn-cs"/>
              </a:defRPr>
            </a:lvl8pPr>
            <a:lvl9pPr marL="3657600" algn="l" defTabSz="914400" rtl="0" eaLnBrk="1" latinLnBrk="0" hangingPunct="1">
              <a:defRPr sz="2600" kern="1200">
                <a:solidFill>
                  <a:schemeClr val="dk1"/>
                </a:solidFill>
                <a:latin typeface="+mn-lt"/>
                <a:ea typeface="+mn-ea"/>
                <a:cs typeface="+mn-cs"/>
              </a:defRPr>
            </a:lvl9pPr>
          </a:lstStyle>
          <a:p>
            <a:pPr algn="ctr" defTabSz="1306220" fontAlgn="auto">
              <a:spcBef>
                <a:spcPts val="0"/>
              </a:spcBef>
              <a:spcAft>
                <a:spcPts val="0"/>
              </a:spcAft>
              <a:defRPr/>
            </a:pPr>
            <a:r>
              <a:rPr lang="en-US" sz="3200" b="1" dirty="0" err="1">
                <a:solidFill>
                  <a:schemeClr val="tx1"/>
                </a:solidFill>
                <a:latin typeface="Times New Roman" pitchFamily="18" charset="0"/>
                <a:cs typeface="Times New Roman" pitchFamily="18" charset="0"/>
              </a:rPr>
              <a:t>Thứ</a:t>
            </a:r>
            <a:r>
              <a:rPr lang="en-US" sz="3200" b="1" dirty="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năm</a:t>
            </a:r>
            <a:r>
              <a:rPr lang="en-US" sz="3200" b="1" dirty="0" smtClean="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ngày</a:t>
            </a:r>
            <a:r>
              <a:rPr lang="en-US" sz="3200" b="1" dirty="0">
                <a:solidFill>
                  <a:schemeClr val="tx1"/>
                </a:solidFill>
                <a:latin typeface="Times New Roman" pitchFamily="18" charset="0"/>
                <a:cs typeface="Times New Roman" pitchFamily="18" charset="0"/>
              </a:rPr>
              <a:t> </a:t>
            </a:r>
            <a:r>
              <a:rPr lang="en-US" sz="3200" b="1" dirty="0" smtClean="0">
                <a:solidFill>
                  <a:schemeClr val="tx1"/>
                </a:solidFill>
                <a:latin typeface="Times New Roman" pitchFamily="18" charset="0"/>
                <a:cs typeface="Times New Roman" pitchFamily="18" charset="0"/>
              </a:rPr>
              <a:t>19 </a:t>
            </a:r>
            <a:r>
              <a:rPr lang="en-US" sz="3200" b="1" dirty="0" err="1">
                <a:solidFill>
                  <a:schemeClr val="tx1"/>
                </a:solidFill>
                <a:latin typeface="Times New Roman" pitchFamily="18" charset="0"/>
                <a:cs typeface="Times New Roman" pitchFamily="18" charset="0"/>
              </a:rPr>
              <a:t>tháng</a:t>
            </a:r>
            <a:r>
              <a:rPr lang="en-US" sz="3200" b="1" dirty="0">
                <a:solidFill>
                  <a:schemeClr val="tx1"/>
                </a:solidFill>
                <a:latin typeface="Times New Roman" pitchFamily="18" charset="0"/>
                <a:cs typeface="Times New Roman" pitchFamily="18" charset="0"/>
              </a:rPr>
              <a:t> </a:t>
            </a:r>
            <a:r>
              <a:rPr lang="en-US" sz="3200" b="1" dirty="0" smtClean="0">
                <a:solidFill>
                  <a:schemeClr val="tx1"/>
                </a:solidFill>
                <a:latin typeface="Times New Roman" pitchFamily="18" charset="0"/>
                <a:cs typeface="Times New Roman" pitchFamily="18" charset="0"/>
              </a:rPr>
              <a:t>12 </a:t>
            </a:r>
            <a:r>
              <a:rPr lang="en-US" sz="3200" b="1" dirty="0" err="1">
                <a:solidFill>
                  <a:schemeClr val="tx1"/>
                </a:solidFill>
                <a:latin typeface="Times New Roman" pitchFamily="18" charset="0"/>
                <a:cs typeface="Times New Roman" pitchFamily="18" charset="0"/>
              </a:rPr>
              <a:t>năm</a:t>
            </a:r>
            <a:r>
              <a:rPr lang="en-US" sz="3200" b="1" dirty="0">
                <a:solidFill>
                  <a:schemeClr val="tx1"/>
                </a:solidFill>
                <a:latin typeface="Times New Roman" pitchFamily="18" charset="0"/>
                <a:cs typeface="Times New Roman" pitchFamily="18" charset="0"/>
              </a:rPr>
              <a:t> </a:t>
            </a:r>
            <a:r>
              <a:rPr lang="en-US" sz="3200" b="1" dirty="0" smtClean="0">
                <a:solidFill>
                  <a:schemeClr val="tx1"/>
                </a:solidFill>
                <a:latin typeface="Times New Roman" pitchFamily="18" charset="0"/>
                <a:cs typeface="Times New Roman" pitchFamily="18" charset="0"/>
              </a:rPr>
              <a:t>2024</a:t>
            </a:r>
            <a:endParaRPr lang="vi-VN" sz="3200" b="1" dirty="0">
              <a:solidFill>
                <a:schemeClr val="tx1"/>
              </a:solidFill>
              <a:latin typeface="Times New Roman" pitchFamily="18" charset="0"/>
              <a:cs typeface="Times New Roman" pitchFamily="18" charset="0"/>
            </a:endParaRPr>
          </a:p>
        </p:txBody>
      </p:sp>
      <p:sp>
        <p:nvSpPr>
          <p:cNvPr id="12" name="Rectangle 11"/>
          <p:cNvSpPr/>
          <p:nvPr/>
        </p:nvSpPr>
        <p:spPr>
          <a:xfrm>
            <a:off x="-2115759" y="630694"/>
            <a:ext cx="9448800" cy="78422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91436" tIns="45718" rIns="91436" bIns="45718" anchor="ctr"/>
          <a:lstStyle>
            <a:defPPr>
              <a:defRPr lang="en-US"/>
            </a:defPPr>
            <a:lvl1pPr algn="l" defTabSz="1304925" rtl="0" fontAlgn="base">
              <a:spcBef>
                <a:spcPct val="0"/>
              </a:spcBef>
              <a:spcAft>
                <a:spcPct val="0"/>
              </a:spcAft>
              <a:defRPr sz="2600" kern="1200">
                <a:solidFill>
                  <a:schemeClr val="dk1"/>
                </a:solidFill>
                <a:latin typeface="+mn-lt"/>
                <a:ea typeface="+mn-ea"/>
                <a:cs typeface="+mn-cs"/>
              </a:defRPr>
            </a:lvl1pPr>
            <a:lvl2pPr marL="652463" indent="-195263" algn="l" defTabSz="1304925" rtl="0" fontAlgn="base">
              <a:spcBef>
                <a:spcPct val="0"/>
              </a:spcBef>
              <a:spcAft>
                <a:spcPct val="0"/>
              </a:spcAft>
              <a:defRPr sz="2600" kern="1200">
                <a:solidFill>
                  <a:schemeClr val="dk1"/>
                </a:solidFill>
                <a:latin typeface="+mn-lt"/>
                <a:ea typeface="+mn-ea"/>
                <a:cs typeface="+mn-cs"/>
              </a:defRPr>
            </a:lvl2pPr>
            <a:lvl3pPr marL="1304925" indent="-390525" algn="l" defTabSz="1304925" rtl="0" fontAlgn="base">
              <a:spcBef>
                <a:spcPct val="0"/>
              </a:spcBef>
              <a:spcAft>
                <a:spcPct val="0"/>
              </a:spcAft>
              <a:defRPr sz="2600" kern="1200">
                <a:solidFill>
                  <a:schemeClr val="dk1"/>
                </a:solidFill>
                <a:latin typeface="+mn-lt"/>
                <a:ea typeface="+mn-ea"/>
                <a:cs typeface="+mn-cs"/>
              </a:defRPr>
            </a:lvl3pPr>
            <a:lvl4pPr marL="1958975" indent="-587375" algn="l" defTabSz="1304925" rtl="0" fontAlgn="base">
              <a:spcBef>
                <a:spcPct val="0"/>
              </a:spcBef>
              <a:spcAft>
                <a:spcPct val="0"/>
              </a:spcAft>
              <a:defRPr sz="2600" kern="1200">
                <a:solidFill>
                  <a:schemeClr val="dk1"/>
                </a:solidFill>
                <a:latin typeface="+mn-lt"/>
                <a:ea typeface="+mn-ea"/>
                <a:cs typeface="+mn-cs"/>
              </a:defRPr>
            </a:lvl4pPr>
            <a:lvl5pPr marL="2611438" indent="-782638" algn="l" defTabSz="1304925" rtl="0" fontAlgn="base">
              <a:spcBef>
                <a:spcPct val="0"/>
              </a:spcBef>
              <a:spcAft>
                <a:spcPct val="0"/>
              </a:spcAft>
              <a:defRPr sz="2600" kern="1200">
                <a:solidFill>
                  <a:schemeClr val="dk1"/>
                </a:solidFill>
                <a:latin typeface="+mn-lt"/>
                <a:ea typeface="+mn-ea"/>
                <a:cs typeface="+mn-cs"/>
              </a:defRPr>
            </a:lvl5pPr>
            <a:lvl6pPr marL="2286000" algn="l" defTabSz="914400" rtl="0" eaLnBrk="1" latinLnBrk="0" hangingPunct="1">
              <a:defRPr sz="2600" kern="1200">
                <a:solidFill>
                  <a:schemeClr val="dk1"/>
                </a:solidFill>
                <a:latin typeface="+mn-lt"/>
                <a:ea typeface="+mn-ea"/>
                <a:cs typeface="+mn-cs"/>
              </a:defRPr>
            </a:lvl6pPr>
            <a:lvl7pPr marL="2743200" algn="l" defTabSz="914400" rtl="0" eaLnBrk="1" latinLnBrk="0" hangingPunct="1">
              <a:defRPr sz="2600" kern="1200">
                <a:solidFill>
                  <a:schemeClr val="dk1"/>
                </a:solidFill>
                <a:latin typeface="+mn-lt"/>
                <a:ea typeface="+mn-ea"/>
                <a:cs typeface="+mn-cs"/>
              </a:defRPr>
            </a:lvl7pPr>
            <a:lvl8pPr marL="3200400" algn="l" defTabSz="914400" rtl="0" eaLnBrk="1" latinLnBrk="0" hangingPunct="1">
              <a:defRPr sz="2600" kern="1200">
                <a:solidFill>
                  <a:schemeClr val="dk1"/>
                </a:solidFill>
                <a:latin typeface="+mn-lt"/>
                <a:ea typeface="+mn-ea"/>
                <a:cs typeface="+mn-cs"/>
              </a:defRPr>
            </a:lvl8pPr>
            <a:lvl9pPr marL="3657600" algn="l" defTabSz="914400" rtl="0" eaLnBrk="1" latinLnBrk="0" hangingPunct="1">
              <a:defRPr sz="2600" kern="1200">
                <a:solidFill>
                  <a:schemeClr val="dk1"/>
                </a:solidFill>
                <a:latin typeface="+mn-lt"/>
                <a:ea typeface="+mn-ea"/>
                <a:cs typeface="+mn-cs"/>
              </a:defRPr>
            </a:lvl9pPr>
          </a:lstStyle>
          <a:p>
            <a:pPr algn="ctr" defTabSz="1306220" fontAlgn="auto">
              <a:spcBef>
                <a:spcPts val="0"/>
              </a:spcBef>
              <a:spcAft>
                <a:spcPts val="0"/>
              </a:spcAft>
              <a:defRPr/>
            </a:pPr>
            <a:r>
              <a:rPr lang="en-US" sz="4400" b="1" u="sng" dirty="0" err="1">
                <a:solidFill>
                  <a:schemeClr val="tx1"/>
                </a:solidFill>
                <a:latin typeface="Times New Roman" pitchFamily="18" charset="0"/>
                <a:cs typeface="Times New Roman" pitchFamily="18" charset="0"/>
              </a:rPr>
              <a:t>Tiếng</a:t>
            </a:r>
            <a:r>
              <a:rPr lang="en-US" sz="4400" b="1" u="sng" dirty="0">
                <a:solidFill>
                  <a:schemeClr val="tx1"/>
                </a:solidFill>
                <a:latin typeface="Times New Roman" pitchFamily="18" charset="0"/>
                <a:cs typeface="Times New Roman" pitchFamily="18" charset="0"/>
              </a:rPr>
              <a:t> </a:t>
            </a:r>
            <a:r>
              <a:rPr lang="en-US" sz="4400" b="1" u="sng" dirty="0" err="1">
                <a:solidFill>
                  <a:schemeClr val="tx1"/>
                </a:solidFill>
                <a:latin typeface="Times New Roman" pitchFamily="18" charset="0"/>
                <a:cs typeface="Times New Roman" pitchFamily="18" charset="0"/>
              </a:rPr>
              <a:t>Việt</a:t>
            </a:r>
            <a:r>
              <a:rPr lang="en-US" sz="4400" b="1" dirty="0">
                <a:solidFill>
                  <a:schemeClr val="tx1"/>
                </a:solidFill>
                <a:latin typeface="Times New Roman" pitchFamily="18" charset="0"/>
                <a:cs typeface="Times New Roman" pitchFamily="18" charset="0"/>
              </a:rPr>
              <a:t>:</a:t>
            </a:r>
            <a:endParaRPr lang="vi-VN" sz="4400" b="1" dirty="0">
              <a:solidFill>
                <a:schemeClr val="tx1"/>
              </a:solidFill>
              <a:latin typeface="Times New Roman" pitchFamily="18" charset="0"/>
              <a:cs typeface="Times New Roman" pitchFamily="18" charset="0"/>
            </a:endParaRPr>
          </a:p>
        </p:txBody>
      </p:sp>
      <p:pic>
        <p:nvPicPr>
          <p:cNvPr id="14" name="Picture 1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0339386" y="5258387"/>
            <a:ext cx="178117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 y="52388"/>
            <a:ext cx="2084387"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0498136" y="211930"/>
            <a:ext cx="178117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82317" y="4952793"/>
            <a:ext cx="2084388"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7283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45293" y="-63586"/>
            <a:ext cx="12115800" cy="78422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91436" tIns="45718" rIns="91436" bIns="45718" anchor="ctr"/>
          <a:lstStyle>
            <a:defPPr>
              <a:defRPr lang="en-US"/>
            </a:defPPr>
            <a:lvl1pPr algn="l" defTabSz="1304925" rtl="0" fontAlgn="base">
              <a:spcBef>
                <a:spcPct val="0"/>
              </a:spcBef>
              <a:spcAft>
                <a:spcPct val="0"/>
              </a:spcAft>
              <a:defRPr sz="2600" kern="1200">
                <a:solidFill>
                  <a:schemeClr val="dk1"/>
                </a:solidFill>
                <a:latin typeface="+mn-lt"/>
                <a:ea typeface="+mn-ea"/>
                <a:cs typeface="+mn-cs"/>
              </a:defRPr>
            </a:lvl1pPr>
            <a:lvl2pPr marL="652463" indent="-195263" algn="l" defTabSz="1304925" rtl="0" fontAlgn="base">
              <a:spcBef>
                <a:spcPct val="0"/>
              </a:spcBef>
              <a:spcAft>
                <a:spcPct val="0"/>
              </a:spcAft>
              <a:defRPr sz="2600" kern="1200">
                <a:solidFill>
                  <a:schemeClr val="dk1"/>
                </a:solidFill>
                <a:latin typeface="+mn-lt"/>
                <a:ea typeface="+mn-ea"/>
                <a:cs typeface="+mn-cs"/>
              </a:defRPr>
            </a:lvl2pPr>
            <a:lvl3pPr marL="1304925" indent="-390525" algn="l" defTabSz="1304925" rtl="0" fontAlgn="base">
              <a:spcBef>
                <a:spcPct val="0"/>
              </a:spcBef>
              <a:spcAft>
                <a:spcPct val="0"/>
              </a:spcAft>
              <a:defRPr sz="2600" kern="1200">
                <a:solidFill>
                  <a:schemeClr val="dk1"/>
                </a:solidFill>
                <a:latin typeface="+mn-lt"/>
                <a:ea typeface="+mn-ea"/>
                <a:cs typeface="+mn-cs"/>
              </a:defRPr>
            </a:lvl3pPr>
            <a:lvl4pPr marL="1958975" indent="-587375" algn="l" defTabSz="1304925" rtl="0" fontAlgn="base">
              <a:spcBef>
                <a:spcPct val="0"/>
              </a:spcBef>
              <a:spcAft>
                <a:spcPct val="0"/>
              </a:spcAft>
              <a:defRPr sz="2600" kern="1200">
                <a:solidFill>
                  <a:schemeClr val="dk1"/>
                </a:solidFill>
                <a:latin typeface="+mn-lt"/>
                <a:ea typeface="+mn-ea"/>
                <a:cs typeface="+mn-cs"/>
              </a:defRPr>
            </a:lvl4pPr>
            <a:lvl5pPr marL="2611438" indent="-782638" algn="l" defTabSz="1304925" rtl="0" fontAlgn="base">
              <a:spcBef>
                <a:spcPct val="0"/>
              </a:spcBef>
              <a:spcAft>
                <a:spcPct val="0"/>
              </a:spcAft>
              <a:defRPr sz="2600" kern="1200">
                <a:solidFill>
                  <a:schemeClr val="dk1"/>
                </a:solidFill>
                <a:latin typeface="+mn-lt"/>
                <a:ea typeface="+mn-ea"/>
                <a:cs typeface="+mn-cs"/>
              </a:defRPr>
            </a:lvl5pPr>
            <a:lvl6pPr marL="2286000" algn="l" defTabSz="914400" rtl="0" eaLnBrk="1" latinLnBrk="0" hangingPunct="1">
              <a:defRPr sz="2600" kern="1200">
                <a:solidFill>
                  <a:schemeClr val="dk1"/>
                </a:solidFill>
                <a:latin typeface="+mn-lt"/>
                <a:ea typeface="+mn-ea"/>
                <a:cs typeface="+mn-cs"/>
              </a:defRPr>
            </a:lvl6pPr>
            <a:lvl7pPr marL="2743200" algn="l" defTabSz="914400" rtl="0" eaLnBrk="1" latinLnBrk="0" hangingPunct="1">
              <a:defRPr sz="2600" kern="1200">
                <a:solidFill>
                  <a:schemeClr val="dk1"/>
                </a:solidFill>
                <a:latin typeface="+mn-lt"/>
                <a:ea typeface="+mn-ea"/>
                <a:cs typeface="+mn-cs"/>
              </a:defRPr>
            </a:lvl7pPr>
            <a:lvl8pPr marL="3200400" algn="l" defTabSz="914400" rtl="0" eaLnBrk="1" latinLnBrk="0" hangingPunct="1">
              <a:defRPr sz="2600" kern="1200">
                <a:solidFill>
                  <a:schemeClr val="dk1"/>
                </a:solidFill>
                <a:latin typeface="+mn-lt"/>
                <a:ea typeface="+mn-ea"/>
                <a:cs typeface="+mn-cs"/>
              </a:defRPr>
            </a:lvl8pPr>
            <a:lvl9pPr marL="3657600" algn="l" defTabSz="914400" rtl="0" eaLnBrk="1" latinLnBrk="0" hangingPunct="1">
              <a:defRPr sz="2600" kern="1200">
                <a:solidFill>
                  <a:schemeClr val="dk1"/>
                </a:solidFill>
                <a:latin typeface="+mn-lt"/>
                <a:ea typeface="+mn-ea"/>
                <a:cs typeface="+mn-cs"/>
              </a:defRPr>
            </a:lvl9pPr>
          </a:lstStyle>
          <a:p>
            <a:pPr algn="ctr" defTabSz="1306220" fontAlgn="auto">
              <a:spcBef>
                <a:spcPts val="0"/>
              </a:spcBef>
              <a:spcAft>
                <a:spcPts val="0"/>
              </a:spcAft>
              <a:defRPr/>
            </a:pPr>
            <a:r>
              <a:rPr lang="en-US" sz="3200" b="1" dirty="0" err="1">
                <a:solidFill>
                  <a:schemeClr val="tx1"/>
                </a:solidFill>
                <a:latin typeface="Times New Roman" pitchFamily="18" charset="0"/>
                <a:cs typeface="Times New Roman" pitchFamily="18" charset="0"/>
              </a:rPr>
              <a:t>Thứ</a:t>
            </a:r>
            <a:r>
              <a:rPr lang="en-US" sz="3200" b="1" dirty="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năm</a:t>
            </a:r>
            <a:r>
              <a:rPr lang="en-US" sz="3200" b="1" dirty="0" smtClean="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ngày</a:t>
            </a:r>
            <a:r>
              <a:rPr lang="en-US" sz="3200" b="1" dirty="0">
                <a:solidFill>
                  <a:schemeClr val="tx1"/>
                </a:solidFill>
                <a:latin typeface="Times New Roman" pitchFamily="18" charset="0"/>
                <a:cs typeface="Times New Roman" pitchFamily="18" charset="0"/>
              </a:rPr>
              <a:t> </a:t>
            </a:r>
            <a:r>
              <a:rPr lang="en-US" sz="3200" b="1" dirty="0" smtClean="0">
                <a:solidFill>
                  <a:schemeClr val="tx1"/>
                </a:solidFill>
                <a:latin typeface="Times New Roman" pitchFamily="18" charset="0"/>
                <a:cs typeface="Times New Roman" pitchFamily="18" charset="0"/>
              </a:rPr>
              <a:t>19 </a:t>
            </a:r>
            <a:r>
              <a:rPr lang="en-US" sz="3200" b="1" dirty="0" err="1">
                <a:solidFill>
                  <a:schemeClr val="tx1"/>
                </a:solidFill>
                <a:latin typeface="Times New Roman" pitchFamily="18" charset="0"/>
                <a:cs typeface="Times New Roman" pitchFamily="18" charset="0"/>
              </a:rPr>
              <a:t>tháng</a:t>
            </a:r>
            <a:r>
              <a:rPr lang="en-US" sz="3200" b="1" dirty="0">
                <a:solidFill>
                  <a:schemeClr val="tx1"/>
                </a:solidFill>
                <a:latin typeface="Times New Roman" pitchFamily="18" charset="0"/>
                <a:cs typeface="Times New Roman" pitchFamily="18" charset="0"/>
              </a:rPr>
              <a:t> </a:t>
            </a:r>
            <a:r>
              <a:rPr lang="en-US" sz="3200" b="1" dirty="0" smtClean="0">
                <a:solidFill>
                  <a:schemeClr val="tx1"/>
                </a:solidFill>
                <a:latin typeface="Times New Roman" pitchFamily="18" charset="0"/>
                <a:cs typeface="Times New Roman" pitchFamily="18" charset="0"/>
              </a:rPr>
              <a:t>12 </a:t>
            </a:r>
            <a:r>
              <a:rPr lang="en-US" sz="3200" b="1" dirty="0" err="1">
                <a:solidFill>
                  <a:schemeClr val="tx1"/>
                </a:solidFill>
                <a:latin typeface="Times New Roman" pitchFamily="18" charset="0"/>
                <a:cs typeface="Times New Roman" pitchFamily="18" charset="0"/>
              </a:rPr>
              <a:t>năm</a:t>
            </a:r>
            <a:r>
              <a:rPr lang="en-US" sz="3200" b="1" dirty="0">
                <a:solidFill>
                  <a:schemeClr val="tx1"/>
                </a:solidFill>
                <a:latin typeface="Times New Roman" pitchFamily="18" charset="0"/>
                <a:cs typeface="Times New Roman" pitchFamily="18" charset="0"/>
              </a:rPr>
              <a:t> </a:t>
            </a:r>
            <a:r>
              <a:rPr lang="en-US" sz="3200" b="1" dirty="0" smtClean="0">
                <a:solidFill>
                  <a:schemeClr val="tx1"/>
                </a:solidFill>
                <a:latin typeface="Times New Roman" pitchFamily="18" charset="0"/>
                <a:cs typeface="Times New Roman" pitchFamily="18" charset="0"/>
              </a:rPr>
              <a:t>2024</a:t>
            </a:r>
            <a:endParaRPr lang="vi-VN" sz="3200" b="1" dirty="0">
              <a:solidFill>
                <a:schemeClr val="tx1"/>
              </a:solidFill>
              <a:latin typeface="Times New Roman" pitchFamily="18" charset="0"/>
              <a:cs typeface="Times New Roman" pitchFamily="18" charset="0"/>
            </a:endParaRPr>
          </a:p>
        </p:txBody>
      </p:sp>
      <p:sp>
        <p:nvSpPr>
          <p:cNvPr id="12" name="Rectangle 11"/>
          <p:cNvSpPr/>
          <p:nvPr/>
        </p:nvSpPr>
        <p:spPr>
          <a:xfrm>
            <a:off x="-2115759" y="630694"/>
            <a:ext cx="9448800" cy="78422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91436" tIns="45718" rIns="91436" bIns="45718" anchor="ctr"/>
          <a:lstStyle>
            <a:defPPr>
              <a:defRPr lang="en-US"/>
            </a:defPPr>
            <a:lvl1pPr algn="l" defTabSz="1304925" rtl="0" fontAlgn="base">
              <a:spcBef>
                <a:spcPct val="0"/>
              </a:spcBef>
              <a:spcAft>
                <a:spcPct val="0"/>
              </a:spcAft>
              <a:defRPr sz="2600" kern="1200">
                <a:solidFill>
                  <a:schemeClr val="dk1"/>
                </a:solidFill>
                <a:latin typeface="+mn-lt"/>
                <a:ea typeface="+mn-ea"/>
                <a:cs typeface="+mn-cs"/>
              </a:defRPr>
            </a:lvl1pPr>
            <a:lvl2pPr marL="652463" indent="-195263" algn="l" defTabSz="1304925" rtl="0" fontAlgn="base">
              <a:spcBef>
                <a:spcPct val="0"/>
              </a:spcBef>
              <a:spcAft>
                <a:spcPct val="0"/>
              </a:spcAft>
              <a:defRPr sz="2600" kern="1200">
                <a:solidFill>
                  <a:schemeClr val="dk1"/>
                </a:solidFill>
                <a:latin typeface="+mn-lt"/>
                <a:ea typeface="+mn-ea"/>
                <a:cs typeface="+mn-cs"/>
              </a:defRPr>
            </a:lvl2pPr>
            <a:lvl3pPr marL="1304925" indent="-390525" algn="l" defTabSz="1304925" rtl="0" fontAlgn="base">
              <a:spcBef>
                <a:spcPct val="0"/>
              </a:spcBef>
              <a:spcAft>
                <a:spcPct val="0"/>
              </a:spcAft>
              <a:defRPr sz="2600" kern="1200">
                <a:solidFill>
                  <a:schemeClr val="dk1"/>
                </a:solidFill>
                <a:latin typeface="+mn-lt"/>
                <a:ea typeface="+mn-ea"/>
                <a:cs typeface="+mn-cs"/>
              </a:defRPr>
            </a:lvl3pPr>
            <a:lvl4pPr marL="1958975" indent="-587375" algn="l" defTabSz="1304925" rtl="0" fontAlgn="base">
              <a:spcBef>
                <a:spcPct val="0"/>
              </a:spcBef>
              <a:spcAft>
                <a:spcPct val="0"/>
              </a:spcAft>
              <a:defRPr sz="2600" kern="1200">
                <a:solidFill>
                  <a:schemeClr val="dk1"/>
                </a:solidFill>
                <a:latin typeface="+mn-lt"/>
                <a:ea typeface="+mn-ea"/>
                <a:cs typeface="+mn-cs"/>
              </a:defRPr>
            </a:lvl4pPr>
            <a:lvl5pPr marL="2611438" indent="-782638" algn="l" defTabSz="1304925" rtl="0" fontAlgn="base">
              <a:spcBef>
                <a:spcPct val="0"/>
              </a:spcBef>
              <a:spcAft>
                <a:spcPct val="0"/>
              </a:spcAft>
              <a:defRPr sz="2600" kern="1200">
                <a:solidFill>
                  <a:schemeClr val="dk1"/>
                </a:solidFill>
                <a:latin typeface="+mn-lt"/>
                <a:ea typeface="+mn-ea"/>
                <a:cs typeface="+mn-cs"/>
              </a:defRPr>
            </a:lvl5pPr>
            <a:lvl6pPr marL="2286000" algn="l" defTabSz="914400" rtl="0" eaLnBrk="1" latinLnBrk="0" hangingPunct="1">
              <a:defRPr sz="2600" kern="1200">
                <a:solidFill>
                  <a:schemeClr val="dk1"/>
                </a:solidFill>
                <a:latin typeface="+mn-lt"/>
                <a:ea typeface="+mn-ea"/>
                <a:cs typeface="+mn-cs"/>
              </a:defRPr>
            </a:lvl6pPr>
            <a:lvl7pPr marL="2743200" algn="l" defTabSz="914400" rtl="0" eaLnBrk="1" latinLnBrk="0" hangingPunct="1">
              <a:defRPr sz="2600" kern="1200">
                <a:solidFill>
                  <a:schemeClr val="dk1"/>
                </a:solidFill>
                <a:latin typeface="+mn-lt"/>
                <a:ea typeface="+mn-ea"/>
                <a:cs typeface="+mn-cs"/>
              </a:defRPr>
            </a:lvl7pPr>
            <a:lvl8pPr marL="3200400" algn="l" defTabSz="914400" rtl="0" eaLnBrk="1" latinLnBrk="0" hangingPunct="1">
              <a:defRPr sz="2600" kern="1200">
                <a:solidFill>
                  <a:schemeClr val="dk1"/>
                </a:solidFill>
                <a:latin typeface="+mn-lt"/>
                <a:ea typeface="+mn-ea"/>
                <a:cs typeface="+mn-cs"/>
              </a:defRPr>
            </a:lvl8pPr>
            <a:lvl9pPr marL="3657600" algn="l" defTabSz="914400" rtl="0" eaLnBrk="1" latinLnBrk="0" hangingPunct="1">
              <a:defRPr sz="2600" kern="1200">
                <a:solidFill>
                  <a:schemeClr val="dk1"/>
                </a:solidFill>
                <a:latin typeface="+mn-lt"/>
                <a:ea typeface="+mn-ea"/>
                <a:cs typeface="+mn-cs"/>
              </a:defRPr>
            </a:lvl9pPr>
          </a:lstStyle>
          <a:p>
            <a:pPr algn="ctr" defTabSz="1306220" fontAlgn="auto">
              <a:spcBef>
                <a:spcPts val="0"/>
              </a:spcBef>
              <a:spcAft>
                <a:spcPts val="0"/>
              </a:spcAft>
              <a:defRPr/>
            </a:pPr>
            <a:r>
              <a:rPr lang="en-US" sz="4400" b="1" u="sng" dirty="0" err="1">
                <a:solidFill>
                  <a:schemeClr val="tx1"/>
                </a:solidFill>
                <a:latin typeface="Times New Roman" pitchFamily="18" charset="0"/>
                <a:cs typeface="Times New Roman" pitchFamily="18" charset="0"/>
              </a:rPr>
              <a:t>Tiếng</a:t>
            </a:r>
            <a:r>
              <a:rPr lang="en-US" sz="4400" b="1" u="sng" dirty="0">
                <a:solidFill>
                  <a:schemeClr val="tx1"/>
                </a:solidFill>
                <a:latin typeface="Times New Roman" pitchFamily="18" charset="0"/>
                <a:cs typeface="Times New Roman" pitchFamily="18" charset="0"/>
              </a:rPr>
              <a:t> </a:t>
            </a:r>
            <a:r>
              <a:rPr lang="en-US" sz="4400" b="1" u="sng" dirty="0" err="1">
                <a:solidFill>
                  <a:schemeClr val="tx1"/>
                </a:solidFill>
                <a:latin typeface="Times New Roman" pitchFamily="18" charset="0"/>
                <a:cs typeface="Times New Roman" pitchFamily="18" charset="0"/>
              </a:rPr>
              <a:t>Việt</a:t>
            </a:r>
            <a:r>
              <a:rPr lang="en-US" sz="4400" b="1" dirty="0">
                <a:solidFill>
                  <a:schemeClr val="tx1"/>
                </a:solidFill>
                <a:latin typeface="Times New Roman" pitchFamily="18" charset="0"/>
                <a:cs typeface="Times New Roman" pitchFamily="18" charset="0"/>
              </a:rPr>
              <a:t>:</a:t>
            </a:r>
            <a:endParaRPr lang="vi-VN" sz="4400" b="1" dirty="0">
              <a:solidFill>
                <a:schemeClr val="tx1"/>
              </a:solidFill>
              <a:latin typeface="Times New Roman" pitchFamily="18" charset="0"/>
              <a:cs typeface="Times New Roman" pitchFamily="18" charset="0"/>
            </a:endParaRPr>
          </a:p>
        </p:txBody>
      </p:sp>
      <p:sp>
        <p:nvSpPr>
          <p:cNvPr id="13" name="WordArt 13"/>
          <p:cNvSpPr>
            <a:spLocks noChangeArrowheads="1" noChangeShapeType="1" noTextEdit="1"/>
          </p:cNvSpPr>
          <p:nvPr/>
        </p:nvSpPr>
        <p:spPr bwMode="auto">
          <a:xfrm>
            <a:off x="2858845" y="1993225"/>
            <a:ext cx="7288696" cy="15382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numCol="1" fromWordArt="1">
            <a:prstTxWarp prst="textWave1">
              <a:avLst>
                <a:gd name="adj1" fmla="val 13005"/>
                <a:gd name="adj2" fmla="val 0"/>
              </a:avLst>
            </a:prstTxWarp>
          </a:bodyPr>
          <a:lstStyle>
            <a:defPPr>
              <a:defRPr lang="en-US"/>
            </a:defPPr>
            <a:lvl1pPr algn="l" defTabSz="1304925" rtl="0" fontAlgn="base">
              <a:spcBef>
                <a:spcPct val="0"/>
              </a:spcBef>
              <a:spcAft>
                <a:spcPct val="0"/>
              </a:spcAft>
              <a:defRPr sz="2600" kern="1200">
                <a:solidFill>
                  <a:schemeClr val="tx1"/>
                </a:solidFill>
                <a:latin typeface="Calibri" panose="020F0502020204030204" pitchFamily="34" charset="0"/>
                <a:ea typeface="+mn-ea"/>
                <a:cs typeface="Arial" panose="020B0604020202020204" pitchFamily="34" charset="0"/>
              </a:defRPr>
            </a:lvl1pPr>
            <a:lvl2pPr marL="652463" indent="-195263" algn="l" defTabSz="1304925" rtl="0" fontAlgn="base">
              <a:spcBef>
                <a:spcPct val="0"/>
              </a:spcBef>
              <a:spcAft>
                <a:spcPct val="0"/>
              </a:spcAft>
              <a:defRPr sz="2600" kern="1200">
                <a:solidFill>
                  <a:schemeClr val="tx1"/>
                </a:solidFill>
                <a:latin typeface="Calibri" panose="020F0502020204030204" pitchFamily="34" charset="0"/>
                <a:ea typeface="+mn-ea"/>
                <a:cs typeface="Arial" panose="020B0604020202020204" pitchFamily="34" charset="0"/>
              </a:defRPr>
            </a:lvl2pPr>
            <a:lvl3pPr marL="1304925" indent="-390525" algn="l" defTabSz="1304925" rtl="0" fontAlgn="base">
              <a:spcBef>
                <a:spcPct val="0"/>
              </a:spcBef>
              <a:spcAft>
                <a:spcPct val="0"/>
              </a:spcAft>
              <a:defRPr sz="2600" kern="1200">
                <a:solidFill>
                  <a:schemeClr val="tx1"/>
                </a:solidFill>
                <a:latin typeface="Calibri" panose="020F0502020204030204" pitchFamily="34" charset="0"/>
                <a:ea typeface="+mn-ea"/>
                <a:cs typeface="Arial" panose="020B0604020202020204" pitchFamily="34" charset="0"/>
              </a:defRPr>
            </a:lvl3pPr>
            <a:lvl4pPr marL="1958975" indent="-587375" algn="l" defTabSz="1304925" rtl="0" fontAlgn="base">
              <a:spcBef>
                <a:spcPct val="0"/>
              </a:spcBef>
              <a:spcAft>
                <a:spcPct val="0"/>
              </a:spcAft>
              <a:defRPr sz="2600" kern="1200">
                <a:solidFill>
                  <a:schemeClr val="tx1"/>
                </a:solidFill>
                <a:latin typeface="Calibri" panose="020F0502020204030204" pitchFamily="34" charset="0"/>
                <a:ea typeface="+mn-ea"/>
                <a:cs typeface="Arial" panose="020B0604020202020204" pitchFamily="34" charset="0"/>
              </a:defRPr>
            </a:lvl4pPr>
            <a:lvl5pPr marL="2611438" indent="-782638" algn="l" defTabSz="1304925" rtl="0" fontAlgn="base">
              <a:spcBef>
                <a:spcPct val="0"/>
              </a:spcBef>
              <a:spcAft>
                <a:spcPct val="0"/>
              </a:spcAft>
              <a:defRPr sz="2600"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sz="2600"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sz="2600"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sz="2600"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sz="2600" kern="1200">
                <a:solidFill>
                  <a:schemeClr val="tx1"/>
                </a:solidFill>
                <a:latin typeface="Calibri" panose="020F0502020204030204" pitchFamily="34" charset="0"/>
                <a:ea typeface="+mn-ea"/>
                <a:cs typeface="Arial" panose="020B0604020202020204" pitchFamily="34" charset="0"/>
              </a:defRPr>
            </a:lvl9pPr>
          </a:lstStyle>
          <a:p>
            <a:pPr algn="ctr"/>
            <a:r>
              <a:rPr lang="en-US" sz="1800" b="1" kern="10" dirty="0">
                <a:solidFill>
                  <a:srgbClr val="CC00FF"/>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KHỞI ĐỘNG</a:t>
            </a:r>
          </a:p>
        </p:txBody>
      </p:sp>
      <p:pic>
        <p:nvPicPr>
          <p:cNvPr id="14" name="Picture 1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0339386" y="5258387"/>
            <a:ext cx="178117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 y="52388"/>
            <a:ext cx="2084387"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0498136" y="211930"/>
            <a:ext cx="178117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82317" y="4952793"/>
            <a:ext cx="2084388"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85896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1859B"/>
        </a:solidFill>
        <a:effectLst/>
      </p:bgPr>
    </p:bg>
    <p:spTree>
      <p:nvGrpSpPr>
        <p:cNvPr id="1" name="Shape 802"/>
        <p:cNvGrpSpPr/>
        <p:nvPr/>
      </p:nvGrpSpPr>
      <p:grpSpPr>
        <a:xfrm>
          <a:off x="0" y="0"/>
          <a:ext cx="0" cy="0"/>
          <a:chOff x="0" y="0"/>
          <a:chExt cx="0" cy="0"/>
        </a:xfrm>
      </p:grpSpPr>
      <p:pic>
        <p:nvPicPr>
          <p:cNvPr id="803" name="Google Shape;803;p4"/>
          <p:cNvPicPr preferRelativeResize="0"/>
          <p:nvPr/>
        </p:nvPicPr>
        <p:blipFill rotWithShape="1">
          <a:blip r:embed="rId3">
            <a:alphaModFix/>
          </a:blip>
          <a:srcRect/>
          <a:stretch/>
        </p:blipFill>
        <p:spPr>
          <a:xfrm>
            <a:off x="685800" y="-347852"/>
            <a:ext cx="11153341" cy="8100115"/>
          </a:xfrm>
          <a:prstGeom prst="rect">
            <a:avLst/>
          </a:prstGeom>
          <a:noFill/>
          <a:ln>
            <a:noFill/>
          </a:ln>
        </p:spPr>
      </p:pic>
      <p:pic>
        <p:nvPicPr>
          <p:cNvPr id="2" name="Picture 1">
            <a:extLst>
              <a:ext uri="{FF2B5EF4-FFF2-40B4-BE49-F238E27FC236}">
                <a16:creationId xmlns:a16="http://schemas.microsoft.com/office/drawing/2014/main" id="{C660A3B7-2E29-B954-12C5-99046A26C7BE}"/>
              </a:ext>
            </a:extLst>
          </p:cNvPr>
          <p:cNvPicPr>
            <a:picLocks noChangeAspect="1"/>
          </p:cNvPicPr>
          <p:nvPr/>
        </p:nvPicPr>
        <p:blipFill>
          <a:blip r:embed="rId4"/>
          <a:stretch>
            <a:fillRect/>
          </a:stretch>
        </p:blipFill>
        <p:spPr>
          <a:xfrm>
            <a:off x="4231123" y="3868985"/>
            <a:ext cx="6053853" cy="16155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03A66"/>
        </a:solidFill>
        <a:effectLst/>
      </p:bgPr>
    </p:bg>
    <p:spTree>
      <p:nvGrpSpPr>
        <p:cNvPr id="1" name="Shape 1095"/>
        <p:cNvGrpSpPr/>
        <p:nvPr/>
      </p:nvGrpSpPr>
      <p:grpSpPr>
        <a:xfrm>
          <a:off x="0" y="0"/>
          <a:ext cx="0" cy="0"/>
          <a:chOff x="0" y="0"/>
          <a:chExt cx="0" cy="0"/>
        </a:xfrm>
      </p:grpSpPr>
      <p:pic>
        <p:nvPicPr>
          <p:cNvPr id="1096" name="Google Shape;1096;p25"/>
          <p:cNvPicPr preferRelativeResize="0"/>
          <p:nvPr/>
        </p:nvPicPr>
        <p:blipFill rotWithShape="1">
          <a:blip r:embed="rId3">
            <a:alphaModFix/>
          </a:blip>
          <a:srcRect t="2594" b="2595"/>
          <a:stretch/>
        </p:blipFill>
        <p:spPr>
          <a:xfrm>
            <a:off x="-914400" y="0"/>
            <a:ext cx="4572000" cy="6851502"/>
          </a:xfrm>
          <a:prstGeom prst="rect">
            <a:avLst/>
          </a:prstGeom>
          <a:noFill/>
          <a:ln>
            <a:noFill/>
          </a:ln>
        </p:spPr>
      </p:pic>
      <p:grpSp>
        <p:nvGrpSpPr>
          <p:cNvPr id="1097" name="Google Shape;1097;p25"/>
          <p:cNvGrpSpPr/>
          <p:nvPr/>
        </p:nvGrpSpPr>
        <p:grpSpPr>
          <a:xfrm>
            <a:off x="3479800" y="99704"/>
            <a:ext cx="7721601" cy="1522623"/>
            <a:chOff x="4876799" y="192565"/>
            <a:chExt cx="11582401" cy="2283935"/>
          </a:xfrm>
        </p:grpSpPr>
        <p:grpSp>
          <p:nvGrpSpPr>
            <p:cNvPr id="1098" name="Google Shape;1098;p25"/>
            <p:cNvGrpSpPr/>
            <p:nvPr/>
          </p:nvGrpSpPr>
          <p:grpSpPr>
            <a:xfrm>
              <a:off x="6477000" y="241684"/>
              <a:ext cx="9982200" cy="2234816"/>
              <a:chOff x="1838528" y="661478"/>
              <a:chExt cx="8918642" cy="846309"/>
            </a:xfrm>
          </p:grpSpPr>
          <p:sp>
            <p:nvSpPr>
              <p:cNvPr id="1099" name="Google Shape;1099;p25"/>
              <p:cNvSpPr/>
              <p:nvPr/>
            </p:nvSpPr>
            <p:spPr>
              <a:xfrm>
                <a:off x="1838528" y="661478"/>
                <a:ext cx="8918642" cy="846309"/>
              </a:xfrm>
              <a:custGeom>
                <a:avLst/>
                <a:gdLst/>
                <a:ahLst/>
                <a:cxnLst/>
                <a:rect l="l" t="t" r="r" b="b"/>
                <a:pathLst>
                  <a:path w="8918642" h="846309" fill="none" extrusionOk="0">
                    <a:moveTo>
                      <a:pt x="0" y="110283"/>
                    </a:moveTo>
                    <a:cubicBezTo>
                      <a:pt x="-6689" y="50037"/>
                      <a:pt x="40416" y="3483"/>
                      <a:pt x="110283" y="0"/>
                    </a:cubicBezTo>
                    <a:cubicBezTo>
                      <a:pt x="204426" y="-34773"/>
                      <a:pt x="351602" y="48660"/>
                      <a:pt x="516193" y="0"/>
                    </a:cubicBezTo>
                    <a:cubicBezTo>
                      <a:pt x="680784" y="-48660"/>
                      <a:pt x="1057718" y="4217"/>
                      <a:pt x="1270026" y="0"/>
                    </a:cubicBezTo>
                    <a:cubicBezTo>
                      <a:pt x="1482334" y="-4217"/>
                      <a:pt x="1643287" y="70776"/>
                      <a:pt x="1936879" y="0"/>
                    </a:cubicBezTo>
                    <a:cubicBezTo>
                      <a:pt x="2230471" y="-70776"/>
                      <a:pt x="2156878" y="33349"/>
                      <a:pt x="2255808" y="0"/>
                    </a:cubicBezTo>
                    <a:cubicBezTo>
                      <a:pt x="2354738" y="-33349"/>
                      <a:pt x="2475557" y="9184"/>
                      <a:pt x="2574738" y="0"/>
                    </a:cubicBezTo>
                    <a:cubicBezTo>
                      <a:pt x="2673919" y="-9184"/>
                      <a:pt x="2777278" y="35985"/>
                      <a:pt x="2893667" y="0"/>
                    </a:cubicBezTo>
                    <a:cubicBezTo>
                      <a:pt x="3010056" y="-35985"/>
                      <a:pt x="3234269" y="18691"/>
                      <a:pt x="3386558" y="0"/>
                    </a:cubicBezTo>
                    <a:cubicBezTo>
                      <a:pt x="3538847" y="-18691"/>
                      <a:pt x="3799928" y="77686"/>
                      <a:pt x="4053411" y="0"/>
                    </a:cubicBezTo>
                    <a:cubicBezTo>
                      <a:pt x="4306894" y="-77686"/>
                      <a:pt x="4229312" y="10531"/>
                      <a:pt x="4372340" y="0"/>
                    </a:cubicBezTo>
                    <a:cubicBezTo>
                      <a:pt x="4515368" y="-10531"/>
                      <a:pt x="4842617" y="15889"/>
                      <a:pt x="5039193" y="0"/>
                    </a:cubicBezTo>
                    <a:cubicBezTo>
                      <a:pt x="5235769" y="-15889"/>
                      <a:pt x="5546185" y="40537"/>
                      <a:pt x="5706045" y="0"/>
                    </a:cubicBezTo>
                    <a:cubicBezTo>
                      <a:pt x="5865905" y="-40537"/>
                      <a:pt x="5955729" y="5792"/>
                      <a:pt x="6111955" y="0"/>
                    </a:cubicBezTo>
                    <a:cubicBezTo>
                      <a:pt x="6268181" y="-5792"/>
                      <a:pt x="6528921" y="60335"/>
                      <a:pt x="6691827" y="0"/>
                    </a:cubicBezTo>
                    <a:cubicBezTo>
                      <a:pt x="6854733" y="-60335"/>
                      <a:pt x="7142912" y="62966"/>
                      <a:pt x="7358680" y="0"/>
                    </a:cubicBezTo>
                    <a:cubicBezTo>
                      <a:pt x="7574448" y="-62966"/>
                      <a:pt x="7662343" y="27408"/>
                      <a:pt x="7851571" y="0"/>
                    </a:cubicBezTo>
                    <a:cubicBezTo>
                      <a:pt x="8040799" y="-27408"/>
                      <a:pt x="8540054" y="12521"/>
                      <a:pt x="8808359" y="0"/>
                    </a:cubicBezTo>
                    <a:cubicBezTo>
                      <a:pt x="8875642" y="-13055"/>
                      <a:pt x="8920939" y="47095"/>
                      <a:pt x="8918642" y="110283"/>
                    </a:cubicBezTo>
                    <a:cubicBezTo>
                      <a:pt x="8920996" y="246883"/>
                      <a:pt x="8883304" y="298941"/>
                      <a:pt x="8918642" y="416897"/>
                    </a:cubicBezTo>
                    <a:cubicBezTo>
                      <a:pt x="8953980" y="534853"/>
                      <a:pt x="8910920" y="669098"/>
                      <a:pt x="8918642" y="736026"/>
                    </a:cubicBezTo>
                    <a:cubicBezTo>
                      <a:pt x="8930969" y="788135"/>
                      <a:pt x="8863709" y="839480"/>
                      <a:pt x="8808359" y="846309"/>
                    </a:cubicBezTo>
                    <a:cubicBezTo>
                      <a:pt x="8665544" y="879326"/>
                      <a:pt x="8504231" y="837420"/>
                      <a:pt x="8228487" y="846309"/>
                    </a:cubicBezTo>
                    <a:cubicBezTo>
                      <a:pt x="7952743" y="855198"/>
                      <a:pt x="7831521" y="788786"/>
                      <a:pt x="7648616" y="846309"/>
                    </a:cubicBezTo>
                    <a:cubicBezTo>
                      <a:pt x="7465711" y="903832"/>
                      <a:pt x="7287667" y="799470"/>
                      <a:pt x="7155725" y="846309"/>
                    </a:cubicBezTo>
                    <a:cubicBezTo>
                      <a:pt x="7023783" y="893148"/>
                      <a:pt x="6642341" y="804774"/>
                      <a:pt x="6401891" y="846309"/>
                    </a:cubicBezTo>
                    <a:cubicBezTo>
                      <a:pt x="6161441" y="887844"/>
                      <a:pt x="6030756" y="842929"/>
                      <a:pt x="5909000" y="846309"/>
                    </a:cubicBezTo>
                    <a:cubicBezTo>
                      <a:pt x="5787244" y="849689"/>
                      <a:pt x="5552619" y="803047"/>
                      <a:pt x="5416109" y="846309"/>
                    </a:cubicBezTo>
                    <a:cubicBezTo>
                      <a:pt x="5279599" y="889571"/>
                      <a:pt x="4989619" y="795547"/>
                      <a:pt x="4836238" y="846309"/>
                    </a:cubicBezTo>
                    <a:cubicBezTo>
                      <a:pt x="4682857" y="897071"/>
                      <a:pt x="4443844" y="824948"/>
                      <a:pt x="4343347" y="846309"/>
                    </a:cubicBezTo>
                    <a:cubicBezTo>
                      <a:pt x="4242850" y="867670"/>
                      <a:pt x="4004813" y="844511"/>
                      <a:pt x="3850456" y="846309"/>
                    </a:cubicBezTo>
                    <a:cubicBezTo>
                      <a:pt x="3696099" y="848107"/>
                      <a:pt x="3397086" y="784107"/>
                      <a:pt x="3183603" y="846309"/>
                    </a:cubicBezTo>
                    <a:cubicBezTo>
                      <a:pt x="2970120" y="908511"/>
                      <a:pt x="2944111" y="844453"/>
                      <a:pt x="2777693" y="846309"/>
                    </a:cubicBezTo>
                    <a:cubicBezTo>
                      <a:pt x="2611275" y="848165"/>
                      <a:pt x="2585976" y="814375"/>
                      <a:pt x="2458764" y="846309"/>
                    </a:cubicBezTo>
                    <a:cubicBezTo>
                      <a:pt x="2331552" y="878243"/>
                      <a:pt x="2221251" y="840598"/>
                      <a:pt x="2139834" y="846309"/>
                    </a:cubicBezTo>
                    <a:cubicBezTo>
                      <a:pt x="2058417" y="852020"/>
                      <a:pt x="1782208" y="829763"/>
                      <a:pt x="1646943" y="846309"/>
                    </a:cubicBezTo>
                    <a:cubicBezTo>
                      <a:pt x="1511678" y="862855"/>
                      <a:pt x="1436614" y="800523"/>
                      <a:pt x="1241033" y="846309"/>
                    </a:cubicBezTo>
                    <a:cubicBezTo>
                      <a:pt x="1045452" y="892095"/>
                      <a:pt x="898980" y="795004"/>
                      <a:pt x="748142" y="846309"/>
                    </a:cubicBezTo>
                    <a:cubicBezTo>
                      <a:pt x="597304" y="897614"/>
                      <a:pt x="286426" y="770922"/>
                      <a:pt x="110283" y="846309"/>
                    </a:cubicBezTo>
                    <a:cubicBezTo>
                      <a:pt x="60608" y="855457"/>
                      <a:pt x="7131" y="780175"/>
                      <a:pt x="0" y="736026"/>
                    </a:cubicBezTo>
                    <a:cubicBezTo>
                      <a:pt x="-31198" y="626140"/>
                      <a:pt x="4778" y="538824"/>
                      <a:pt x="0" y="416897"/>
                    </a:cubicBezTo>
                    <a:cubicBezTo>
                      <a:pt x="-4778" y="294970"/>
                      <a:pt x="1694" y="190782"/>
                      <a:pt x="0" y="110283"/>
                    </a:cubicBezTo>
                    <a:close/>
                  </a:path>
                  <a:path w="8918642" h="846309" extrusionOk="0">
                    <a:moveTo>
                      <a:pt x="0" y="110283"/>
                    </a:moveTo>
                    <a:cubicBezTo>
                      <a:pt x="12126" y="60431"/>
                      <a:pt x="50010" y="-4815"/>
                      <a:pt x="110283" y="0"/>
                    </a:cubicBezTo>
                    <a:cubicBezTo>
                      <a:pt x="217430" y="-32354"/>
                      <a:pt x="397215" y="10003"/>
                      <a:pt x="516193" y="0"/>
                    </a:cubicBezTo>
                    <a:cubicBezTo>
                      <a:pt x="635171" y="-10003"/>
                      <a:pt x="777245" y="34975"/>
                      <a:pt x="922103" y="0"/>
                    </a:cubicBezTo>
                    <a:cubicBezTo>
                      <a:pt x="1066961" y="-34975"/>
                      <a:pt x="1182727" y="2454"/>
                      <a:pt x="1328014" y="0"/>
                    </a:cubicBezTo>
                    <a:cubicBezTo>
                      <a:pt x="1473301" y="-2454"/>
                      <a:pt x="1768413" y="6386"/>
                      <a:pt x="2081847" y="0"/>
                    </a:cubicBezTo>
                    <a:cubicBezTo>
                      <a:pt x="2395281" y="-6386"/>
                      <a:pt x="2313890" y="40043"/>
                      <a:pt x="2487757" y="0"/>
                    </a:cubicBezTo>
                    <a:cubicBezTo>
                      <a:pt x="2661624" y="-40043"/>
                      <a:pt x="2947799" y="85078"/>
                      <a:pt x="3241590" y="0"/>
                    </a:cubicBezTo>
                    <a:cubicBezTo>
                      <a:pt x="3535381" y="-85078"/>
                      <a:pt x="3599947" y="43883"/>
                      <a:pt x="3821462" y="0"/>
                    </a:cubicBezTo>
                    <a:cubicBezTo>
                      <a:pt x="4042977" y="-43883"/>
                      <a:pt x="4077113" y="26676"/>
                      <a:pt x="4227372" y="0"/>
                    </a:cubicBezTo>
                    <a:cubicBezTo>
                      <a:pt x="4377631" y="-26676"/>
                      <a:pt x="4684927" y="13145"/>
                      <a:pt x="4807244" y="0"/>
                    </a:cubicBezTo>
                    <a:cubicBezTo>
                      <a:pt x="4929561" y="-13145"/>
                      <a:pt x="5021959" y="11163"/>
                      <a:pt x="5213154" y="0"/>
                    </a:cubicBezTo>
                    <a:cubicBezTo>
                      <a:pt x="5404349" y="-11163"/>
                      <a:pt x="5504904" y="30028"/>
                      <a:pt x="5793026" y="0"/>
                    </a:cubicBezTo>
                    <a:cubicBezTo>
                      <a:pt x="6081148" y="-30028"/>
                      <a:pt x="6224931" y="20130"/>
                      <a:pt x="6372898" y="0"/>
                    </a:cubicBezTo>
                    <a:cubicBezTo>
                      <a:pt x="6520865" y="-20130"/>
                      <a:pt x="6629369" y="47787"/>
                      <a:pt x="6865789" y="0"/>
                    </a:cubicBezTo>
                    <a:cubicBezTo>
                      <a:pt x="7102209" y="-47787"/>
                      <a:pt x="7183638" y="47194"/>
                      <a:pt x="7358680" y="0"/>
                    </a:cubicBezTo>
                    <a:cubicBezTo>
                      <a:pt x="7533722" y="-47194"/>
                      <a:pt x="7801814" y="56100"/>
                      <a:pt x="7938551" y="0"/>
                    </a:cubicBezTo>
                    <a:cubicBezTo>
                      <a:pt x="8075288" y="-56100"/>
                      <a:pt x="8374574" y="56256"/>
                      <a:pt x="8808359" y="0"/>
                    </a:cubicBezTo>
                    <a:cubicBezTo>
                      <a:pt x="8876807" y="-1206"/>
                      <a:pt x="8912965" y="50692"/>
                      <a:pt x="8918642" y="110283"/>
                    </a:cubicBezTo>
                    <a:cubicBezTo>
                      <a:pt x="8947640" y="199847"/>
                      <a:pt x="8896737" y="291780"/>
                      <a:pt x="8918642" y="429412"/>
                    </a:cubicBezTo>
                    <a:cubicBezTo>
                      <a:pt x="8940547" y="567044"/>
                      <a:pt x="8894330" y="603875"/>
                      <a:pt x="8918642" y="736026"/>
                    </a:cubicBezTo>
                    <a:cubicBezTo>
                      <a:pt x="8913819" y="802471"/>
                      <a:pt x="8882026" y="854947"/>
                      <a:pt x="8808359" y="846309"/>
                    </a:cubicBezTo>
                    <a:cubicBezTo>
                      <a:pt x="8477565" y="881065"/>
                      <a:pt x="8227937" y="831020"/>
                      <a:pt x="8054526" y="846309"/>
                    </a:cubicBezTo>
                    <a:cubicBezTo>
                      <a:pt x="7881115" y="861598"/>
                      <a:pt x="7634598" y="781826"/>
                      <a:pt x="7387673" y="846309"/>
                    </a:cubicBezTo>
                    <a:cubicBezTo>
                      <a:pt x="7140748" y="910792"/>
                      <a:pt x="7102481" y="824943"/>
                      <a:pt x="6894782" y="846309"/>
                    </a:cubicBezTo>
                    <a:cubicBezTo>
                      <a:pt x="6687083" y="867675"/>
                      <a:pt x="6514472" y="782642"/>
                      <a:pt x="6314911" y="846309"/>
                    </a:cubicBezTo>
                    <a:cubicBezTo>
                      <a:pt x="6115350" y="909976"/>
                      <a:pt x="6003537" y="820489"/>
                      <a:pt x="5822020" y="846309"/>
                    </a:cubicBezTo>
                    <a:cubicBezTo>
                      <a:pt x="5640503" y="872129"/>
                      <a:pt x="5401603" y="826688"/>
                      <a:pt x="5068186" y="846309"/>
                    </a:cubicBezTo>
                    <a:cubicBezTo>
                      <a:pt x="4734769" y="865930"/>
                      <a:pt x="4682078" y="789134"/>
                      <a:pt x="4488315" y="846309"/>
                    </a:cubicBezTo>
                    <a:cubicBezTo>
                      <a:pt x="4294552" y="903484"/>
                      <a:pt x="4041288" y="786695"/>
                      <a:pt x="3908443" y="846309"/>
                    </a:cubicBezTo>
                    <a:cubicBezTo>
                      <a:pt x="3775598" y="905923"/>
                      <a:pt x="3666394" y="829434"/>
                      <a:pt x="3589513" y="846309"/>
                    </a:cubicBezTo>
                    <a:cubicBezTo>
                      <a:pt x="3512632" y="863184"/>
                      <a:pt x="3347219" y="836424"/>
                      <a:pt x="3270584" y="846309"/>
                    </a:cubicBezTo>
                    <a:cubicBezTo>
                      <a:pt x="3193949" y="856194"/>
                      <a:pt x="2874699" y="842310"/>
                      <a:pt x="2690712" y="846309"/>
                    </a:cubicBezTo>
                    <a:cubicBezTo>
                      <a:pt x="2506725" y="850308"/>
                      <a:pt x="2192345" y="842017"/>
                      <a:pt x="2023860" y="846309"/>
                    </a:cubicBezTo>
                    <a:cubicBezTo>
                      <a:pt x="1855375" y="850601"/>
                      <a:pt x="1636321" y="819126"/>
                      <a:pt x="1443988" y="846309"/>
                    </a:cubicBezTo>
                    <a:cubicBezTo>
                      <a:pt x="1251655" y="873492"/>
                      <a:pt x="1185525" y="845952"/>
                      <a:pt x="1038078" y="846309"/>
                    </a:cubicBezTo>
                    <a:cubicBezTo>
                      <a:pt x="890631" y="846666"/>
                      <a:pt x="729016" y="799404"/>
                      <a:pt x="632168" y="846309"/>
                    </a:cubicBezTo>
                    <a:cubicBezTo>
                      <a:pt x="535320" y="893214"/>
                      <a:pt x="281608" y="792840"/>
                      <a:pt x="110283" y="846309"/>
                    </a:cubicBezTo>
                    <a:cubicBezTo>
                      <a:pt x="48274" y="845006"/>
                      <a:pt x="-5343" y="805934"/>
                      <a:pt x="0" y="736026"/>
                    </a:cubicBezTo>
                    <a:cubicBezTo>
                      <a:pt x="-18238" y="597982"/>
                      <a:pt x="25807" y="578110"/>
                      <a:pt x="0" y="435669"/>
                    </a:cubicBezTo>
                    <a:cubicBezTo>
                      <a:pt x="-25807" y="293228"/>
                      <a:pt x="7015" y="264731"/>
                      <a:pt x="0" y="110283"/>
                    </a:cubicBezTo>
                    <a:close/>
                  </a:path>
                </a:pathLst>
              </a:custGeom>
              <a:solidFill>
                <a:srgbClr val="FDE9D8"/>
              </a:solidFill>
              <a:ln w="25400" cap="flat"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endParaRPr kumimoji="0" sz="9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Avenir"/>
                  <a:sym typeface="Avenir"/>
                </a:endParaRPr>
              </a:p>
            </p:txBody>
          </p:sp>
          <p:sp>
            <p:nvSpPr>
              <p:cNvPr id="1100" name="Google Shape;1100;p25"/>
              <p:cNvSpPr txBox="1"/>
              <p:nvPr/>
            </p:nvSpPr>
            <p:spPr>
              <a:xfrm>
                <a:off x="2089576" y="802464"/>
                <a:ext cx="8527175" cy="524473"/>
              </a:xfrm>
              <a:prstGeom prst="rect">
                <a:avLst/>
              </a:prstGeom>
              <a:noFill/>
              <a:ln>
                <a:noFill/>
              </a:ln>
            </p:spPr>
            <p:txBody>
              <a:bodyPr spcFirstLastPara="1" wrap="square" lIns="60950" tIns="30467" rIns="60950" bIns="30467" anchor="t" anchorCtr="0">
                <a:spAutoFit/>
              </a:bodyPr>
              <a:lstStyle/>
              <a:p>
                <a:pPr marL="0" marR="0" algn="just">
                  <a:spcBef>
                    <a:spcPts val="0"/>
                  </a:spcBef>
                  <a:spcAft>
                    <a:spcPts val="0"/>
                  </a:spcAft>
                </a:pPr>
                <a:r>
                  <a:rPr lang="en-US" sz="2800" b="1" i="1" dirty="0" err="1">
                    <a:solidFill>
                      <a:srgbClr val="000000"/>
                    </a:solidFill>
                    <a:effectLst/>
                    <a:latin typeface="Cambria" panose="02040503050406030204" pitchFamily="18" charset="0"/>
                    <a:ea typeface="Cambria" panose="02040503050406030204" pitchFamily="18" charset="0"/>
                  </a:rPr>
                  <a:t>Bài</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văn</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miêu</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tả</a:t>
                </a:r>
                <a:r>
                  <a:rPr lang="en-US" sz="2800" b="1" i="1" dirty="0">
                    <a:solidFill>
                      <a:srgbClr val="000000"/>
                    </a:solidFill>
                    <a:effectLst/>
                    <a:latin typeface="Cambria" panose="02040503050406030204" pitchFamily="18" charset="0"/>
                    <a:ea typeface="Cambria" panose="02040503050406030204" pitchFamily="18" charset="0"/>
                  </a:rPr>
                  <a:t> con </a:t>
                </a:r>
                <a:r>
                  <a:rPr lang="en-US" sz="2800" b="1" i="1" dirty="0" err="1">
                    <a:solidFill>
                      <a:srgbClr val="000000"/>
                    </a:solidFill>
                    <a:effectLst/>
                    <a:latin typeface="Cambria" panose="02040503050406030204" pitchFamily="18" charset="0"/>
                    <a:ea typeface="Cambria" panose="02040503050406030204" pitchFamily="18" charset="0"/>
                  </a:rPr>
                  <a:t>vật</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thường</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gồm</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mấy</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phần</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Đó</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là</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những</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phần</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nào</a:t>
                </a:r>
                <a:r>
                  <a:rPr lang="en-US" sz="2800" b="1" i="1" dirty="0">
                    <a:solidFill>
                      <a:srgbClr val="000000"/>
                    </a:solidFill>
                    <a:effectLst/>
                    <a:latin typeface="Cambria" panose="02040503050406030204" pitchFamily="18" charset="0"/>
                    <a:ea typeface="Cambria" panose="02040503050406030204" pitchFamily="18" charset="0"/>
                  </a:rPr>
                  <a:t>?</a:t>
                </a:r>
                <a:endParaRPr lang="en-US" sz="2800" b="1" dirty="0">
                  <a:effectLst/>
                  <a:latin typeface="Cambria" panose="02040503050406030204" pitchFamily="18" charset="0"/>
                  <a:ea typeface="Cambria" panose="02040503050406030204" pitchFamily="18" charset="0"/>
                </a:endParaRPr>
              </a:p>
            </p:txBody>
          </p:sp>
        </p:grpSp>
        <p:pic>
          <p:nvPicPr>
            <p:cNvPr id="1101" name="Google Shape;1101;p25"/>
            <p:cNvPicPr preferRelativeResize="0"/>
            <p:nvPr/>
          </p:nvPicPr>
          <p:blipFill rotWithShape="1">
            <a:blip r:embed="rId4">
              <a:alphaModFix/>
            </a:blip>
            <a:srcRect/>
            <a:stretch/>
          </p:blipFill>
          <p:spPr>
            <a:xfrm>
              <a:off x="4876799" y="192565"/>
              <a:ext cx="2098903" cy="2240924"/>
            </a:xfrm>
            <a:prstGeom prst="rect">
              <a:avLst/>
            </a:prstGeom>
            <a:noFill/>
            <a:ln>
              <a:noFill/>
            </a:ln>
          </p:spPr>
        </p:pic>
      </p:grpSp>
      <p:sp>
        <p:nvSpPr>
          <p:cNvPr id="1103" name="Google Shape;1103;p25"/>
          <p:cNvSpPr/>
          <p:nvPr/>
        </p:nvSpPr>
        <p:spPr>
          <a:xfrm>
            <a:off x="4846101" y="2422111"/>
            <a:ext cx="6298149" cy="1492664"/>
          </a:xfrm>
          <a:prstGeom prst="roundRect">
            <a:avLst>
              <a:gd name="adj" fmla="val 16667"/>
            </a:avLst>
          </a:prstGeom>
          <a:solidFill>
            <a:schemeClr val="lt1"/>
          </a:solidFill>
          <a:ln w="57150" cap="flat" cmpd="sng">
            <a:solidFill>
              <a:srgbClr val="FFFF00"/>
            </a:solidFill>
            <a:prstDash val="lgDash"/>
            <a:round/>
            <a:headEnd type="none" w="sm" len="sm"/>
            <a:tailEnd type="none" w="sm" len="sm"/>
          </a:ln>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r>
              <a:rPr lang="en-US" sz="4000" b="1" kern="0" dirty="0" err="1">
                <a:solidFill>
                  <a:srgbClr val="002060"/>
                </a:solidFill>
                <a:latin typeface="Cambria" panose="02040503050406030204" pitchFamily="18" charset="0"/>
                <a:ea typeface="Cambria" panose="02040503050406030204" pitchFamily="18" charset="0"/>
                <a:cs typeface="Lobster"/>
                <a:sym typeface="Lobster"/>
              </a:rPr>
              <a:t>Gồm</a:t>
            </a:r>
            <a:r>
              <a:rPr lang="en-US" sz="4000" b="1" kern="0" dirty="0">
                <a:solidFill>
                  <a:srgbClr val="002060"/>
                </a:solidFill>
                <a:latin typeface="Cambria" panose="02040503050406030204" pitchFamily="18" charset="0"/>
                <a:ea typeface="Cambria" panose="02040503050406030204" pitchFamily="18" charset="0"/>
                <a:cs typeface="Lobster"/>
                <a:sym typeface="Lobster"/>
              </a:rPr>
              <a:t> 3 </a:t>
            </a:r>
            <a:r>
              <a:rPr lang="en-US" sz="4000" b="1" kern="0" dirty="0" err="1">
                <a:solidFill>
                  <a:srgbClr val="002060"/>
                </a:solidFill>
                <a:latin typeface="Cambria" panose="02040503050406030204" pitchFamily="18" charset="0"/>
                <a:ea typeface="Cambria" panose="02040503050406030204" pitchFamily="18" charset="0"/>
                <a:cs typeface="Lobster"/>
                <a:sym typeface="Lobster"/>
              </a:rPr>
              <a:t>phần</a:t>
            </a:r>
            <a:r>
              <a:rPr lang="en-US" sz="4000" b="1" kern="0" dirty="0">
                <a:solidFill>
                  <a:srgbClr val="002060"/>
                </a:solidFill>
                <a:latin typeface="Cambria" panose="02040503050406030204" pitchFamily="18" charset="0"/>
                <a:ea typeface="Cambria" panose="02040503050406030204" pitchFamily="18" charset="0"/>
                <a:cs typeface="Lobster"/>
                <a:sym typeface="Lobster"/>
              </a:rPr>
              <a:t>: </a:t>
            </a:r>
            <a:r>
              <a:rPr lang="en-US" sz="4000" b="1" kern="0" dirty="0" err="1">
                <a:solidFill>
                  <a:srgbClr val="002060"/>
                </a:solidFill>
                <a:latin typeface="Cambria" panose="02040503050406030204" pitchFamily="18" charset="0"/>
                <a:ea typeface="Cambria" panose="02040503050406030204" pitchFamily="18" charset="0"/>
                <a:cs typeface="Lobster"/>
                <a:sym typeface="Lobster"/>
              </a:rPr>
              <a:t>Mở</a:t>
            </a:r>
            <a:r>
              <a:rPr lang="en-US" sz="4000" b="1" kern="0" dirty="0">
                <a:solidFill>
                  <a:srgbClr val="002060"/>
                </a:solidFill>
                <a:latin typeface="Cambria" panose="02040503050406030204" pitchFamily="18" charset="0"/>
                <a:ea typeface="Cambria" panose="02040503050406030204" pitchFamily="18" charset="0"/>
                <a:cs typeface="Lobster"/>
                <a:sym typeface="Lobster"/>
              </a:rPr>
              <a:t> </a:t>
            </a:r>
            <a:r>
              <a:rPr lang="en-US" sz="4000" b="1" kern="0" dirty="0" err="1">
                <a:solidFill>
                  <a:srgbClr val="002060"/>
                </a:solidFill>
                <a:latin typeface="Cambria" panose="02040503050406030204" pitchFamily="18" charset="0"/>
                <a:ea typeface="Cambria" panose="02040503050406030204" pitchFamily="18" charset="0"/>
                <a:cs typeface="Lobster"/>
                <a:sym typeface="Lobster"/>
              </a:rPr>
              <a:t>bài</a:t>
            </a:r>
            <a:r>
              <a:rPr lang="en-US" sz="4000" b="1" kern="0" dirty="0">
                <a:solidFill>
                  <a:srgbClr val="002060"/>
                </a:solidFill>
                <a:latin typeface="Cambria" panose="02040503050406030204" pitchFamily="18" charset="0"/>
                <a:ea typeface="Cambria" panose="02040503050406030204" pitchFamily="18" charset="0"/>
                <a:cs typeface="Lobster"/>
                <a:sym typeface="Lobster"/>
              </a:rPr>
              <a:t>, </a:t>
            </a:r>
            <a:r>
              <a:rPr lang="en-US" sz="4000" b="1" kern="0" dirty="0" err="1">
                <a:solidFill>
                  <a:srgbClr val="002060"/>
                </a:solidFill>
                <a:latin typeface="Cambria" panose="02040503050406030204" pitchFamily="18" charset="0"/>
                <a:ea typeface="Cambria" panose="02040503050406030204" pitchFamily="18" charset="0"/>
                <a:cs typeface="Lobster"/>
                <a:sym typeface="Lobster"/>
              </a:rPr>
              <a:t>thân</a:t>
            </a:r>
            <a:r>
              <a:rPr lang="en-US" sz="4000" b="1" kern="0" dirty="0">
                <a:solidFill>
                  <a:srgbClr val="002060"/>
                </a:solidFill>
                <a:latin typeface="Cambria" panose="02040503050406030204" pitchFamily="18" charset="0"/>
                <a:ea typeface="Cambria" panose="02040503050406030204" pitchFamily="18" charset="0"/>
                <a:cs typeface="Lobster"/>
                <a:sym typeface="Lobster"/>
              </a:rPr>
              <a:t> </a:t>
            </a:r>
            <a:r>
              <a:rPr lang="en-US" sz="4000" b="1" kern="0" dirty="0" err="1">
                <a:solidFill>
                  <a:srgbClr val="002060"/>
                </a:solidFill>
                <a:latin typeface="Cambria" panose="02040503050406030204" pitchFamily="18" charset="0"/>
                <a:ea typeface="Cambria" panose="02040503050406030204" pitchFamily="18" charset="0"/>
                <a:cs typeface="Lobster"/>
                <a:sym typeface="Lobster"/>
              </a:rPr>
              <a:t>bài</a:t>
            </a:r>
            <a:r>
              <a:rPr lang="en-US" sz="4000" b="1" kern="0" dirty="0">
                <a:solidFill>
                  <a:srgbClr val="002060"/>
                </a:solidFill>
                <a:latin typeface="Cambria" panose="02040503050406030204" pitchFamily="18" charset="0"/>
                <a:ea typeface="Cambria" panose="02040503050406030204" pitchFamily="18" charset="0"/>
                <a:cs typeface="Lobster"/>
                <a:sym typeface="Lobster"/>
              </a:rPr>
              <a:t>, </a:t>
            </a:r>
            <a:r>
              <a:rPr lang="en-US" sz="4000" b="1" kern="0" dirty="0" err="1">
                <a:solidFill>
                  <a:srgbClr val="002060"/>
                </a:solidFill>
                <a:latin typeface="Cambria" panose="02040503050406030204" pitchFamily="18" charset="0"/>
                <a:ea typeface="Cambria" panose="02040503050406030204" pitchFamily="18" charset="0"/>
                <a:cs typeface="Lobster"/>
                <a:sym typeface="Lobster"/>
              </a:rPr>
              <a:t>kết</a:t>
            </a:r>
            <a:r>
              <a:rPr lang="en-US" sz="4000" b="1" kern="0" dirty="0">
                <a:solidFill>
                  <a:srgbClr val="002060"/>
                </a:solidFill>
                <a:latin typeface="Cambria" panose="02040503050406030204" pitchFamily="18" charset="0"/>
                <a:ea typeface="Cambria" panose="02040503050406030204" pitchFamily="18" charset="0"/>
                <a:cs typeface="Lobster"/>
                <a:sym typeface="Lobster"/>
              </a:rPr>
              <a:t> </a:t>
            </a:r>
            <a:r>
              <a:rPr lang="en-US" sz="4000" b="1" kern="0" dirty="0" err="1">
                <a:solidFill>
                  <a:srgbClr val="002060"/>
                </a:solidFill>
                <a:latin typeface="Cambria" panose="02040503050406030204" pitchFamily="18" charset="0"/>
                <a:ea typeface="Cambria" panose="02040503050406030204" pitchFamily="18" charset="0"/>
                <a:cs typeface="Lobster"/>
                <a:sym typeface="Lobster"/>
              </a:rPr>
              <a:t>bài</a:t>
            </a:r>
            <a:endParaRPr kumimoji="0" sz="40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Lobster"/>
              <a:sym typeface="Lobster"/>
            </a:endParaRPr>
          </a:p>
        </p:txBody>
      </p:sp>
      <p:pic>
        <p:nvPicPr>
          <p:cNvPr id="1106" name="Google Shape;1106;p25"/>
          <p:cNvPicPr preferRelativeResize="0"/>
          <p:nvPr/>
        </p:nvPicPr>
        <p:blipFill rotWithShape="1">
          <a:blip r:embed="rId5">
            <a:alphaModFix/>
          </a:blip>
          <a:srcRect/>
          <a:stretch/>
        </p:blipFill>
        <p:spPr>
          <a:xfrm>
            <a:off x="7026777" y="4784977"/>
            <a:ext cx="2104592" cy="2073023"/>
          </a:xfrm>
          <a:prstGeom prst="rect">
            <a:avLst/>
          </a:prstGeom>
          <a:noFill/>
          <a:ln>
            <a:noFill/>
          </a:ln>
        </p:spPr>
      </p:pic>
    </p:spTree>
    <p:extLst>
      <p:ext uri="{BB962C8B-B14F-4D97-AF65-F5344CB8AC3E}">
        <p14:creationId xmlns:p14="http://schemas.microsoft.com/office/powerpoint/2010/main" val="25211159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7"/>
                                        </p:tgtEl>
                                        <p:attrNameLst>
                                          <p:attrName>style.visibility</p:attrName>
                                        </p:attrNameLst>
                                      </p:cBhvr>
                                      <p:to>
                                        <p:strVal val="visible"/>
                                      </p:to>
                                    </p:set>
                                    <p:animEffect transition="in" filter="fade">
                                      <p:cBhvr>
                                        <p:cTn id="7" dur="1000"/>
                                        <p:tgtEl>
                                          <p:spTgt spid="1097"/>
                                        </p:tgtEl>
                                      </p:cBhvr>
                                    </p:animEffect>
                                  </p:childTnLst>
                                </p:cTn>
                              </p:par>
                              <p:par>
                                <p:cTn id="8" presetID="10" presetClass="entr" presetSubtype="0" fill="hold" nodeType="withEffect">
                                  <p:stCondLst>
                                    <p:cond delay="0"/>
                                  </p:stCondLst>
                                  <p:childTnLst>
                                    <p:set>
                                      <p:cBhvr>
                                        <p:cTn id="9" dur="1" fill="hold">
                                          <p:stCondLst>
                                            <p:cond delay="0"/>
                                          </p:stCondLst>
                                        </p:cTn>
                                        <p:tgtEl>
                                          <p:spTgt spid="1106"/>
                                        </p:tgtEl>
                                        <p:attrNameLst>
                                          <p:attrName>style.visibility</p:attrName>
                                        </p:attrNameLst>
                                      </p:cBhvr>
                                      <p:to>
                                        <p:strVal val="visible"/>
                                      </p:to>
                                    </p:set>
                                    <p:animEffect transition="in" filter="fade">
                                      <p:cBhvr>
                                        <p:cTn id="10" dur="1000"/>
                                        <p:tgtEl>
                                          <p:spTgt spid="110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03"/>
                                        </p:tgtEl>
                                        <p:attrNameLst>
                                          <p:attrName>style.visibility</p:attrName>
                                        </p:attrNameLst>
                                      </p:cBhvr>
                                      <p:to>
                                        <p:strVal val="visible"/>
                                      </p:to>
                                    </p:set>
                                    <p:animEffect transition="in" filter="barn(inVertical)">
                                      <p:cBhvr>
                                        <p:cTn id="15" dur="500"/>
                                        <p:tgtEl>
                                          <p:spTgt spid="1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03A66"/>
        </a:solidFill>
        <a:effectLst/>
      </p:bgPr>
    </p:bg>
    <p:spTree>
      <p:nvGrpSpPr>
        <p:cNvPr id="1" name="Shape 1095"/>
        <p:cNvGrpSpPr/>
        <p:nvPr/>
      </p:nvGrpSpPr>
      <p:grpSpPr>
        <a:xfrm>
          <a:off x="0" y="0"/>
          <a:ext cx="0" cy="0"/>
          <a:chOff x="0" y="0"/>
          <a:chExt cx="0" cy="0"/>
        </a:xfrm>
      </p:grpSpPr>
      <p:pic>
        <p:nvPicPr>
          <p:cNvPr id="1096" name="Google Shape;1096;p25"/>
          <p:cNvPicPr preferRelativeResize="0"/>
          <p:nvPr/>
        </p:nvPicPr>
        <p:blipFill rotWithShape="1">
          <a:blip r:embed="rId3">
            <a:alphaModFix/>
          </a:blip>
          <a:srcRect t="2594" b="2595"/>
          <a:stretch/>
        </p:blipFill>
        <p:spPr>
          <a:xfrm>
            <a:off x="-914400" y="0"/>
            <a:ext cx="4572000" cy="6851502"/>
          </a:xfrm>
          <a:prstGeom prst="rect">
            <a:avLst/>
          </a:prstGeom>
          <a:noFill/>
          <a:ln>
            <a:noFill/>
          </a:ln>
        </p:spPr>
      </p:pic>
      <p:grpSp>
        <p:nvGrpSpPr>
          <p:cNvPr id="1097" name="Google Shape;1097;p25"/>
          <p:cNvGrpSpPr/>
          <p:nvPr/>
        </p:nvGrpSpPr>
        <p:grpSpPr>
          <a:xfrm>
            <a:off x="3479800" y="99704"/>
            <a:ext cx="7721601" cy="1522623"/>
            <a:chOff x="4876799" y="192565"/>
            <a:chExt cx="11582401" cy="2283935"/>
          </a:xfrm>
        </p:grpSpPr>
        <p:grpSp>
          <p:nvGrpSpPr>
            <p:cNvPr id="1098" name="Google Shape;1098;p25"/>
            <p:cNvGrpSpPr/>
            <p:nvPr/>
          </p:nvGrpSpPr>
          <p:grpSpPr>
            <a:xfrm>
              <a:off x="6477000" y="241684"/>
              <a:ext cx="9982200" cy="2234816"/>
              <a:chOff x="1838528" y="661478"/>
              <a:chExt cx="8918642" cy="846309"/>
            </a:xfrm>
          </p:grpSpPr>
          <p:sp>
            <p:nvSpPr>
              <p:cNvPr id="1099" name="Google Shape;1099;p25"/>
              <p:cNvSpPr/>
              <p:nvPr/>
            </p:nvSpPr>
            <p:spPr>
              <a:xfrm>
                <a:off x="1838528" y="661478"/>
                <a:ext cx="8918642" cy="846309"/>
              </a:xfrm>
              <a:custGeom>
                <a:avLst/>
                <a:gdLst/>
                <a:ahLst/>
                <a:cxnLst/>
                <a:rect l="l" t="t" r="r" b="b"/>
                <a:pathLst>
                  <a:path w="8918642" h="846309" fill="none" extrusionOk="0">
                    <a:moveTo>
                      <a:pt x="0" y="110283"/>
                    </a:moveTo>
                    <a:cubicBezTo>
                      <a:pt x="-6689" y="50037"/>
                      <a:pt x="40416" y="3483"/>
                      <a:pt x="110283" y="0"/>
                    </a:cubicBezTo>
                    <a:cubicBezTo>
                      <a:pt x="204426" y="-34773"/>
                      <a:pt x="351602" y="48660"/>
                      <a:pt x="516193" y="0"/>
                    </a:cubicBezTo>
                    <a:cubicBezTo>
                      <a:pt x="680784" y="-48660"/>
                      <a:pt x="1057718" y="4217"/>
                      <a:pt x="1270026" y="0"/>
                    </a:cubicBezTo>
                    <a:cubicBezTo>
                      <a:pt x="1482334" y="-4217"/>
                      <a:pt x="1643287" y="70776"/>
                      <a:pt x="1936879" y="0"/>
                    </a:cubicBezTo>
                    <a:cubicBezTo>
                      <a:pt x="2230471" y="-70776"/>
                      <a:pt x="2156878" y="33349"/>
                      <a:pt x="2255808" y="0"/>
                    </a:cubicBezTo>
                    <a:cubicBezTo>
                      <a:pt x="2354738" y="-33349"/>
                      <a:pt x="2475557" y="9184"/>
                      <a:pt x="2574738" y="0"/>
                    </a:cubicBezTo>
                    <a:cubicBezTo>
                      <a:pt x="2673919" y="-9184"/>
                      <a:pt x="2777278" y="35985"/>
                      <a:pt x="2893667" y="0"/>
                    </a:cubicBezTo>
                    <a:cubicBezTo>
                      <a:pt x="3010056" y="-35985"/>
                      <a:pt x="3234269" y="18691"/>
                      <a:pt x="3386558" y="0"/>
                    </a:cubicBezTo>
                    <a:cubicBezTo>
                      <a:pt x="3538847" y="-18691"/>
                      <a:pt x="3799928" y="77686"/>
                      <a:pt x="4053411" y="0"/>
                    </a:cubicBezTo>
                    <a:cubicBezTo>
                      <a:pt x="4306894" y="-77686"/>
                      <a:pt x="4229312" y="10531"/>
                      <a:pt x="4372340" y="0"/>
                    </a:cubicBezTo>
                    <a:cubicBezTo>
                      <a:pt x="4515368" y="-10531"/>
                      <a:pt x="4842617" y="15889"/>
                      <a:pt x="5039193" y="0"/>
                    </a:cubicBezTo>
                    <a:cubicBezTo>
                      <a:pt x="5235769" y="-15889"/>
                      <a:pt x="5546185" y="40537"/>
                      <a:pt x="5706045" y="0"/>
                    </a:cubicBezTo>
                    <a:cubicBezTo>
                      <a:pt x="5865905" y="-40537"/>
                      <a:pt x="5955729" y="5792"/>
                      <a:pt x="6111955" y="0"/>
                    </a:cubicBezTo>
                    <a:cubicBezTo>
                      <a:pt x="6268181" y="-5792"/>
                      <a:pt x="6528921" y="60335"/>
                      <a:pt x="6691827" y="0"/>
                    </a:cubicBezTo>
                    <a:cubicBezTo>
                      <a:pt x="6854733" y="-60335"/>
                      <a:pt x="7142912" y="62966"/>
                      <a:pt x="7358680" y="0"/>
                    </a:cubicBezTo>
                    <a:cubicBezTo>
                      <a:pt x="7574448" y="-62966"/>
                      <a:pt x="7662343" y="27408"/>
                      <a:pt x="7851571" y="0"/>
                    </a:cubicBezTo>
                    <a:cubicBezTo>
                      <a:pt x="8040799" y="-27408"/>
                      <a:pt x="8540054" y="12521"/>
                      <a:pt x="8808359" y="0"/>
                    </a:cubicBezTo>
                    <a:cubicBezTo>
                      <a:pt x="8875642" y="-13055"/>
                      <a:pt x="8920939" y="47095"/>
                      <a:pt x="8918642" y="110283"/>
                    </a:cubicBezTo>
                    <a:cubicBezTo>
                      <a:pt x="8920996" y="246883"/>
                      <a:pt x="8883304" y="298941"/>
                      <a:pt x="8918642" y="416897"/>
                    </a:cubicBezTo>
                    <a:cubicBezTo>
                      <a:pt x="8953980" y="534853"/>
                      <a:pt x="8910920" y="669098"/>
                      <a:pt x="8918642" y="736026"/>
                    </a:cubicBezTo>
                    <a:cubicBezTo>
                      <a:pt x="8930969" y="788135"/>
                      <a:pt x="8863709" y="839480"/>
                      <a:pt x="8808359" y="846309"/>
                    </a:cubicBezTo>
                    <a:cubicBezTo>
                      <a:pt x="8665544" y="879326"/>
                      <a:pt x="8504231" y="837420"/>
                      <a:pt x="8228487" y="846309"/>
                    </a:cubicBezTo>
                    <a:cubicBezTo>
                      <a:pt x="7952743" y="855198"/>
                      <a:pt x="7831521" y="788786"/>
                      <a:pt x="7648616" y="846309"/>
                    </a:cubicBezTo>
                    <a:cubicBezTo>
                      <a:pt x="7465711" y="903832"/>
                      <a:pt x="7287667" y="799470"/>
                      <a:pt x="7155725" y="846309"/>
                    </a:cubicBezTo>
                    <a:cubicBezTo>
                      <a:pt x="7023783" y="893148"/>
                      <a:pt x="6642341" y="804774"/>
                      <a:pt x="6401891" y="846309"/>
                    </a:cubicBezTo>
                    <a:cubicBezTo>
                      <a:pt x="6161441" y="887844"/>
                      <a:pt x="6030756" y="842929"/>
                      <a:pt x="5909000" y="846309"/>
                    </a:cubicBezTo>
                    <a:cubicBezTo>
                      <a:pt x="5787244" y="849689"/>
                      <a:pt x="5552619" y="803047"/>
                      <a:pt x="5416109" y="846309"/>
                    </a:cubicBezTo>
                    <a:cubicBezTo>
                      <a:pt x="5279599" y="889571"/>
                      <a:pt x="4989619" y="795547"/>
                      <a:pt x="4836238" y="846309"/>
                    </a:cubicBezTo>
                    <a:cubicBezTo>
                      <a:pt x="4682857" y="897071"/>
                      <a:pt x="4443844" y="824948"/>
                      <a:pt x="4343347" y="846309"/>
                    </a:cubicBezTo>
                    <a:cubicBezTo>
                      <a:pt x="4242850" y="867670"/>
                      <a:pt x="4004813" y="844511"/>
                      <a:pt x="3850456" y="846309"/>
                    </a:cubicBezTo>
                    <a:cubicBezTo>
                      <a:pt x="3696099" y="848107"/>
                      <a:pt x="3397086" y="784107"/>
                      <a:pt x="3183603" y="846309"/>
                    </a:cubicBezTo>
                    <a:cubicBezTo>
                      <a:pt x="2970120" y="908511"/>
                      <a:pt x="2944111" y="844453"/>
                      <a:pt x="2777693" y="846309"/>
                    </a:cubicBezTo>
                    <a:cubicBezTo>
                      <a:pt x="2611275" y="848165"/>
                      <a:pt x="2585976" y="814375"/>
                      <a:pt x="2458764" y="846309"/>
                    </a:cubicBezTo>
                    <a:cubicBezTo>
                      <a:pt x="2331552" y="878243"/>
                      <a:pt x="2221251" y="840598"/>
                      <a:pt x="2139834" y="846309"/>
                    </a:cubicBezTo>
                    <a:cubicBezTo>
                      <a:pt x="2058417" y="852020"/>
                      <a:pt x="1782208" y="829763"/>
                      <a:pt x="1646943" y="846309"/>
                    </a:cubicBezTo>
                    <a:cubicBezTo>
                      <a:pt x="1511678" y="862855"/>
                      <a:pt x="1436614" y="800523"/>
                      <a:pt x="1241033" y="846309"/>
                    </a:cubicBezTo>
                    <a:cubicBezTo>
                      <a:pt x="1045452" y="892095"/>
                      <a:pt x="898980" y="795004"/>
                      <a:pt x="748142" y="846309"/>
                    </a:cubicBezTo>
                    <a:cubicBezTo>
                      <a:pt x="597304" y="897614"/>
                      <a:pt x="286426" y="770922"/>
                      <a:pt x="110283" y="846309"/>
                    </a:cubicBezTo>
                    <a:cubicBezTo>
                      <a:pt x="60608" y="855457"/>
                      <a:pt x="7131" y="780175"/>
                      <a:pt x="0" y="736026"/>
                    </a:cubicBezTo>
                    <a:cubicBezTo>
                      <a:pt x="-31198" y="626140"/>
                      <a:pt x="4778" y="538824"/>
                      <a:pt x="0" y="416897"/>
                    </a:cubicBezTo>
                    <a:cubicBezTo>
                      <a:pt x="-4778" y="294970"/>
                      <a:pt x="1694" y="190782"/>
                      <a:pt x="0" y="110283"/>
                    </a:cubicBezTo>
                    <a:close/>
                  </a:path>
                  <a:path w="8918642" h="846309" extrusionOk="0">
                    <a:moveTo>
                      <a:pt x="0" y="110283"/>
                    </a:moveTo>
                    <a:cubicBezTo>
                      <a:pt x="12126" y="60431"/>
                      <a:pt x="50010" y="-4815"/>
                      <a:pt x="110283" y="0"/>
                    </a:cubicBezTo>
                    <a:cubicBezTo>
                      <a:pt x="217430" y="-32354"/>
                      <a:pt x="397215" y="10003"/>
                      <a:pt x="516193" y="0"/>
                    </a:cubicBezTo>
                    <a:cubicBezTo>
                      <a:pt x="635171" y="-10003"/>
                      <a:pt x="777245" y="34975"/>
                      <a:pt x="922103" y="0"/>
                    </a:cubicBezTo>
                    <a:cubicBezTo>
                      <a:pt x="1066961" y="-34975"/>
                      <a:pt x="1182727" y="2454"/>
                      <a:pt x="1328014" y="0"/>
                    </a:cubicBezTo>
                    <a:cubicBezTo>
                      <a:pt x="1473301" y="-2454"/>
                      <a:pt x="1768413" y="6386"/>
                      <a:pt x="2081847" y="0"/>
                    </a:cubicBezTo>
                    <a:cubicBezTo>
                      <a:pt x="2395281" y="-6386"/>
                      <a:pt x="2313890" y="40043"/>
                      <a:pt x="2487757" y="0"/>
                    </a:cubicBezTo>
                    <a:cubicBezTo>
                      <a:pt x="2661624" y="-40043"/>
                      <a:pt x="2947799" y="85078"/>
                      <a:pt x="3241590" y="0"/>
                    </a:cubicBezTo>
                    <a:cubicBezTo>
                      <a:pt x="3535381" y="-85078"/>
                      <a:pt x="3599947" y="43883"/>
                      <a:pt x="3821462" y="0"/>
                    </a:cubicBezTo>
                    <a:cubicBezTo>
                      <a:pt x="4042977" y="-43883"/>
                      <a:pt x="4077113" y="26676"/>
                      <a:pt x="4227372" y="0"/>
                    </a:cubicBezTo>
                    <a:cubicBezTo>
                      <a:pt x="4377631" y="-26676"/>
                      <a:pt x="4684927" y="13145"/>
                      <a:pt x="4807244" y="0"/>
                    </a:cubicBezTo>
                    <a:cubicBezTo>
                      <a:pt x="4929561" y="-13145"/>
                      <a:pt x="5021959" y="11163"/>
                      <a:pt x="5213154" y="0"/>
                    </a:cubicBezTo>
                    <a:cubicBezTo>
                      <a:pt x="5404349" y="-11163"/>
                      <a:pt x="5504904" y="30028"/>
                      <a:pt x="5793026" y="0"/>
                    </a:cubicBezTo>
                    <a:cubicBezTo>
                      <a:pt x="6081148" y="-30028"/>
                      <a:pt x="6224931" y="20130"/>
                      <a:pt x="6372898" y="0"/>
                    </a:cubicBezTo>
                    <a:cubicBezTo>
                      <a:pt x="6520865" y="-20130"/>
                      <a:pt x="6629369" y="47787"/>
                      <a:pt x="6865789" y="0"/>
                    </a:cubicBezTo>
                    <a:cubicBezTo>
                      <a:pt x="7102209" y="-47787"/>
                      <a:pt x="7183638" y="47194"/>
                      <a:pt x="7358680" y="0"/>
                    </a:cubicBezTo>
                    <a:cubicBezTo>
                      <a:pt x="7533722" y="-47194"/>
                      <a:pt x="7801814" y="56100"/>
                      <a:pt x="7938551" y="0"/>
                    </a:cubicBezTo>
                    <a:cubicBezTo>
                      <a:pt x="8075288" y="-56100"/>
                      <a:pt x="8374574" y="56256"/>
                      <a:pt x="8808359" y="0"/>
                    </a:cubicBezTo>
                    <a:cubicBezTo>
                      <a:pt x="8876807" y="-1206"/>
                      <a:pt x="8912965" y="50692"/>
                      <a:pt x="8918642" y="110283"/>
                    </a:cubicBezTo>
                    <a:cubicBezTo>
                      <a:pt x="8947640" y="199847"/>
                      <a:pt x="8896737" y="291780"/>
                      <a:pt x="8918642" y="429412"/>
                    </a:cubicBezTo>
                    <a:cubicBezTo>
                      <a:pt x="8940547" y="567044"/>
                      <a:pt x="8894330" y="603875"/>
                      <a:pt x="8918642" y="736026"/>
                    </a:cubicBezTo>
                    <a:cubicBezTo>
                      <a:pt x="8913819" y="802471"/>
                      <a:pt x="8882026" y="854947"/>
                      <a:pt x="8808359" y="846309"/>
                    </a:cubicBezTo>
                    <a:cubicBezTo>
                      <a:pt x="8477565" y="881065"/>
                      <a:pt x="8227937" y="831020"/>
                      <a:pt x="8054526" y="846309"/>
                    </a:cubicBezTo>
                    <a:cubicBezTo>
                      <a:pt x="7881115" y="861598"/>
                      <a:pt x="7634598" y="781826"/>
                      <a:pt x="7387673" y="846309"/>
                    </a:cubicBezTo>
                    <a:cubicBezTo>
                      <a:pt x="7140748" y="910792"/>
                      <a:pt x="7102481" y="824943"/>
                      <a:pt x="6894782" y="846309"/>
                    </a:cubicBezTo>
                    <a:cubicBezTo>
                      <a:pt x="6687083" y="867675"/>
                      <a:pt x="6514472" y="782642"/>
                      <a:pt x="6314911" y="846309"/>
                    </a:cubicBezTo>
                    <a:cubicBezTo>
                      <a:pt x="6115350" y="909976"/>
                      <a:pt x="6003537" y="820489"/>
                      <a:pt x="5822020" y="846309"/>
                    </a:cubicBezTo>
                    <a:cubicBezTo>
                      <a:pt x="5640503" y="872129"/>
                      <a:pt x="5401603" y="826688"/>
                      <a:pt x="5068186" y="846309"/>
                    </a:cubicBezTo>
                    <a:cubicBezTo>
                      <a:pt x="4734769" y="865930"/>
                      <a:pt x="4682078" y="789134"/>
                      <a:pt x="4488315" y="846309"/>
                    </a:cubicBezTo>
                    <a:cubicBezTo>
                      <a:pt x="4294552" y="903484"/>
                      <a:pt x="4041288" y="786695"/>
                      <a:pt x="3908443" y="846309"/>
                    </a:cubicBezTo>
                    <a:cubicBezTo>
                      <a:pt x="3775598" y="905923"/>
                      <a:pt x="3666394" y="829434"/>
                      <a:pt x="3589513" y="846309"/>
                    </a:cubicBezTo>
                    <a:cubicBezTo>
                      <a:pt x="3512632" y="863184"/>
                      <a:pt x="3347219" y="836424"/>
                      <a:pt x="3270584" y="846309"/>
                    </a:cubicBezTo>
                    <a:cubicBezTo>
                      <a:pt x="3193949" y="856194"/>
                      <a:pt x="2874699" y="842310"/>
                      <a:pt x="2690712" y="846309"/>
                    </a:cubicBezTo>
                    <a:cubicBezTo>
                      <a:pt x="2506725" y="850308"/>
                      <a:pt x="2192345" y="842017"/>
                      <a:pt x="2023860" y="846309"/>
                    </a:cubicBezTo>
                    <a:cubicBezTo>
                      <a:pt x="1855375" y="850601"/>
                      <a:pt x="1636321" y="819126"/>
                      <a:pt x="1443988" y="846309"/>
                    </a:cubicBezTo>
                    <a:cubicBezTo>
                      <a:pt x="1251655" y="873492"/>
                      <a:pt x="1185525" y="845952"/>
                      <a:pt x="1038078" y="846309"/>
                    </a:cubicBezTo>
                    <a:cubicBezTo>
                      <a:pt x="890631" y="846666"/>
                      <a:pt x="729016" y="799404"/>
                      <a:pt x="632168" y="846309"/>
                    </a:cubicBezTo>
                    <a:cubicBezTo>
                      <a:pt x="535320" y="893214"/>
                      <a:pt x="281608" y="792840"/>
                      <a:pt x="110283" y="846309"/>
                    </a:cubicBezTo>
                    <a:cubicBezTo>
                      <a:pt x="48274" y="845006"/>
                      <a:pt x="-5343" y="805934"/>
                      <a:pt x="0" y="736026"/>
                    </a:cubicBezTo>
                    <a:cubicBezTo>
                      <a:pt x="-18238" y="597982"/>
                      <a:pt x="25807" y="578110"/>
                      <a:pt x="0" y="435669"/>
                    </a:cubicBezTo>
                    <a:cubicBezTo>
                      <a:pt x="-25807" y="293228"/>
                      <a:pt x="7015" y="264731"/>
                      <a:pt x="0" y="110283"/>
                    </a:cubicBezTo>
                    <a:close/>
                  </a:path>
                </a:pathLst>
              </a:custGeom>
              <a:solidFill>
                <a:srgbClr val="FDE9D8"/>
              </a:solidFill>
              <a:ln w="25400" cap="flat"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endParaRPr kumimoji="0" sz="9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Avenir"/>
                  <a:sym typeface="Avenir"/>
                </a:endParaRPr>
              </a:p>
            </p:txBody>
          </p:sp>
          <p:sp>
            <p:nvSpPr>
              <p:cNvPr id="1100" name="Google Shape;1100;p25"/>
              <p:cNvSpPr txBox="1"/>
              <p:nvPr/>
            </p:nvSpPr>
            <p:spPr>
              <a:xfrm>
                <a:off x="2089576" y="802464"/>
                <a:ext cx="8527175" cy="524473"/>
              </a:xfrm>
              <a:prstGeom prst="rect">
                <a:avLst/>
              </a:prstGeom>
              <a:noFill/>
              <a:ln>
                <a:noFill/>
              </a:ln>
            </p:spPr>
            <p:txBody>
              <a:bodyPr spcFirstLastPara="1" wrap="square" lIns="60950" tIns="30467" rIns="60950" bIns="30467" anchor="t" anchorCtr="0">
                <a:spAutoFit/>
              </a:bodyPr>
              <a:lstStyle/>
              <a:p>
                <a:pPr marL="0" marR="0">
                  <a:spcBef>
                    <a:spcPts val="0"/>
                  </a:spcBef>
                  <a:spcAft>
                    <a:spcPts val="0"/>
                  </a:spcAft>
                </a:pPr>
                <a:r>
                  <a:rPr lang="en-US" sz="2800" b="1" i="1" dirty="0" err="1">
                    <a:solidFill>
                      <a:srgbClr val="000000"/>
                    </a:solidFill>
                    <a:effectLst/>
                    <a:latin typeface="Cambria" panose="02040503050406030204" pitchFamily="18" charset="0"/>
                    <a:ea typeface="Cambria" panose="02040503050406030204" pitchFamily="18" charset="0"/>
                  </a:rPr>
                  <a:t>Điểm</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cần</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lưu</a:t>
                </a:r>
                <a:r>
                  <a:rPr lang="en-US" sz="2800" b="1" i="1" dirty="0">
                    <a:solidFill>
                      <a:srgbClr val="000000"/>
                    </a:solidFill>
                    <a:effectLst/>
                    <a:latin typeface="Cambria" panose="02040503050406030204" pitchFamily="18" charset="0"/>
                    <a:ea typeface="Cambria" panose="02040503050406030204" pitchFamily="18" charset="0"/>
                  </a:rPr>
                  <a:t> ý </a:t>
                </a:r>
                <a:r>
                  <a:rPr lang="en-US" sz="2800" b="1" i="1" dirty="0" err="1">
                    <a:solidFill>
                      <a:srgbClr val="000000"/>
                    </a:solidFill>
                    <a:effectLst/>
                    <a:latin typeface="Cambria" panose="02040503050406030204" pitchFamily="18" charset="0"/>
                    <a:ea typeface="Cambria" panose="02040503050406030204" pitchFamily="18" charset="0"/>
                  </a:rPr>
                  <a:t>khi</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viết</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bài</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văn</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miêu</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tả</a:t>
                </a:r>
                <a:r>
                  <a:rPr lang="en-US" sz="2800" b="1" i="1" dirty="0">
                    <a:solidFill>
                      <a:srgbClr val="000000"/>
                    </a:solidFill>
                    <a:effectLst/>
                    <a:latin typeface="Cambria" panose="02040503050406030204" pitchFamily="18" charset="0"/>
                    <a:ea typeface="Cambria" panose="02040503050406030204" pitchFamily="18" charset="0"/>
                  </a:rPr>
                  <a:t> con </a:t>
                </a:r>
                <a:r>
                  <a:rPr lang="en-US" sz="2800" b="1" i="1" dirty="0" err="1">
                    <a:solidFill>
                      <a:srgbClr val="000000"/>
                    </a:solidFill>
                    <a:effectLst/>
                    <a:latin typeface="Cambria" panose="02040503050406030204" pitchFamily="18" charset="0"/>
                    <a:ea typeface="Cambria" panose="02040503050406030204" pitchFamily="18" charset="0"/>
                  </a:rPr>
                  <a:t>vật</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là</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gì</a:t>
                </a:r>
                <a:r>
                  <a:rPr lang="en-US" sz="2800" b="1" i="1" dirty="0">
                    <a:solidFill>
                      <a:srgbClr val="000000"/>
                    </a:solidFill>
                    <a:effectLst/>
                    <a:latin typeface="Cambria" panose="02040503050406030204" pitchFamily="18" charset="0"/>
                    <a:ea typeface="Cambria" panose="02040503050406030204" pitchFamily="18" charset="0"/>
                  </a:rPr>
                  <a:t>?</a:t>
                </a:r>
                <a:endParaRPr lang="en-US" sz="2800" b="1" dirty="0">
                  <a:effectLst/>
                  <a:latin typeface="Cambria" panose="02040503050406030204" pitchFamily="18" charset="0"/>
                  <a:ea typeface="Cambria" panose="02040503050406030204" pitchFamily="18" charset="0"/>
                </a:endParaRPr>
              </a:p>
            </p:txBody>
          </p:sp>
        </p:grpSp>
        <p:pic>
          <p:nvPicPr>
            <p:cNvPr id="1101" name="Google Shape;1101;p25"/>
            <p:cNvPicPr preferRelativeResize="0"/>
            <p:nvPr/>
          </p:nvPicPr>
          <p:blipFill rotWithShape="1">
            <a:blip r:embed="rId4">
              <a:alphaModFix/>
            </a:blip>
            <a:srcRect/>
            <a:stretch/>
          </p:blipFill>
          <p:spPr>
            <a:xfrm>
              <a:off x="4876799" y="192565"/>
              <a:ext cx="2098903" cy="2240924"/>
            </a:xfrm>
            <a:prstGeom prst="rect">
              <a:avLst/>
            </a:prstGeom>
            <a:noFill/>
            <a:ln>
              <a:noFill/>
            </a:ln>
          </p:spPr>
        </p:pic>
      </p:grpSp>
      <p:sp>
        <p:nvSpPr>
          <p:cNvPr id="1103" name="Google Shape;1103;p25"/>
          <p:cNvSpPr/>
          <p:nvPr/>
        </p:nvSpPr>
        <p:spPr>
          <a:xfrm>
            <a:off x="3590926" y="2009776"/>
            <a:ext cx="7658100" cy="3143249"/>
          </a:xfrm>
          <a:prstGeom prst="roundRect">
            <a:avLst>
              <a:gd name="adj" fmla="val 16667"/>
            </a:avLst>
          </a:prstGeom>
          <a:solidFill>
            <a:schemeClr val="lt1"/>
          </a:solidFill>
          <a:ln w="57150" cap="flat" cmpd="sng">
            <a:solidFill>
              <a:srgbClr val="FFFF00"/>
            </a:solidFill>
            <a:prstDash val="lgDash"/>
            <a:round/>
            <a:headEnd type="none" w="sm" len="sm"/>
            <a:tailEnd type="none" w="sm" len="sm"/>
          </a:ln>
        </p:spPr>
        <p:txBody>
          <a:bodyPr spcFirstLastPara="1" wrap="square" lIns="60950" tIns="30467" rIns="60950" bIns="30467" anchor="ctr" anchorCtr="0">
            <a:noAutofit/>
          </a:bodyPr>
          <a:lstStyle/>
          <a:p>
            <a:pPr marL="342900" indent="-342900">
              <a:buFont typeface="Arial" panose="020B0604020202020204" pitchFamily="34" charset="0"/>
              <a:buChar char="•"/>
            </a:pPr>
            <a:r>
              <a:rPr lang="vi-VN" sz="2400" dirty="0">
                <a:latin typeface="Cambria" panose="02040503050406030204" pitchFamily="18" charset="0"/>
                <a:ea typeface="Cambria" panose="02040503050406030204" pitchFamily="18" charset="0"/>
              </a:rPr>
              <a:t>Bố cục bài viết: 3 phần: mở bài, thân bài, kết bài.</a:t>
            </a:r>
          </a:p>
          <a:p>
            <a:pPr marL="342900" indent="-342900">
              <a:buFont typeface="Arial" panose="020B0604020202020204" pitchFamily="34" charset="0"/>
              <a:buChar char="•"/>
            </a:pPr>
            <a:r>
              <a:rPr lang="vi-VN" sz="2400" dirty="0">
                <a:latin typeface="Cambria" panose="02040503050406030204" pitchFamily="18" charset="0"/>
                <a:ea typeface="Cambria" panose="02040503050406030204" pitchFamily="18" charset="0"/>
              </a:rPr>
              <a:t>Lựa chọn những đặc điểm nổi bật của con vật như thân, mắt, mũi, bộ lông, chân…. </a:t>
            </a:r>
            <a:endParaRPr lang="en-US" sz="2400"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vi-VN" sz="2400" dirty="0">
                <a:latin typeface="Cambria" panose="02040503050406030204" pitchFamily="18" charset="0"/>
                <a:ea typeface="Cambria" panose="02040503050406030204" pitchFamily="18" charset="0"/>
              </a:rPr>
              <a:t>Khi miêu tả con vật thì sử dụng từ ngữ trong sáng, rõ ràng, mạch lạc, sử dụng các biện pháp so sánh, nhân hóa cho bài văn thêm sinh động…</a:t>
            </a:r>
          </a:p>
          <a:p>
            <a:pPr marL="342900" indent="-342900">
              <a:buFont typeface="Arial" panose="020B0604020202020204" pitchFamily="34" charset="0"/>
              <a:buChar char="•"/>
            </a:pPr>
            <a:r>
              <a:rPr lang="vi-VN" sz="2400" dirty="0">
                <a:latin typeface="Cambria" panose="02040503050406030204" pitchFamily="18" charset="0"/>
                <a:ea typeface="Cambria" panose="02040503050406030204" pitchFamily="18" charset="0"/>
              </a:rPr>
              <a:t>T</a:t>
            </a:r>
            <a:r>
              <a:rPr lang="en-US" sz="2400" dirty="0">
                <a:latin typeface="Cambria" panose="02040503050406030204" pitchFamily="18" charset="0"/>
                <a:ea typeface="Cambria" panose="02040503050406030204" pitchFamily="18" charset="0"/>
              </a:rPr>
              <a:t>r</a:t>
            </a:r>
            <a:r>
              <a:rPr lang="vi-VN" sz="2400" dirty="0">
                <a:latin typeface="Cambria" panose="02040503050406030204" pitchFamily="18" charset="0"/>
                <a:ea typeface="Cambria" panose="02040503050406030204" pitchFamily="18" charset="0"/>
              </a:rPr>
              <a:t>ình bày bài viết đủ 3 phần, rõ sàng, sạch đẹp.</a:t>
            </a:r>
            <a:endParaRPr lang="en-US" sz="2400" b="1" i="1" dirty="0">
              <a:latin typeface="Cambria" panose="02040503050406030204" pitchFamily="18" charset="0"/>
              <a:ea typeface="Cambria" panose="02040503050406030204" pitchFamily="18" charset="0"/>
            </a:endParaRPr>
          </a:p>
        </p:txBody>
      </p:sp>
      <p:pic>
        <p:nvPicPr>
          <p:cNvPr id="1106" name="Google Shape;1106;p25"/>
          <p:cNvPicPr preferRelativeResize="0"/>
          <p:nvPr/>
        </p:nvPicPr>
        <p:blipFill rotWithShape="1">
          <a:blip r:embed="rId5">
            <a:alphaModFix/>
          </a:blip>
          <a:srcRect/>
          <a:stretch/>
        </p:blipFill>
        <p:spPr>
          <a:xfrm>
            <a:off x="9989052" y="4604002"/>
            <a:ext cx="2104592" cy="2073023"/>
          </a:xfrm>
          <a:prstGeom prst="rect">
            <a:avLst/>
          </a:prstGeom>
          <a:noFill/>
          <a:ln>
            <a:noFill/>
          </a:ln>
        </p:spPr>
      </p:pic>
    </p:spTree>
    <p:extLst>
      <p:ext uri="{BB962C8B-B14F-4D97-AF65-F5344CB8AC3E}">
        <p14:creationId xmlns:p14="http://schemas.microsoft.com/office/powerpoint/2010/main" val="12576082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7"/>
                                        </p:tgtEl>
                                        <p:attrNameLst>
                                          <p:attrName>style.visibility</p:attrName>
                                        </p:attrNameLst>
                                      </p:cBhvr>
                                      <p:to>
                                        <p:strVal val="visible"/>
                                      </p:to>
                                    </p:set>
                                    <p:animEffect transition="in" filter="fade">
                                      <p:cBhvr>
                                        <p:cTn id="7" dur="1000"/>
                                        <p:tgtEl>
                                          <p:spTgt spid="109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03"/>
                                        </p:tgtEl>
                                        <p:attrNameLst>
                                          <p:attrName>style.visibility</p:attrName>
                                        </p:attrNameLst>
                                      </p:cBhvr>
                                      <p:to>
                                        <p:strVal val="visible"/>
                                      </p:to>
                                    </p:set>
                                    <p:animEffect transition="in" filter="barn(inVertical)">
                                      <p:cBhvr>
                                        <p:cTn id="12" dur="500"/>
                                        <p:tgtEl>
                                          <p:spTgt spid="1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1859B"/>
        </a:solidFill>
        <a:effectLst/>
      </p:bgPr>
    </p:bg>
    <p:spTree>
      <p:nvGrpSpPr>
        <p:cNvPr id="1" name="Shape 853"/>
        <p:cNvGrpSpPr/>
        <p:nvPr/>
      </p:nvGrpSpPr>
      <p:grpSpPr>
        <a:xfrm>
          <a:off x="0" y="0"/>
          <a:ext cx="0" cy="0"/>
          <a:chOff x="0" y="0"/>
          <a:chExt cx="0" cy="0"/>
        </a:xfrm>
      </p:grpSpPr>
      <p:pic>
        <p:nvPicPr>
          <p:cNvPr id="854" name="Google Shape;854;p7"/>
          <p:cNvPicPr preferRelativeResize="0"/>
          <p:nvPr/>
        </p:nvPicPr>
        <p:blipFill rotWithShape="1">
          <a:blip r:embed="rId3">
            <a:alphaModFix/>
          </a:blip>
          <a:srcRect/>
          <a:stretch/>
        </p:blipFill>
        <p:spPr>
          <a:xfrm>
            <a:off x="685800" y="-347852"/>
            <a:ext cx="11153341" cy="8100115"/>
          </a:xfrm>
          <a:prstGeom prst="rect">
            <a:avLst/>
          </a:prstGeom>
          <a:noFill/>
          <a:ln>
            <a:noFill/>
          </a:ln>
        </p:spPr>
      </p:pic>
      <p:sp>
        <p:nvSpPr>
          <p:cNvPr id="855" name="Google Shape;855;p7"/>
          <p:cNvSpPr txBox="1"/>
          <p:nvPr/>
        </p:nvSpPr>
        <p:spPr>
          <a:xfrm>
            <a:off x="4235450" y="3590925"/>
            <a:ext cx="6056241" cy="1777410"/>
          </a:xfrm>
          <a:prstGeom prst="rect">
            <a:avLst/>
          </a:prstGeom>
          <a:noFill/>
          <a:ln>
            <a:noFill/>
          </a:ln>
        </p:spPr>
        <p:txBody>
          <a:bodyPr spcFirstLastPara="1" wrap="square" lIns="0" tIns="0" rIns="0" bIns="0" anchor="t" anchorCtr="0">
            <a:spAutoFit/>
          </a:bodyPr>
          <a:lstStyle/>
          <a:p>
            <a:pPr algn="ctr" defTabSz="609630">
              <a:lnSpc>
                <a:spcPct val="174986"/>
              </a:lnSpc>
              <a:buClr>
                <a:srgbClr val="000000"/>
              </a:buClr>
            </a:pPr>
            <a:r>
              <a:rPr lang="en-US" sz="6600" b="1" kern="0" dirty="0">
                <a:solidFill>
                  <a:srgbClr val="00B050"/>
                </a:solidFill>
                <a:latin typeface="Cambria" panose="02040503050406030204" pitchFamily="18" charset="0"/>
                <a:ea typeface="Cambria" panose="02040503050406030204" pitchFamily="18" charset="0"/>
                <a:cs typeface="Sigmar One"/>
                <a:sym typeface="Sigmar One"/>
              </a:rPr>
              <a:t>LUYỆN TẬP</a:t>
            </a:r>
            <a:endParaRPr sz="6600" b="1" kern="0" dirty="0">
              <a:solidFill>
                <a:srgbClr val="00B050"/>
              </a:solidFill>
              <a:latin typeface="Cambria" panose="02040503050406030204" pitchFamily="18" charset="0"/>
              <a:ea typeface="Cambria" panose="02040503050406030204" pitchFamily="18" charset="0"/>
              <a:cs typeface="Sigmar One"/>
              <a:sym typeface="Sigmar One"/>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5"/>
                                        </p:tgtEl>
                                        <p:attrNameLst>
                                          <p:attrName>style.visibility</p:attrName>
                                        </p:attrNameLst>
                                      </p:cBhvr>
                                      <p:to>
                                        <p:strVal val="visible"/>
                                      </p:to>
                                    </p:set>
                                    <p:animEffect transition="in" filter="fade">
                                      <p:cBhvr>
                                        <p:cTn id="7" dur="1000"/>
                                        <p:tgtEl>
                                          <p:spTgt spid="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03A66"/>
        </a:solidFill>
        <a:effectLst/>
      </p:bgPr>
    </p:bg>
    <p:spTree>
      <p:nvGrpSpPr>
        <p:cNvPr id="1" name="Shape 859"/>
        <p:cNvGrpSpPr/>
        <p:nvPr/>
      </p:nvGrpSpPr>
      <p:grpSpPr>
        <a:xfrm>
          <a:off x="0" y="0"/>
          <a:ext cx="0" cy="0"/>
          <a:chOff x="0" y="0"/>
          <a:chExt cx="0" cy="0"/>
        </a:xfrm>
      </p:grpSpPr>
      <p:pic>
        <p:nvPicPr>
          <p:cNvPr id="7" name="图形 5">
            <a:extLst>
              <a:ext uri="{FF2B5EF4-FFF2-40B4-BE49-F238E27FC236}">
                <a16:creationId xmlns:a16="http://schemas.microsoft.com/office/drawing/2014/main" id="{C6842B16-3B03-C61E-3FA4-C83ABC4E487E}"/>
              </a:ext>
            </a:extLst>
          </p:cNvPr>
          <p:cNvPicPr>
            <a:picLocks noChangeAspect="1"/>
          </p:cNvPicPr>
          <p:nvPr/>
        </p:nvPicPr>
        <p:blipFill>
          <a:blip r:embed="rId3"/>
          <a:stretch>
            <a:fillRect/>
          </a:stretch>
        </p:blipFill>
        <p:spPr>
          <a:xfrm>
            <a:off x="1332810" y="517923"/>
            <a:ext cx="10231611" cy="5910956"/>
          </a:xfrm>
          <a:prstGeom prst="rect">
            <a:avLst/>
          </a:prstGeom>
        </p:spPr>
      </p:pic>
      <p:pic>
        <p:nvPicPr>
          <p:cNvPr id="8" name="Google Shape;101;p2">
            <a:extLst>
              <a:ext uri="{FF2B5EF4-FFF2-40B4-BE49-F238E27FC236}">
                <a16:creationId xmlns:a16="http://schemas.microsoft.com/office/drawing/2014/main" id="{2459655F-47E0-D618-FBCA-6D6760A9E9BB}"/>
              </a:ext>
            </a:extLst>
          </p:cNvPr>
          <p:cNvPicPr preferRelativeResize="0"/>
          <p:nvPr/>
        </p:nvPicPr>
        <p:blipFill rotWithShape="1">
          <a:blip r:embed="rId4"/>
          <a:srcRect t="23464" r="71083" b="46860"/>
          <a:stretch>
            <a:fillRect/>
          </a:stretch>
        </p:blipFill>
        <p:spPr>
          <a:xfrm>
            <a:off x="8874068" y="-718729"/>
            <a:ext cx="3406282" cy="3495660"/>
          </a:xfrm>
          <a:prstGeom prst="rect">
            <a:avLst/>
          </a:prstGeom>
          <a:noFill/>
          <a:ln>
            <a:noFill/>
          </a:ln>
        </p:spPr>
      </p:pic>
      <p:grpSp>
        <p:nvGrpSpPr>
          <p:cNvPr id="9" name="Group 2">
            <a:extLst>
              <a:ext uri="{FF2B5EF4-FFF2-40B4-BE49-F238E27FC236}">
                <a16:creationId xmlns:a16="http://schemas.microsoft.com/office/drawing/2014/main" id="{7FBF103D-4F1B-80C7-517D-7FDE8222198B}"/>
              </a:ext>
            </a:extLst>
          </p:cNvPr>
          <p:cNvGrpSpPr>
            <a:grpSpLocks noChangeAspect="1"/>
          </p:cNvGrpSpPr>
          <p:nvPr/>
        </p:nvGrpSpPr>
        <p:grpSpPr>
          <a:xfrm rot="139861">
            <a:off x="5216328" y="322884"/>
            <a:ext cx="2914589" cy="1347201"/>
            <a:chOff x="31755" y="-81945"/>
            <a:chExt cx="1844040" cy="2447955"/>
          </a:xfrm>
        </p:grpSpPr>
        <p:sp>
          <p:nvSpPr>
            <p:cNvPr id="10" name="Freeform 3">
              <a:extLst>
                <a:ext uri="{FF2B5EF4-FFF2-40B4-BE49-F238E27FC236}">
                  <a16:creationId xmlns:a16="http://schemas.microsoft.com/office/drawing/2014/main" id="{A4E67675-8F97-E6D2-6392-866EC1264A86}"/>
                </a:ext>
              </a:extLst>
            </p:cNvPr>
            <p:cNvSpPr/>
            <p:nvPr/>
          </p:nvSpPr>
          <p:spPr>
            <a:xfrm>
              <a:off x="115570" y="39370"/>
              <a:ext cx="1681480" cy="2326640"/>
            </a:xfrm>
            <a:custGeom>
              <a:avLst/>
              <a:gdLst/>
              <a:ahLst/>
              <a:cxnLst/>
              <a:rect l="l" t="t" r="r" b="b"/>
              <a:pathLst>
                <a:path w="1681480" h="2326640">
                  <a:moveTo>
                    <a:pt x="1680210" y="2326640"/>
                  </a:moveTo>
                  <a:lnTo>
                    <a:pt x="0" y="2326640"/>
                  </a:lnTo>
                  <a:lnTo>
                    <a:pt x="0" y="0"/>
                  </a:lnTo>
                  <a:lnTo>
                    <a:pt x="1681480" y="0"/>
                  </a:lnTo>
                  <a:lnTo>
                    <a:pt x="1681480" y="2326640"/>
                  </a:lnTo>
                  <a:close/>
                </a:path>
              </a:pathLst>
            </a:custGeom>
            <a:solidFill>
              <a:srgbClr val="FDE93A"/>
            </a:solidFill>
          </p:spPr>
        </p:sp>
        <p:sp>
          <p:nvSpPr>
            <p:cNvPr id="11" name="Freeform 4">
              <a:extLst>
                <a:ext uri="{FF2B5EF4-FFF2-40B4-BE49-F238E27FC236}">
                  <a16:creationId xmlns:a16="http://schemas.microsoft.com/office/drawing/2014/main" id="{1E2D2A40-2600-4424-DCEF-FE3CA901DD99}"/>
                </a:ext>
              </a:extLst>
            </p:cNvPr>
            <p:cNvSpPr/>
            <p:nvPr/>
          </p:nvSpPr>
          <p:spPr>
            <a:xfrm>
              <a:off x="31755" y="-81945"/>
              <a:ext cx="1844040" cy="2444750"/>
            </a:xfrm>
            <a:custGeom>
              <a:avLst/>
              <a:gdLst/>
              <a:ahLst/>
              <a:cxnLst/>
              <a:rect l="l" t="t" r="r" b="b"/>
              <a:pathLst>
                <a:path w="1844040" h="2444750">
                  <a:moveTo>
                    <a:pt x="1844040" y="2444750"/>
                  </a:moveTo>
                  <a:lnTo>
                    <a:pt x="0" y="2444750"/>
                  </a:lnTo>
                  <a:lnTo>
                    <a:pt x="0" y="0"/>
                  </a:lnTo>
                  <a:lnTo>
                    <a:pt x="1844040" y="0"/>
                  </a:lnTo>
                  <a:lnTo>
                    <a:pt x="1844040" y="2444750"/>
                  </a:lnTo>
                  <a:close/>
                </a:path>
              </a:pathLst>
            </a:custGeom>
            <a:blipFill>
              <a:blip r:embed="rId5"/>
              <a:stretch>
                <a:fillRect l="-47" r="-47"/>
              </a:stretch>
            </a:blipFill>
          </p:spPr>
        </p:sp>
      </p:grpSp>
      <p:pic>
        <p:nvPicPr>
          <p:cNvPr id="13" name="Picture 12">
            <a:extLst>
              <a:ext uri="{FF2B5EF4-FFF2-40B4-BE49-F238E27FC236}">
                <a16:creationId xmlns:a16="http://schemas.microsoft.com/office/drawing/2014/main" id="{660FFB0F-42BD-17C8-E5BE-49DE62F73D19}"/>
              </a:ext>
            </a:extLst>
          </p:cNvPr>
          <p:cNvPicPr>
            <a:picLocks noChangeAspect="1"/>
          </p:cNvPicPr>
          <p:nvPr/>
        </p:nvPicPr>
        <p:blipFill>
          <a:blip r:embed="rId6"/>
          <a:stretch>
            <a:fillRect/>
          </a:stretch>
        </p:blipFill>
        <p:spPr>
          <a:xfrm>
            <a:off x="-1464022" y="2331720"/>
            <a:ext cx="4651094" cy="4890898"/>
          </a:xfrm>
          <a:prstGeom prst="rect">
            <a:avLst/>
          </a:prstGeom>
        </p:spPr>
      </p:pic>
      <p:sp>
        <p:nvSpPr>
          <p:cNvPr id="14" name="TextBox 13">
            <a:extLst>
              <a:ext uri="{FF2B5EF4-FFF2-40B4-BE49-F238E27FC236}">
                <a16:creationId xmlns:a16="http://schemas.microsoft.com/office/drawing/2014/main" id="{16A1CE8D-59DC-0B2D-DED5-C745D25BB2A3}"/>
              </a:ext>
            </a:extLst>
          </p:cNvPr>
          <p:cNvSpPr txBox="1"/>
          <p:nvPr/>
        </p:nvSpPr>
        <p:spPr>
          <a:xfrm>
            <a:off x="2017143" y="1904024"/>
            <a:ext cx="9401427" cy="29546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3600" b="1" dirty="0" err="1">
                <a:solidFill>
                  <a:srgbClr val="ED7D31">
                    <a:lumMod val="50000"/>
                  </a:srgbClr>
                </a:solidFill>
                <a:latin typeface="Cambria" panose="02040503050406030204" pitchFamily="18" charset="0"/>
                <a:ea typeface="Cambria" panose="02040503050406030204" pitchFamily="18" charset="0"/>
              </a:rPr>
              <a:t>Chọn</a:t>
            </a:r>
            <a:r>
              <a:rPr lang="en-US" sz="3600" b="1" dirty="0">
                <a:solidFill>
                  <a:srgbClr val="ED7D31">
                    <a:lumMod val="50000"/>
                  </a:srgbClr>
                </a:solidFill>
                <a:latin typeface="Cambria" panose="02040503050406030204" pitchFamily="18" charset="0"/>
                <a:ea typeface="Cambria" panose="02040503050406030204" pitchFamily="18" charset="0"/>
              </a:rPr>
              <a:t> 1 </a:t>
            </a:r>
            <a:r>
              <a:rPr lang="en-US" sz="3600" b="1" dirty="0" err="1">
                <a:solidFill>
                  <a:srgbClr val="ED7D31">
                    <a:lumMod val="50000"/>
                  </a:srgbClr>
                </a:solidFill>
                <a:latin typeface="Cambria" panose="02040503050406030204" pitchFamily="18" charset="0"/>
                <a:ea typeface="Cambria" panose="02040503050406030204" pitchFamily="18" charset="0"/>
              </a:rPr>
              <a:t>trong</a:t>
            </a:r>
            <a:r>
              <a:rPr lang="en-US" sz="3600" b="1" dirty="0">
                <a:solidFill>
                  <a:srgbClr val="ED7D31">
                    <a:lumMod val="50000"/>
                  </a:srgbClr>
                </a:solidFill>
                <a:latin typeface="Cambria" panose="02040503050406030204" pitchFamily="18" charset="0"/>
                <a:ea typeface="Cambria" panose="02040503050406030204" pitchFamily="18" charset="0"/>
              </a:rPr>
              <a:t> 2 </a:t>
            </a:r>
            <a:r>
              <a:rPr lang="en-US" sz="3600" b="1" dirty="0" err="1">
                <a:solidFill>
                  <a:srgbClr val="ED7D31">
                    <a:lumMod val="50000"/>
                  </a:srgbClr>
                </a:solidFill>
                <a:latin typeface="Cambria" panose="02040503050406030204" pitchFamily="18" charset="0"/>
                <a:ea typeface="Cambria" panose="02040503050406030204" pitchFamily="18" charset="0"/>
              </a:rPr>
              <a:t>đề</a:t>
            </a:r>
            <a:r>
              <a:rPr lang="en-US" sz="3600" b="1" dirty="0">
                <a:solidFill>
                  <a:srgbClr val="ED7D31">
                    <a:lumMod val="50000"/>
                  </a:srgbClr>
                </a:solidFill>
                <a:latin typeface="Cambria" panose="02040503050406030204" pitchFamily="18" charset="0"/>
                <a:ea typeface="Cambria" panose="02040503050406030204" pitchFamily="18" charset="0"/>
              </a:rPr>
              <a:t> </a:t>
            </a:r>
            <a:r>
              <a:rPr lang="en-US" sz="3600" b="1" dirty="0" err="1">
                <a:solidFill>
                  <a:srgbClr val="ED7D31">
                    <a:lumMod val="50000"/>
                  </a:srgbClr>
                </a:solidFill>
                <a:latin typeface="Cambria" panose="02040503050406030204" pitchFamily="18" charset="0"/>
                <a:ea typeface="Cambria" panose="02040503050406030204" pitchFamily="18" charset="0"/>
              </a:rPr>
              <a:t>dưới</a:t>
            </a:r>
            <a:r>
              <a:rPr lang="en-US" sz="3600" b="1" dirty="0">
                <a:solidFill>
                  <a:srgbClr val="ED7D31">
                    <a:lumMod val="50000"/>
                  </a:srgbClr>
                </a:solidFill>
                <a:latin typeface="Cambria" panose="02040503050406030204" pitchFamily="18" charset="0"/>
                <a:ea typeface="Cambria" panose="02040503050406030204" pitchFamily="18" charset="0"/>
              </a:rPr>
              <a:t> </a:t>
            </a:r>
            <a:r>
              <a:rPr lang="en-US" sz="3600" b="1" dirty="0" err="1">
                <a:solidFill>
                  <a:srgbClr val="ED7D31">
                    <a:lumMod val="50000"/>
                  </a:srgbClr>
                </a:solidFill>
                <a:latin typeface="Cambria" panose="02040503050406030204" pitchFamily="18" charset="0"/>
                <a:ea typeface="Cambria" panose="02040503050406030204" pitchFamily="18" charset="0"/>
              </a:rPr>
              <a:t>đây</a:t>
            </a:r>
            <a:r>
              <a:rPr lang="en-US" sz="3600" b="1" dirty="0">
                <a:solidFill>
                  <a:srgbClr val="ED7D31">
                    <a:lumMod val="50000"/>
                  </a:srgbClr>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endParaRPr>
          </a:p>
          <a:p>
            <a:r>
              <a:rPr lang="en-US" sz="3600" b="1" dirty="0" err="1">
                <a:latin typeface="Cambria" panose="02040503050406030204" pitchFamily="18" charset="0"/>
                <a:ea typeface="Cambria" panose="02040503050406030204" pitchFamily="18" charset="0"/>
              </a:rPr>
              <a:t>Đề</a:t>
            </a:r>
            <a:r>
              <a:rPr lang="en-US" sz="3600" b="1" dirty="0">
                <a:latin typeface="Cambria" panose="02040503050406030204" pitchFamily="18" charset="0"/>
                <a:ea typeface="Cambria" panose="02040503050406030204" pitchFamily="18" charset="0"/>
              </a:rPr>
              <a:t> 1: </a:t>
            </a:r>
            <a:r>
              <a:rPr lang="en-US" sz="3600" dirty="0" err="1">
                <a:latin typeface="Cambria" panose="02040503050406030204" pitchFamily="18" charset="0"/>
                <a:ea typeface="Cambria" panose="02040503050406030204" pitchFamily="18" charset="0"/>
              </a:rPr>
              <a:t>Miêu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tả</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một</a:t>
            </a:r>
            <a:r>
              <a:rPr lang="en-US" sz="3600" dirty="0">
                <a:latin typeface="Cambria" panose="02040503050406030204" pitchFamily="18" charset="0"/>
                <a:ea typeface="Cambria" panose="02040503050406030204" pitchFamily="18" charset="0"/>
              </a:rPr>
              <a:t> con </a:t>
            </a:r>
            <a:r>
              <a:rPr lang="en-US" sz="3600" dirty="0" err="1">
                <a:latin typeface="Cambria" panose="02040503050406030204" pitchFamily="18" charset="0"/>
                <a:ea typeface="Cambria" panose="02040503050406030204" pitchFamily="18" charset="0"/>
              </a:rPr>
              <a:t>vật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mà</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em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đã</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chăm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sóc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và</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gắn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bó</a:t>
            </a:r>
            <a:r>
              <a:rPr lang="en-US" sz="3600" dirty="0">
                <a:latin typeface="Cambria" panose="02040503050406030204" pitchFamily="18" charset="0"/>
                <a:ea typeface="Cambria" panose="02040503050406030204" pitchFamily="18" charset="0"/>
              </a:rPr>
              <a:t>.</a:t>
            </a:r>
          </a:p>
          <a:p>
            <a:r>
              <a:rPr lang="en-US" sz="3600" b="1" dirty="0" err="1">
                <a:latin typeface="Cambria" panose="02040503050406030204" pitchFamily="18" charset="0"/>
                <a:ea typeface="Cambria" panose="02040503050406030204" pitchFamily="18" charset="0"/>
              </a:rPr>
              <a:t>Đề</a:t>
            </a:r>
            <a:r>
              <a:rPr lang="en-US" sz="3600" b="1" dirty="0">
                <a:latin typeface="Cambria" panose="02040503050406030204" pitchFamily="18" charset="0"/>
                <a:ea typeface="Cambria" panose="02040503050406030204" pitchFamily="18" charset="0"/>
              </a:rPr>
              <a:t> 2: </a:t>
            </a:r>
            <a:r>
              <a:rPr lang="en-US" sz="3600" dirty="0" err="1">
                <a:latin typeface="Cambria" panose="02040503050406030204" pitchFamily="18" charset="0"/>
                <a:ea typeface="Cambria" panose="02040503050406030204" pitchFamily="18" charset="0"/>
              </a:rPr>
              <a:t>Miêu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tả</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một</a:t>
            </a:r>
            <a:r>
              <a:rPr lang="en-US" sz="3600" dirty="0">
                <a:latin typeface="Cambria" panose="02040503050406030204" pitchFamily="18" charset="0"/>
                <a:ea typeface="Cambria" panose="02040503050406030204" pitchFamily="18" charset="0"/>
              </a:rPr>
              <a:t> con </a:t>
            </a:r>
            <a:r>
              <a:rPr lang="en-US" sz="3600" dirty="0" err="1">
                <a:latin typeface="Cambria" panose="02040503050406030204" pitchFamily="18" charset="0"/>
                <a:ea typeface="Cambria" panose="02040503050406030204" pitchFamily="18" charset="0"/>
              </a:rPr>
              <a:t>vật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mà</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em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được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quan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sát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trên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ti</a:t>
            </a:r>
            <a:r>
              <a:rPr lang="en-US" sz="3600" dirty="0">
                <a:latin typeface="Cambria" panose="02040503050406030204" pitchFamily="18" charset="0"/>
                <a:ea typeface="Cambria" panose="02040503050406030204" pitchFamily="18" charset="0"/>
              </a:rPr>
              <a:t> vi </a:t>
            </a:r>
            <a:r>
              <a:rPr lang="en-US" sz="3600" dirty="0" err="1">
                <a:latin typeface="Cambria" panose="02040503050406030204" pitchFamily="18" charset="0"/>
                <a:ea typeface="Cambria" panose="02040503050406030204" pitchFamily="18" charset="0"/>
              </a:rPr>
              <a:t>hoặc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phim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ảnh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mà</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em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yêu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thích</a:t>
            </a:r>
            <a:r>
              <a:rPr lang="en-US" sz="3600" dirty="0">
                <a:latin typeface="Cambria" panose="02040503050406030204" pitchFamily="18" charset="0"/>
                <a:ea typeface="Cambria" panose="020405030504060302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自定义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1002</Words>
  <Application>Microsoft Office PowerPoint</Application>
  <PresentationFormat>Widescreen</PresentationFormat>
  <Paragraphs>131</Paragraphs>
  <Slides>26</Slides>
  <Notes>19</Notes>
  <HiddenSlides>0</HiddenSlides>
  <MMClips>0</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26</vt:i4>
      </vt:variant>
    </vt:vector>
  </HeadingPairs>
  <TitlesOfParts>
    <vt:vector size="45" baseType="lpstr">
      <vt:lpstr>微软雅黑</vt:lpstr>
      <vt:lpstr>Arial</vt:lpstr>
      <vt:lpstr>Avenir</vt:lpstr>
      <vt:lpstr>Calibri</vt:lpstr>
      <vt:lpstr>Cambria</vt:lpstr>
      <vt:lpstr>inpin heiti</vt:lpstr>
      <vt:lpstr>Lobster</vt:lpstr>
      <vt:lpstr>Open Sans</vt:lpstr>
      <vt:lpstr>Sigmar One</vt:lpstr>
      <vt:lpstr>Times New Roman</vt:lpstr>
      <vt:lpstr>WoodType-Demi</vt:lpstr>
      <vt:lpstr>1_Office Theme</vt:lpstr>
      <vt:lpstr>3_Office Theme</vt:lpstr>
      <vt:lpstr>4_Office Theme</vt:lpstr>
      <vt:lpstr>9_Office Theme</vt:lpstr>
      <vt:lpstr>12_Office Theme</vt:lpstr>
      <vt:lpstr>2_Office Theme</vt:lpstr>
      <vt:lpstr>1_Office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PC</cp:lastModifiedBy>
  <cp:revision>43</cp:revision>
  <dcterms:created xsi:type="dcterms:W3CDTF">2023-10-10T01:58:50Z</dcterms:created>
  <dcterms:modified xsi:type="dcterms:W3CDTF">2024-12-16T08:17:54Z</dcterms:modified>
</cp:coreProperties>
</file>