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6" r:id="rId2"/>
    <p:sldId id="294" r:id="rId3"/>
    <p:sldId id="291" r:id="rId4"/>
    <p:sldId id="259" r:id="rId5"/>
    <p:sldId id="260" r:id="rId6"/>
    <p:sldId id="265" r:id="rId7"/>
    <p:sldId id="266" r:id="rId8"/>
    <p:sldId id="285" r:id="rId9"/>
    <p:sldId id="295" r:id="rId10"/>
    <p:sldId id="296" r:id="rId11"/>
    <p:sldId id="297" r:id="rId12"/>
    <p:sldId id="300" r:id="rId13"/>
    <p:sldId id="301" r:id="rId14"/>
    <p:sldId id="298" r:id="rId15"/>
    <p:sldId id="299" r:id="rId16"/>
    <p:sldId id="289"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33" d="100"/>
          <a:sy n="33" d="100"/>
        </p:scale>
        <p:origin x="1220"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2289D-671E-4094-87B7-15BABF12FF08}"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75B64-1192-4EAA-AB48-68F994B1B326}" type="slidenum">
              <a:rPr lang="en-US" smtClean="0"/>
              <a:t>‹#›</a:t>
            </a:fld>
            <a:endParaRPr lang="en-US"/>
          </a:p>
        </p:txBody>
      </p:sp>
    </p:spTree>
    <p:extLst>
      <p:ext uri="{BB962C8B-B14F-4D97-AF65-F5344CB8AC3E}">
        <p14:creationId xmlns:p14="http://schemas.microsoft.com/office/powerpoint/2010/main" val="128628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3</a:t>
            </a:fld>
            <a:endParaRPr lang="en-US"/>
          </a:p>
        </p:txBody>
      </p:sp>
    </p:spTree>
    <p:extLst>
      <p:ext uri="{BB962C8B-B14F-4D97-AF65-F5344CB8AC3E}">
        <p14:creationId xmlns:p14="http://schemas.microsoft.com/office/powerpoint/2010/main" val="47551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A6C0-A5CD-4571-BBF0-4B6B562273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19CABA-2653-4A7D-AED4-7FA7DF42F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01EDEA-A3F2-4051-B709-46DFE2C10F4F}"/>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5" name="Footer Placeholder 4">
            <a:extLst>
              <a:ext uri="{FF2B5EF4-FFF2-40B4-BE49-F238E27FC236}">
                <a16:creationId xmlns:a16="http://schemas.microsoft.com/office/drawing/2014/main" id="{78F4AAAF-B23F-439C-906E-0492AD5E6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F25BC-8241-4BE5-86AC-A48407DA4091}"/>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191202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92CA-C6AE-485F-B107-D4052256F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1F08DC-E629-4197-9D1A-C2A26EE4B8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31441-0ED0-46EA-8E10-B46C6A5293DB}"/>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5" name="Footer Placeholder 4">
            <a:extLst>
              <a:ext uri="{FF2B5EF4-FFF2-40B4-BE49-F238E27FC236}">
                <a16:creationId xmlns:a16="http://schemas.microsoft.com/office/drawing/2014/main" id="{98C83068-697E-4534-A418-9731393D0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A0E54-7F8A-41A4-8330-C087FF9A26F1}"/>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150280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BC9F1E-EA26-4E45-9645-6E741EED16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00DCF6-9CB8-4252-ACC9-AD194F7649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2609-2B61-492B-AF19-890B17A57437}"/>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5" name="Footer Placeholder 4">
            <a:extLst>
              <a:ext uri="{FF2B5EF4-FFF2-40B4-BE49-F238E27FC236}">
                <a16:creationId xmlns:a16="http://schemas.microsoft.com/office/drawing/2014/main" id="{A483EF07-80C1-4781-B44C-0FFF610AE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B0EE1-7869-438C-AD15-8F15BFDBAE82}"/>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420275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8221-5F7D-4A5F-8C8E-0EAD84BB9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4FFD5-51D1-4159-A2D6-070B8A8C22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CBE6D-5038-4E65-954C-9C6CC8454FAC}"/>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5" name="Footer Placeholder 4">
            <a:extLst>
              <a:ext uri="{FF2B5EF4-FFF2-40B4-BE49-F238E27FC236}">
                <a16:creationId xmlns:a16="http://schemas.microsoft.com/office/drawing/2014/main" id="{5C224BA2-A1A2-4E86-8B23-004B59B82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B69C0-0D36-4F18-8EC5-6CB732C55EF5}"/>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546118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C5EDF-E7F2-43AA-961A-DF71D04CE0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1A139B-C49D-467F-9A67-CAADEF5915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2BC850-B815-4FF7-860F-D87F33515419}"/>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5" name="Footer Placeholder 4">
            <a:extLst>
              <a:ext uri="{FF2B5EF4-FFF2-40B4-BE49-F238E27FC236}">
                <a16:creationId xmlns:a16="http://schemas.microsoft.com/office/drawing/2014/main" id="{74586B3A-C535-4E94-94E8-3AFCEDA91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491C4-240C-4732-81D8-ABCFEA747141}"/>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142383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0FD2-26D7-4099-BF23-4A461F81D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54D0F8-CB05-4F7E-A0AB-1DDFC8137F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B29C0B-0016-4302-AD92-98F7ED6963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837904-7385-45F9-B8D9-1B344CC32666}"/>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6" name="Footer Placeholder 5">
            <a:extLst>
              <a:ext uri="{FF2B5EF4-FFF2-40B4-BE49-F238E27FC236}">
                <a16:creationId xmlns:a16="http://schemas.microsoft.com/office/drawing/2014/main" id="{CF7C4C31-AFDB-4FD2-93DE-36E4A22D09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FF36C-253A-4214-9891-A7D195451328}"/>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422680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AB11-3B31-41F1-9538-B9009BD36B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60A1D-AEA1-4C5A-8AC0-4BFA011E7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4367A1-45B0-4E32-A8B1-FE9DC47E84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CCF424-7EB8-4E17-BFDC-B44DEF3EE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24C2F-166A-4CF1-9B55-8CDFB5D886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93EAF3-B7D3-473D-A919-18B105AE2660}"/>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8" name="Footer Placeholder 7">
            <a:extLst>
              <a:ext uri="{FF2B5EF4-FFF2-40B4-BE49-F238E27FC236}">
                <a16:creationId xmlns:a16="http://schemas.microsoft.com/office/drawing/2014/main" id="{AE326477-1B38-4403-8D4E-39852CFCA7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8B4275-E35C-4500-8AD5-8D57878CDED2}"/>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61508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B2DB-2892-4E79-B7BF-B055D913DF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62B290-551C-46C1-ADC5-B61249C7BA7A}"/>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4" name="Footer Placeholder 3">
            <a:extLst>
              <a:ext uri="{FF2B5EF4-FFF2-40B4-BE49-F238E27FC236}">
                <a16:creationId xmlns:a16="http://schemas.microsoft.com/office/drawing/2014/main" id="{656E46A2-95A3-4809-8EF4-5EBC154367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EA3595-2A37-4569-AE4E-198983EBE21D}"/>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271571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5934ED-31A3-4DF5-8EFD-67626BDBF1AC}"/>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3" name="Footer Placeholder 2">
            <a:extLst>
              <a:ext uri="{FF2B5EF4-FFF2-40B4-BE49-F238E27FC236}">
                <a16:creationId xmlns:a16="http://schemas.microsoft.com/office/drawing/2014/main" id="{1A22A56E-E70C-4BAD-80C8-26C1221531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815F39-C2D0-4E2F-8169-B6BC47FEE96A}"/>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45454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2DC1-497D-47D9-AF59-EB12C4AA6C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0D8A5B-5E80-4A4A-B86E-C7723BEA85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AC3BB-7A61-495C-923A-5A55245DE5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E60B2-6951-4356-99C7-2D3507FFBA68}"/>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6" name="Footer Placeholder 5">
            <a:extLst>
              <a:ext uri="{FF2B5EF4-FFF2-40B4-BE49-F238E27FC236}">
                <a16:creationId xmlns:a16="http://schemas.microsoft.com/office/drawing/2014/main" id="{B08B6767-03DD-47E6-915B-AA305713A1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3103B2-13E3-4DBD-827C-522DD0C517FB}"/>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106291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1273-484F-4A7B-A297-755E9634D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D3EA4A-3F28-4EAC-B5B5-C69124CBA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40E112-F648-4C5B-9C3E-3B0C59462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5DA4A9-4CDC-438D-8FDE-A9F2CA1ECE3D}"/>
              </a:ext>
            </a:extLst>
          </p:cNvPr>
          <p:cNvSpPr>
            <a:spLocks noGrp="1"/>
          </p:cNvSpPr>
          <p:nvPr>
            <p:ph type="dt" sz="half" idx="10"/>
          </p:nvPr>
        </p:nvSpPr>
        <p:spPr/>
        <p:txBody>
          <a:bodyPr/>
          <a:lstStyle/>
          <a:p>
            <a:fld id="{52B68DD4-303A-4DD8-BB7D-69A86AA62420}" type="datetimeFigureOut">
              <a:rPr lang="en-US" smtClean="0"/>
              <a:t>12/3/2023</a:t>
            </a:fld>
            <a:endParaRPr lang="en-US"/>
          </a:p>
        </p:txBody>
      </p:sp>
      <p:sp>
        <p:nvSpPr>
          <p:cNvPr id="6" name="Footer Placeholder 5">
            <a:extLst>
              <a:ext uri="{FF2B5EF4-FFF2-40B4-BE49-F238E27FC236}">
                <a16:creationId xmlns:a16="http://schemas.microsoft.com/office/drawing/2014/main" id="{1DC2D682-4CFD-4DAE-9246-3B97DA445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CAA47-7890-4A79-A0AC-402A2F6BFF67}"/>
              </a:ext>
            </a:extLst>
          </p:cNvPr>
          <p:cNvSpPr>
            <a:spLocks noGrp="1"/>
          </p:cNvSpPr>
          <p:nvPr>
            <p:ph type="sldNum" sz="quarter" idx="12"/>
          </p:nvPr>
        </p:nvSpPr>
        <p:spPr/>
        <p:txBody>
          <a:bodyPr/>
          <a:lstStyle/>
          <a:p>
            <a:fld id="{8F9C617A-6F4B-4F98-8531-A339542AB00F}" type="slidenum">
              <a:rPr lang="en-US" smtClean="0"/>
              <a:t>‹#›</a:t>
            </a:fld>
            <a:endParaRPr lang="en-US"/>
          </a:p>
        </p:txBody>
      </p:sp>
    </p:spTree>
    <p:extLst>
      <p:ext uri="{BB962C8B-B14F-4D97-AF65-F5344CB8AC3E}">
        <p14:creationId xmlns:p14="http://schemas.microsoft.com/office/powerpoint/2010/main" val="51273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E604D-3228-4D6D-85DB-EE7A078FC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5595A-BD39-431B-A44C-D1FA366FD8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5FE26-B58E-437F-8CDC-C6AD174CE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68DD4-303A-4DD8-BB7D-69A86AA62420}" type="datetimeFigureOut">
              <a:rPr lang="en-US" smtClean="0"/>
              <a:t>12/3/2023</a:t>
            </a:fld>
            <a:endParaRPr lang="en-US"/>
          </a:p>
        </p:txBody>
      </p:sp>
      <p:sp>
        <p:nvSpPr>
          <p:cNvPr id="5" name="Footer Placeholder 4">
            <a:extLst>
              <a:ext uri="{FF2B5EF4-FFF2-40B4-BE49-F238E27FC236}">
                <a16:creationId xmlns:a16="http://schemas.microsoft.com/office/drawing/2014/main" id="{BABA2CD5-532D-4A8B-A972-8373F4F48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44BB35-CFE1-4EBE-ACD8-A200532BB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C617A-6F4B-4F98-8531-A339542AB00F}" type="slidenum">
              <a:rPr lang="en-US" smtClean="0"/>
              <a:t>‹#›</a:t>
            </a:fld>
            <a:endParaRPr lang="en-US"/>
          </a:p>
        </p:txBody>
      </p:sp>
    </p:spTree>
    <p:extLst>
      <p:ext uri="{BB962C8B-B14F-4D97-AF65-F5344CB8AC3E}">
        <p14:creationId xmlns:p14="http://schemas.microsoft.com/office/powerpoint/2010/main" val="754870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7.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5F0FAA-D5FD-83CB-DB56-EE4DB51BCF78}"/>
              </a:ext>
            </a:extLst>
          </p:cNvPr>
          <p:cNvPicPr>
            <a:picLocks noChangeAspect="1"/>
          </p:cNvPicPr>
          <p:nvPr/>
        </p:nvPicPr>
        <p:blipFill>
          <a:blip r:embed="rId4"/>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229961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7835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60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07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9623F52-6814-CDF2-E1C3-67445B14A106}"/>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F65356-07CD-9DD5-5E47-67E8C7F1CABB}"/>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E8F14BE8-9C27-5660-D734-A045EA102058}"/>
              </a:ext>
            </a:extLst>
          </p:cNvPr>
          <p:cNvPicPr>
            <a:picLocks noChangeAspect="1"/>
          </p:cNvPicPr>
          <p:nvPr/>
        </p:nvPicPr>
        <p:blipFill>
          <a:blip r:embed="rId2"/>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359031C9-F023-F160-D2F4-725559767B3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A992B62C-51CB-BAC3-D4A0-6C32F89354A0}"/>
              </a:ext>
            </a:extLst>
          </p:cNvPr>
          <p:cNvPicPr>
            <a:picLocks noChangeAspect="1"/>
          </p:cNvPicPr>
          <p:nvPr/>
        </p:nvPicPr>
        <p:blipFill>
          <a:blip r:embed="rId2"/>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9A763CB-AFB7-2B2A-BA8F-1D2F5B3E5F0E}"/>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89B49B90-7AA0-1987-3105-27ED0D388204}"/>
              </a:ext>
            </a:extLst>
          </p:cNvPr>
          <p:cNvPicPr>
            <a:picLocks noChangeAspect="1"/>
          </p:cNvPicPr>
          <p:nvPr/>
        </p:nvPicPr>
        <p:blipFill>
          <a:blip r:embed="rId2"/>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3E850768-1682-2F00-1B13-A5F7B94E0BCC}"/>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F475A20C-E147-F23B-136E-73840DD16F6B}"/>
              </a:ext>
            </a:extLst>
          </p:cNvPr>
          <p:cNvPicPr>
            <a:picLocks noChangeAspect="1"/>
          </p:cNvPicPr>
          <p:nvPr/>
        </p:nvPicPr>
        <p:blipFill>
          <a:blip r:embed="rId2"/>
          <a:stretch>
            <a:fillRect/>
          </a:stretch>
        </p:blipFill>
        <p:spPr>
          <a:xfrm rot="737208" flipH="1">
            <a:off x="755225" y="5080985"/>
            <a:ext cx="919996" cy="919996"/>
          </a:xfrm>
          <a:prstGeom prst="rect">
            <a:avLst/>
          </a:prstGeom>
        </p:spPr>
      </p:pic>
      <p:pic>
        <p:nvPicPr>
          <p:cNvPr id="19" name="Hình ảnh 6" descr="Ảnh có chứa trang phục, Mặt người, phim hoạt hình, người&#10;&#10;Mô tả được tạo tự động">
            <a:extLst>
              <a:ext uri="{FF2B5EF4-FFF2-40B4-BE49-F238E27FC236}">
                <a16:creationId xmlns:a16="http://schemas.microsoft.com/office/drawing/2014/main" id="{808F86E3-1A29-9AF9-8671-BB4E4567FE00}"/>
              </a:ext>
            </a:extLst>
          </p:cNvPr>
          <p:cNvPicPr>
            <a:picLocks noChangeAspect="1"/>
          </p:cNvPicPr>
          <p:nvPr/>
        </p:nvPicPr>
        <p:blipFill>
          <a:blip r:embed="rId3"/>
          <a:stretch>
            <a:fillRect/>
          </a:stretch>
        </p:blipFill>
        <p:spPr>
          <a:xfrm>
            <a:off x="7236609" y="2495550"/>
            <a:ext cx="4715907" cy="3830612"/>
          </a:xfrm>
          <a:prstGeom prst="rect">
            <a:avLst/>
          </a:prstGeom>
        </p:spPr>
      </p:pic>
      <p:pic>
        <p:nvPicPr>
          <p:cNvPr id="2" name="Picture 1">
            <a:extLst>
              <a:ext uri="{FF2B5EF4-FFF2-40B4-BE49-F238E27FC236}">
                <a16:creationId xmlns:a16="http://schemas.microsoft.com/office/drawing/2014/main" id="{809B7B12-1E9A-E3BB-3A31-353C7CF353F9}"/>
              </a:ext>
            </a:extLst>
          </p:cNvPr>
          <p:cNvPicPr>
            <a:picLocks noChangeAspect="1"/>
          </p:cNvPicPr>
          <p:nvPr/>
        </p:nvPicPr>
        <p:blipFill>
          <a:blip r:embed="rId4"/>
          <a:stretch>
            <a:fillRect/>
          </a:stretch>
        </p:blipFill>
        <p:spPr>
          <a:xfrm>
            <a:off x="2522294" y="170653"/>
            <a:ext cx="6572058" cy="1585097"/>
          </a:xfrm>
          <a:prstGeom prst="rect">
            <a:avLst/>
          </a:prstGeom>
        </p:spPr>
      </p:pic>
    </p:spTree>
    <p:extLst>
      <p:ext uri="{BB962C8B-B14F-4D97-AF65-F5344CB8AC3E}">
        <p14:creationId xmlns:p14="http://schemas.microsoft.com/office/powerpoint/2010/main" val="3444361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9FD20DA-F414-3D2E-D6B5-51C4697DE608}"/>
              </a:ext>
            </a:extLst>
          </p:cNvPr>
          <p:cNvPicPr>
            <a:picLocks noChangeAspect="1"/>
          </p:cNvPicPr>
          <p:nvPr/>
        </p:nvPicPr>
        <p:blipFill>
          <a:blip r:embed="rId2"/>
          <a:stretch>
            <a:fillRect/>
          </a:stretch>
        </p:blipFill>
        <p:spPr>
          <a:xfrm>
            <a:off x="1927553" y="862561"/>
            <a:ext cx="8254699" cy="3694496"/>
          </a:xfrm>
          <a:prstGeom prst="rect">
            <a:avLst/>
          </a:prstGeom>
        </p:spPr>
      </p:pic>
    </p:spTree>
    <p:extLst>
      <p:ext uri="{BB962C8B-B14F-4D97-AF65-F5344CB8AC3E}">
        <p14:creationId xmlns:p14="http://schemas.microsoft.com/office/powerpoint/2010/main" val="2470651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a:extLst>
              <a:ext uri="{FF2B5EF4-FFF2-40B4-BE49-F238E27FC236}">
                <a16:creationId xmlns:a16="http://schemas.microsoft.com/office/drawing/2014/main"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3635536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879496E-87BA-8C7A-CBAD-80437FF6650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33BFC3FC-B02F-A868-CE34-0BAF57F151C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9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A43485-DAFE-C55B-87C6-2FDE18E9ECAA}"/>
              </a:ext>
            </a:extLst>
          </p:cNvPr>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49F685-EA23-8262-6E66-FDE54B966211}"/>
              </a:ext>
            </a:extLst>
          </p:cNvPr>
          <p:cNvSpPr txBox="1"/>
          <p:nvPr/>
        </p:nvSpPr>
        <p:spPr>
          <a:xfrm>
            <a:off x="3131573" y="77780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9" name="Picture 18" descr="A cartoon of kids riding on a pencil&#10;&#10;Description automatically generated">
            <a:extLst>
              <a:ext uri="{FF2B5EF4-FFF2-40B4-BE49-F238E27FC236}">
                <a16:creationId xmlns:a16="http://schemas.microsoft.com/office/drawing/2014/main" id="{36FA98FF-B9BD-097C-6D02-F5FA851F777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p:blipFill>
        <p:spPr>
          <a:xfrm rot="21258709">
            <a:off x="52098" y="1754930"/>
            <a:ext cx="2528288" cy="1823163"/>
          </a:xfrm>
          <a:prstGeom prst="rect">
            <a:avLst/>
          </a:prstGeom>
        </p:spPr>
      </p:pic>
      <p:pic>
        <p:nvPicPr>
          <p:cNvPr id="38" name="Picture 37" descr="Cartoon kids flying on a book&#10;&#10;Description automatically generated">
            <a:extLst>
              <a:ext uri="{FF2B5EF4-FFF2-40B4-BE49-F238E27FC236}">
                <a16:creationId xmlns:a16="http://schemas.microsoft.com/office/drawing/2014/main" id="{A1A2134F-8E3D-9A0B-C7D9-0654FE8C5E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a:extLst>
              <a:ext uri="{FF2B5EF4-FFF2-40B4-BE49-F238E27FC236}">
                <a16:creationId xmlns:a16="http://schemas.microsoft.com/office/drawing/2014/main" id="{2C825EE6-524B-DE07-A516-15B67505EDFA}"/>
              </a:ext>
            </a:extLst>
          </p:cNvPr>
          <p:cNvPicPr>
            <a:picLocks noChangeAspect="1"/>
          </p:cNvPicPr>
          <p:nvPr/>
        </p:nvPicPr>
        <p:blipFill>
          <a:blip r:embed="rId7"/>
          <a:stretch>
            <a:fillRect/>
          </a:stretch>
        </p:blipFill>
        <p:spPr>
          <a:xfrm>
            <a:off x="4742944" y="1509092"/>
            <a:ext cx="2877561" cy="1115665"/>
          </a:xfrm>
          <a:prstGeom prst="rect">
            <a:avLst/>
          </a:prstGeom>
        </p:spPr>
      </p:pic>
      <p:pic>
        <p:nvPicPr>
          <p:cNvPr id="4" name="Picture 3">
            <a:extLst>
              <a:ext uri="{FF2B5EF4-FFF2-40B4-BE49-F238E27FC236}">
                <a16:creationId xmlns:a16="http://schemas.microsoft.com/office/drawing/2014/main" id="{7DD517B1-4D15-A218-6FB3-CD7B717FC621}"/>
              </a:ext>
            </a:extLst>
          </p:cNvPr>
          <p:cNvPicPr>
            <a:picLocks noChangeAspect="1"/>
          </p:cNvPicPr>
          <p:nvPr/>
        </p:nvPicPr>
        <p:blipFill>
          <a:blip r:embed="rId8"/>
          <a:stretch>
            <a:fillRect/>
          </a:stretch>
        </p:blipFill>
        <p:spPr>
          <a:xfrm>
            <a:off x="2563442" y="2080573"/>
            <a:ext cx="7084166" cy="1572904"/>
          </a:xfrm>
          <a:prstGeom prst="rect">
            <a:avLst/>
          </a:prstGeom>
        </p:spPr>
      </p:pic>
      <p:pic>
        <p:nvPicPr>
          <p:cNvPr id="5" name="Picture 4">
            <a:extLst>
              <a:ext uri="{FF2B5EF4-FFF2-40B4-BE49-F238E27FC236}">
                <a16:creationId xmlns:a16="http://schemas.microsoft.com/office/drawing/2014/main" id="{3B851BB8-C1C2-C286-2077-F31BB249D8B9}"/>
              </a:ext>
            </a:extLst>
          </p:cNvPr>
          <p:cNvPicPr>
            <a:picLocks noChangeAspect="1"/>
          </p:cNvPicPr>
          <p:nvPr/>
        </p:nvPicPr>
        <p:blipFill>
          <a:blip r:embed="rId9"/>
          <a:stretch>
            <a:fillRect/>
          </a:stretch>
        </p:blipFill>
        <p:spPr>
          <a:xfrm>
            <a:off x="4252174" y="3736362"/>
            <a:ext cx="3859102" cy="2414225"/>
          </a:xfrm>
          <a:prstGeom prst="rect">
            <a:avLst/>
          </a:prstGeom>
        </p:spPr>
      </p:pic>
    </p:spTree>
    <p:extLst>
      <p:ext uri="{BB962C8B-B14F-4D97-AF65-F5344CB8AC3E}">
        <p14:creationId xmlns:p14="http://schemas.microsoft.com/office/powerpoint/2010/main" val="1959625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a:ea typeface="+mn-ea"/>
                <a:cs typeface="+mn-cs"/>
              </a:rPr>
              <a:t>Biết nói trước nhóm, trước lớp về những ước mơ của mình.</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BC27A8D-E531-26CB-ADA8-A2DB66A09E9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0060" y="167535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4EDA64-CC0E-6D3C-68A0-D471F7E0716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2BB6CA8-C378-4939-AEC2-B4738C64496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0DA5D2-3E7C-68CF-DE4B-9D87ED95861B}"/>
              </a:ext>
            </a:extLst>
          </p:cNvPr>
          <p:cNvPicPr>
            <a:picLocks noChangeAspect="1"/>
          </p:cNvPicPr>
          <p:nvPr/>
        </p:nvPicPr>
        <p:blipFill>
          <a:blip r:embed="rId6"/>
          <a:stretch>
            <a:fillRect/>
          </a:stretch>
        </p:blipFill>
        <p:spPr>
          <a:xfrm>
            <a:off x="3492789" y="420201"/>
            <a:ext cx="5054022" cy="969348"/>
          </a:xfrm>
          <a:prstGeom prst="rect">
            <a:avLst/>
          </a:prstGeom>
        </p:spPr>
      </p:pic>
    </p:spTree>
    <p:extLst>
      <p:ext uri="{BB962C8B-B14F-4D97-AF65-F5344CB8AC3E}">
        <p14:creationId xmlns:p14="http://schemas.microsoft.com/office/powerpoint/2010/main" val="3829530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id="{D96E80AA-0ECF-69A0-3940-46BD52FE0D0F}"/>
              </a:ext>
            </a:extLst>
          </p:cNvPr>
          <p:cNvGrpSpPr/>
          <p:nvPr/>
        </p:nvGrpSpPr>
        <p:grpSpPr>
          <a:xfrm>
            <a:off x="1212352" y="2738876"/>
            <a:ext cx="2822718" cy="1155029"/>
            <a:chOff x="6019800" y="2256123"/>
            <a:chExt cx="2819400" cy="1066800"/>
          </a:xfrm>
        </p:grpSpPr>
        <p:sp>
          <p:nvSpPr>
            <p:cNvPr id="16"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id="{F925D876-25A6-5059-06D7-D6F9ACABC78B}"/>
              </a:ext>
            </a:extLst>
          </p:cNvPr>
          <p:cNvGrpSpPr/>
          <p:nvPr/>
        </p:nvGrpSpPr>
        <p:grpSpPr>
          <a:xfrm>
            <a:off x="5373385" y="2759424"/>
            <a:ext cx="2822718" cy="1155029"/>
            <a:chOff x="6019800" y="2256123"/>
            <a:chExt cx="2819400" cy="1066800"/>
          </a:xfrm>
        </p:grpSpPr>
        <p:sp>
          <p:nvSpPr>
            <p:cNvPr id="2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id="{687C6144-DD0D-C0F3-9844-8165A91FBDF9}"/>
              </a:ext>
            </a:extLst>
          </p:cNvPr>
          <p:cNvGrpSpPr/>
          <p:nvPr/>
        </p:nvGrpSpPr>
        <p:grpSpPr>
          <a:xfrm>
            <a:off x="9287839" y="2666957"/>
            <a:ext cx="2822718" cy="1155029"/>
            <a:chOff x="6019800" y="2256123"/>
            <a:chExt cx="2819400" cy="1066800"/>
          </a:xfrm>
        </p:grpSpPr>
        <p:sp>
          <p:nvSpPr>
            <p:cNvPr id="34"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9711" y="431516"/>
            <a:ext cx="11587396" cy="5141078"/>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6"/>
          <a:stretch>
            <a:fillRect/>
          </a:stretch>
        </p:blipFill>
        <p:spPr>
          <a:xfrm>
            <a:off x="4784700" y="4286276"/>
            <a:ext cx="3162925" cy="2569164"/>
          </a:xfrm>
          <a:prstGeom prst="rect">
            <a:avLst/>
          </a:prstGeom>
        </p:spPr>
      </p:pic>
      <p:cxnSp>
        <p:nvCxnSpPr>
          <p:cNvPr id="19" name="Đường nối Thẳng 10">
            <a:extLst>
              <a:ext uri="{FF2B5EF4-FFF2-40B4-BE49-F238E27FC236}">
                <a16:creationId xmlns:a16="http://schemas.microsoft.com/office/drawing/2014/main"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274</Words>
  <Application>Microsoft Office PowerPoint</Application>
  <PresentationFormat>Widescreen</PresentationFormat>
  <Paragraphs>26</Paragraphs>
  <Slides>17</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2023-12-03T09:13:44Z</dcterms:created>
  <dcterms:modified xsi:type="dcterms:W3CDTF">2023-12-03T09:14:51Z</dcterms:modified>
</cp:coreProperties>
</file>