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93" r:id="rId3"/>
    <p:sldId id="257" r:id="rId4"/>
    <p:sldId id="259" r:id="rId5"/>
    <p:sldId id="260" r:id="rId6"/>
    <p:sldId id="288" r:id="rId7"/>
    <p:sldId id="263" r:id="rId8"/>
    <p:sldId id="265" r:id="rId9"/>
    <p:sldId id="266" r:id="rId10"/>
    <p:sldId id="267" r:id="rId11"/>
    <p:sldId id="268" r:id="rId12"/>
    <p:sldId id="289" r:id="rId13"/>
    <p:sldId id="270" r:id="rId14"/>
    <p:sldId id="271" r:id="rId15"/>
    <p:sldId id="272" r:id="rId16"/>
    <p:sldId id="290" r:id="rId17"/>
    <p:sldId id="273" r:id="rId18"/>
    <p:sldId id="274" r:id="rId19"/>
    <p:sldId id="275" r:id="rId20"/>
    <p:sldId id="276" r:id="rId21"/>
    <p:sldId id="277" r:id="rId22"/>
    <p:sldId id="278" r:id="rId23"/>
    <p:sldId id="291" r:id="rId24"/>
    <p:sldId id="292" r:id="rId25"/>
    <p:sldId id="286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7892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2101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489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3570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1608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2151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9998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95251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61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11" Type="http://schemas.openxmlformats.org/officeDocument/2006/relationships/image" Target="../media/image14.png"/><Relationship Id="rId5" Type="http://schemas.openxmlformats.org/officeDocument/2006/relationships/image" Target="../media/image29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16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4.png"/><Relationship Id="rId4" Type="http://schemas.openxmlformats.org/officeDocument/2006/relationships/audio" Target="../media/media16.mp3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DEMO KNT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620" y="535679"/>
            <a:ext cx="7538224" cy="4515823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>
            <a:extrusionClr>
              <a:srgbClr val="D9D9D9"/>
            </a:extrusionClr>
            <a:contourClr>
              <a:srgbClr val="D9D9D9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4" y="2945471"/>
            <a:ext cx="4014439" cy="40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63 0.01458 L 0.10234 0.08032 C 0.09427 0.09537 0.08255 0.10417 0.06992 0.10417 C 0.05573 0.10417 0.0444 0.09537 0.03646 0.08032 L -0.00169 0.0145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" y="0"/>
            <a:ext cx="9698278" cy="2598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60692" y="549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58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6737" y="0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4" name="C1+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0423" y="565108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30"/>
            <a:ext cx="8150278" cy="303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4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256715" y="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282390"/>
            <a:ext cx="683064" cy="771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599"/>
            <a:ext cx="1375260" cy="8570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60" y="1183599"/>
            <a:ext cx="8092124" cy="9411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2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350" y="54000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6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561827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6331"/>
            <a:ext cx="9659667" cy="2507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181498"/>
            <a:ext cx="8177247" cy="3690730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19712" y="5014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8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17652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3+4</a:t>
            </a:r>
          </a:p>
        </p:txBody>
      </p:sp>
      <p:pic>
        <p:nvPicPr>
          <p:cNvPr id="2" name="C3+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6616" y="506799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910562" cy="450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5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2265"/>
            <a:ext cx="27462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1+2+3+4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96"/>
            <a:ext cx="7824344" cy="6199404"/>
          </a:xfrm>
          <a:prstGeom prst="rect">
            <a:avLst/>
          </a:prstGeom>
        </p:spPr>
      </p:pic>
      <p:pic>
        <p:nvPicPr>
          <p:cNvPr id="4" name="C1+2+3=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31464" y="5810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60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28"/>
            <a:ext cx="9674087" cy="2694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3901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77" y="3181498"/>
            <a:ext cx="8177247" cy="3690730"/>
          </a:xfrm>
          <a:prstGeom prst="rect">
            <a:avLst/>
          </a:prstGeom>
        </p:spPr>
      </p:pic>
      <p:pic>
        <p:nvPicPr>
          <p:cNvPr id="16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89781" y="5254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38" cy="24771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3167270"/>
            <a:ext cx="8177247" cy="3690730"/>
          </a:xfrm>
          <a:prstGeom prst="rect">
            <a:avLst/>
          </a:prstGeom>
        </p:spPr>
      </p:pic>
      <p:pic>
        <p:nvPicPr>
          <p:cNvPr id="11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9823" y="3901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09114" cy="3318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880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5+ 6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C5+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860" y="3915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9"/>
            <a:ext cx="6944139" cy="68437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74214" y="400110"/>
            <a:ext cx="270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bài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99583" y="0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7471" y="5796860"/>
            <a:ext cx="609600" cy="60960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31735" y="870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893" y="140329"/>
            <a:ext cx="5582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Slide bổ sung GV cho HS hát với hình thức Karaoke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18" y="1671423"/>
            <a:ext cx="4865678" cy="126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286" y="5891354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41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7136" y="1152261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3935" y="1938205"/>
            <a:ext cx="3434577" cy="9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và lời: Lê </a:t>
            </a:r>
            <a:r>
              <a:rPr lang="vi-VN" sz="2400" b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  </a:t>
            </a:r>
            <a:r>
              <a:rPr lang="en-US" sz="24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8020" y="239759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ân của của thầy 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764" y="-29765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15337" y="101185"/>
            <a:ext cx="3589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" y="4265243"/>
            <a:ext cx="1886021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12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>
                <a:latin typeface="+mj-lt"/>
              </a:rPr>
              <a:t>: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9868" y="-8961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8"/>
            <a:ext cx="7009868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173" y="1777169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891" y="66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457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583" y="14228"/>
            <a:ext cx="251549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61917"/>
            <a:ext cx="102041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đến trường lòng rộn ràng như hoa nở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 từng góc phố thân quen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hoa xinh xinh trong từng chiếc lá 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lời thầy cho em những ước mơ.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xanh xanh trong nắng ấm ban mai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chân nhẹ em vui đi đến trường</a:t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reo vang bao khúc hát líu lo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thương.</a:t>
            </a: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La la la la la la lá la la. La la la la la la lá la là.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La la la la la la lá la la. Dưới mái trường là khoảng trời thân 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8114" y="52141"/>
            <a:ext cx="21114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từng câu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99975" y="190640"/>
            <a:ext cx="1274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5083" y="5744096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9359"/>
            <a:ext cx="9690410" cy="23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384</Words>
  <Application>Microsoft Office PowerPoint</Application>
  <PresentationFormat>Widescreen</PresentationFormat>
  <Paragraphs>33</Paragraphs>
  <Slides>25</Slides>
  <Notes>18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Thanh Thanh_HS</cp:lastModifiedBy>
  <cp:revision>57</cp:revision>
  <dcterms:created xsi:type="dcterms:W3CDTF">2022-04-03T11:00:56Z</dcterms:created>
  <dcterms:modified xsi:type="dcterms:W3CDTF">2023-11-02T01:32:27Z</dcterms:modified>
</cp:coreProperties>
</file>