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4" r:id="rId3"/>
    <p:sldMasterId id="2147483687" r:id="rId4"/>
    <p:sldMasterId id="2147483699" r:id="rId5"/>
    <p:sldMasterId id="2147483702" r:id="rId6"/>
    <p:sldMasterId id="2147483728" r:id="rId7"/>
  </p:sldMasterIdLst>
  <p:notesMasterIdLst>
    <p:notesMasterId r:id="rId41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309" r:id="rId40"/>
  </p:sldIdLst>
  <p:sldSz cx="12192000" cy="6858000"/>
  <p:notesSz cx="6858000" cy="9144000"/>
  <p:embeddedFontLst>
    <p:embeddedFont>
      <p:font typeface="Barlow" panose="00000500000000000000" pitchFamily="2" charset="0"/>
      <p:regular r:id="rId42"/>
      <p:bold r:id="rId43"/>
      <p:italic r:id="rId44"/>
      <p:boldItalic r:id="rId45"/>
    </p:embeddedFont>
    <p:embeddedFont>
      <p:font typeface="Berlin Sans FB Demi" panose="020E0802020502020306" pitchFamily="34" charset="0"/>
      <p:bold r:id="rId46"/>
    </p:embeddedFont>
    <p:embeddedFont>
      <p:font typeface="Bilbo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Fira Sans Extra Condensed Medium" panose="020B0604020202020204" charset="0"/>
      <p:regular r:id="rId56"/>
      <p:bold r:id="rId57"/>
      <p:italic r:id="rId58"/>
      <p:boldItalic r:id="rId59"/>
    </p:embeddedFont>
    <p:embeddedFont>
      <p:font typeface="Fredoka One" panose="020B0604020202020204" charset="0"/>
      <p:regular r:id="rId60"/>
    </p:embeddedFont>
    <p:embeddedFont>
      <p:font typeface="Hind" panose="02000000000000000000" pitchFamily="2" charset="0"/>
      <p:regular r:id="rId61"/>
      <p:bold r:id="rId62"/>
    </p:embeddedFont>
    <p:embeddedFont>
      <p:font typeface="Montserrat" panose="00000500000000000000" pitchFamily="2" charset="0"/>
      <p:regular r:id="rId63"/>
      <p:bold r:id="rId64"/>
      <p:italic r:id="rId65"/>
      <p:boldItalic r:id="rId66"/>
    </p:embeddedFont>
    <p:embeddedFont>
      <p:font typeface="Oi" panose="020B0604020202020204" charset="0"/>
      <p:regular r:id="rId67"/>
    </p:embeddedFont>
    <p:embeddedFont>
      <p:font typeface="Open Sans" panose="020B0606030504020204" pitchFamily="34" charset="0"/>
      <p:regular r:id="rId68"/>
      <p:bold r:id="rId69"/>
      <p:italic r:id="rId70"/>
      <p:boldItalic r:id="rId71"/>
    </p:embeddedFont>
    <p:embeddedFont>
      <p:font typeface="Poppins SemiBold" panose="00000700000000000000" pitchFamily="2" charset="0"/>
      <p:regular r:id="rId72"/>
      <p:bold r:id="rId73"/>
      <p:italic r:id="rId74"/>
      <p:boldItalic r:id="rId75"/>
    </p:embeddedFont>
    <p:embeddedFont>
      <p:font typeface="PT Sans" panose="020B0503020203020204" pitchFamily="34" charset="0"/>
      <p:regular r:id="rId76"/>
      <p:bold r:id="rId77"/>
      <p:italic r:id="rId78"/>
      <p:boldItalic r:id="rId79"/>
    </p:embeddedFont>
    <p:embeddedFont>
      <p:font typeface="Schoolbell" panose="020B0604020202020204" charset="0"/>
      <p:regular r:id="rId80"/>
    </p:embeddedFont>
    <p:embeddedFont>
      <p:font typeface="Sigmar One" panose="020B0604020202020204" charset="0"/>
      <p:regular r:id="rId81"/>
    </p:embeddedFont>
    <p:embeddedFont>
      <p:font typeface="Verdana" panose="020B0604030504040204" pitchFamily="3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6" roundtripDataSignature="AMtx7mgVP2KrnGEMY/R4xLcVIJUA6RDM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84" Type="http://schemas.openxmlformats.org/officeDocument/2006/relationships/font" Target="fonts/font43.fntdata"/><Relationship Id="rId89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74" Type="http://schemas.openxmlformats.org/officeDocument/2006/relationships/font" Target="fonts/font33.fntdata"/><Relationship Id="rId79" Type="http://schemas.openxmlformats.org/officeDocument/2006/relationships/font" Target="fonts/font38.fntdata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77" Type="http://schemas.openxmlformats.org/officeDocument/2006/relationships/font" Target="fonts/font36.fntdata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72" Type="http://schemas.openxmlformats.org/officeDocument/2006/relationships/font" Target="fonts/font31.fntdata"/><Relationship Id="rId80" Type="http://schemas.openxmlformats.org/officeDocument/2006/relationships/font" Target="fonts/font39.fntdata"/><Relationship Id="rId85" Type="http://schemas.openxmlformats.org/officeDocument/2006/relationships/font" Target="fonts/font4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font" Target="fonts/font34.fntdata"/><Relationship Id="rId83" Type="http://schemas.openxmlformats.org/officeDocument/2006/relationships/font" Target="fonts/font42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font" Target="fonts/font32.fntdata"/><Relationship Id="rId78" Type="http://schemas.openxmlformats.org/officeDocument/2006/relationships/font" Target="fonts/font37.fntdata"/><Relationship Id="rId81" Type="http://schemas.openxmlformats.org/officeDocument/2006/relationships/font" Target="fonts/font40.fntdata"/><Relationship Id="rId86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6" Type="http://schemas.openxmlformats.org/officeDocument/2006/relationships/font" Target="fonts/font3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font" Target="fonts/font4.fntdata"/><Relationship Id="rId66" Type="http://schemas.openxmlformats.org/officeDocument/2006/relationships/font" Target="fonts/font25.fntdata"/><Relationship Id="rId87" Type="http://schemas.openxmlformats.org/officeDocument/2006/relationships/presProps" Target="presProps.xml"/><Relationship Id="rId61" Type="http://schemas.openxmlformats.org/officeDocument/2006/relationships/font" Target="fonts/font20.fntdata"/><Relationship Id="rId82" Type="http://schemas.openxmlformats.org/officeDocument/2006/relationships/font" Target="fonts/font41.fntdata"/><Relationship Id="rId1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6" name="Google Shape;137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</p:txBody>
      </p:sp>
      <p:sp>
        <p:nvSpPr>
          <p:cNvPr id="1377" name="Google Shape;137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</a:t>
            </a:r>
            <a:endParaRPr/>
          </a:p>
        </p:txBody>
      </p:sp>
      <p:sp>
        <p:nvSpPr>
          <p:cNvPr id="1388" name="Google Shape;138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8" name="Google Shape;139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36. </a:t>
            </a:r>
            <a:endParaRPr/>
          </a:p>
        </p:txBody>
      </p:sp>
      <p:sp>
        <p:nvSpPr>
          <p:cNvPr id="1399" name="Google Shape;139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4" name="Google Shape;14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0" name="Google Shape;14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1" name="Google Shape;141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6" name="Google Shape;14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Pictures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identify the characters in the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Ask pupils to look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Play the recording for them to listen. Play the recording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again, sentence by sentence, for pupils to listen and repeat. Follow the same procedure with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 Correct their pronunciation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 in chorus sentence by sentence.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the front of the classroom to listen and repeat the sentences in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recording.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their attention to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answers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cooking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walking.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that they are a question and answers about hobbies.</a:t>
            </a:r>
            <a:endParaRPr/>
          </a:p>
        </p:txBody>
      </p:sp>
      <p:sp>
        <p:nvSpPr>
          <p:cNvPr id="1417" name="Google Shape;14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9" name="Google Shape;142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look at the pictures and elicit the names of the hobbies.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pupils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(a boy running), listen to the recording and repeat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word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 Have the class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the words a few times.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Point at the bubble 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hobby?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Point at Picture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have pupils listen and repeat after the recording (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running.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 Follow the same procedure with the other three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Have pairs practise asking and answering the question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What’s your hobby? – I like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_____.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5: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a few pairs to point at the pictures and say the questions and answers in front 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class.</a:t>
            </a:r>
            <a:endParaRPr/>
          </a:p>
        </p:txBody>
      </p:sp>
      <p:sp>
        <p:nvSpPr>
          <p:cNvPr id="1430" name="Google Shape;14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6" name="Google Shape;14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 pupils do the action and say.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 group competition to make it more interesting.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2" name="Google Shape;145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practise more.</a:t>
            </a:r>
            <a:endParaRPr/>
          </a:p>
        </p:txBody>
      </p:sp>
      <p:sp>
        <p:nvSpPr>
          <p:cNvPr id="1453" name="Google Shape;145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2" name="Google Shape;12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2" name="Google Shape;14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8" name="Google Shape;147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picture. Tell them about the activity. Ask questions to help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them understand the context (see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Input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Put pupils into pairs and encourage them to ask and answer questions using the target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sentence patterns. Go around the classroom to offer support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some pairs to stand up to perform their exchanges.</a:t>
            </a:r>
            <a:endParaRPr/>
          </a:p>
        </p:txBody>
      </p:sp>
      <p:sp>
        <p:nvSpPr>
          <p:cNvPr id="1479" name="Google Shape;147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4" name="Google Shape;14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1485" name="Google Shape;14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7" name="Google Shape;149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3" name="Google Shape;150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lets the pupils review the pictures of hobbies. (flash cards)</a:t>
            </a:r>
            <a:endParaRPr/>
          </a:p>
        </p:txBody>
      </p:sp>
      <p:sp>
        <p:nvSpPr>
          <p:cNvPr id="1504" name="Google Shape;150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9" name="Google Shape;151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choosing a box and answer the questions: </a:t>
            </a:r>
            <a:r>
              <a:rPr lang="en-US" i="1"/>
              <a:t>What’s your hobby? </a:t>
            </a:r>
            <a:r>
              <a:rPr lang="en-US"/>
              <a:t>(T uses flash cards of hobbies and ask pupils to say out loud the hobbies-flash cards/ pictures of hobbies).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clicks on the box to reveal the points beneath.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team with the most points is the winner.</a:t>
            </a:r>
            <a:endParaRPr/>
          </a:p>
        </p:txBody>
      </p:sp>
      <p:sp>
        <p:nvSpPr>
          <p:cNvPr id="1520" name="Google Shape;152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5" name="Google Shape;156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</p:txBody>
      </p:sp>
      <p:sp>
        <p:nvSpPr>
          <p:cNvPr id="1566" name="Google Shape;156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2" name="Google Shape;157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3" name="Google Shape;160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6" name="Google Shape;166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7" name="Google Shape;169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8" name="Google Shape;172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Jigsaw puzzle: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on the puzzles and let the pupils get when the pictures of hobbies revealed.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4" name="Google Shape;12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1" name="Google Shape;129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shadows and their original pictures (open: click the numbers - close: click the red signs).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singing, drawing, dancing, swimming.</a:t>
            </a:r>
            <a:endParaRPr/>
          </a:p>
        </p:txBody>
      </p:sp>
      <p:sp>
        <p:nvSpPr>
          <p:cNvPr id="1292" name="Google Shape;129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2" name="Google Shape;13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3" name="Google Shape;1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4" name="Google Shape;13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 shows the shadows with their pictures and say the words and gives sentences: “They are _____.”, “She is_____.”, “He is _____.”.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5" name="Google Shape;13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the shadows with their pictures and say the words and gives sentences: “They are _____.”, “She is _____.”, “He is _____.”.</a:t>
            </a:r>
            <a:endParaRPr/>
          </a:p>
        </p:txBody>
      </p:sp>
      <p:sp>
        <p:nvSpPr>
          <p:cNvPr id="1366" name="Google Shape;13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7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37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7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7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7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7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7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7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7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7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7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7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7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7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7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7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64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32" name="Google Shape;132;p6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64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35" name="Google Shape;135;p64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4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4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4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4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4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4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4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4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4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4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4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4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64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4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4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5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4" name="Google Shape;154;p65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5" name="Google Shape;155;p65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5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5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5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5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5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5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65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5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5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5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5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5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5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5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65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5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5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5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67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79" name="Google Shape;179;p6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67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67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7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67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7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7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7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7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7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7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7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7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7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7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67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7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7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67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5" name="Google Shape;205;p67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6" name="Google Shape;206;p67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67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67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9" name="Google Shape;209;p67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68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212" name="Google Shape;212;p6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8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68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68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68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68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8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8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8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8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8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8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68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68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68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8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8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8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8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68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8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8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8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8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7" name="Google Shape;237;p68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8" name="Google Shape;238;p68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39" name="Google Shape;239;p68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0" name="Google Shape;240;p68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41" name="Google Shape;241;p68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69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44" name="Google Shape;244;p6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69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69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69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69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69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69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9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9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69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69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9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69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69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69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9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9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9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69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69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69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69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69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9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69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69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1" name="Google Shape;271;p69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72" name="Google Shape;272;p69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75" name="Google Shape;275;p7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7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7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7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7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7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7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7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7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7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7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7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7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7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7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7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7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7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7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7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7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7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7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7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7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7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7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320" name="Google Shape;320;p7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7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7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7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7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7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7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7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7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7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7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7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7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7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7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7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7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7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7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7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7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7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7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7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7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7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7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7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7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7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7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7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74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74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2" name="Google Shape;382;p74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74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74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5" name="Google Shape;385;p74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74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74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8" name="Google Shape;388;p74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89" name="Google Shape;389;p74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0" name="Google Shape;390;p74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1" name="Google Shape;391;p74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92" name="Google Shape;392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9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39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0" name="Google Shape;410;p39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1" name="Google Shape;411;p39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2" name="Google Shape;412;p39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39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4" name="Google Shape;414;p39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39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6" name="Google Shape;416;p39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39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8" name="Google Shape;418;p39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39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420" name="Google Shape;420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40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24" name="Google Shape;424;p4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4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1" name="Google Shape;451;p40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2" name="Google Shape;452;p4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5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55" name="Google Shape;455;p7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7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75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58" name="Google Shape;458;p75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5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5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75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5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5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5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75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75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5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5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75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5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75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77" name="Google Shape;477;p76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8" name="Google Shape;478;p76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6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6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6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6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6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6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6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6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76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76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76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76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6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6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6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6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76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6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6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6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8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02" name="Google Shape;502;p7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78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8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78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8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8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8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8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8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78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8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78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8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78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78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8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78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2" name="Google Shape;522;p78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3" name="Google Shape;523;p78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4" name="Google Shape;524;p78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5" name="Google Shape;525;p78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6" name="Google Shape;526;p78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27" name="Google Shape;527;p78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28" name="Google Shape;528;p78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29" name="Google Shape;529;p78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0" name="Google Shape;530;p78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31" name="Google Shape;531;p78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32" name="Google Shape;532;p78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7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35" name="Google Shape;535;p7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7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7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7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7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1" name="Google Shape;561;p7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2" name="Google Shape;562;p7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4" name="Google Shape;564;p7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8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67" name="Google Shape;567;p8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8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8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8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8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8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8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8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8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8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8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8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8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8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8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8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8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8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1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81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81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81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1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1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1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81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81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81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81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81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1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81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1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82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612" name="Google Shape;612;p8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4" name="Google Shape;614;p8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8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8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8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8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8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8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8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8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8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8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8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8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8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8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4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63" name="Google Shape;663;p84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4" name="Google Shape;664;p84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84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84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84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84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4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84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4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84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84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84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84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84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84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84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84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4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4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5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9" name="Google Shape;709;p5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10" name="Google Shape;710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>
  <p:cSld name="Đầu trang của Phầ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6" name="Google Shape;716;p5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7" name="Google Shape;717;p5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8" name="Google Shape;718;p5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9" name="Google Shape;719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4" name="Google Shape;734;p6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5" name="Google Shape;735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6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1" name="Google Shape;741;p6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2" name="Google Shape;74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6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3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63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4" name="Google Shape;754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">
  <p:cSld name="One">
    <p:bg>
      <p:bgPr>
        <a:solidFill>
          <a:srgbClr val="87C3CD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1183" y="531795"/>
            <a:ext cx="9334713" cy="564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6"/>
          <p:cNvSpPr txBox="1">
            <a:spLocks noGrp="1"/>
          </p:cNvSpPr>
          <p:nvPr>
            <p:ph type="body" idx="1"/>
          </p:nvPr>
        </p:nvSpPr>
        <p:spPr>
          <a:xfrm>
            <a:off x="2960539" y="1315122"/>
            <a:ext cx="6096000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86"/>
          <p:cNvSpPr txBox="1">
            <a:spLocks noGrp="1"/>
          </p:cNvSpPr>
          <p:nvPr>
            <p:ph type="body" idx="2"/>
          </p:nvPr>
        </p:nvSpPr>
        <p:spPr>
          <a:xfrm>
            <a:off x="2770909" y="284001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6"/>
          <p:cNvSpPr txBox="1">
            <a:spLocks noGrp="1"/>
          </p:cNvSpPr>
          <p:nvPr>
            <p:ph type="body" idx="3"/>
          </p:nvPr>
        </p:nvSpPr>
        <p:spPr>
          <a:xfrm>
            <a:off x="2770909" y="3388659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5" name="Google Shape;765;p86"/>
          <p:cNvSpPr txBox="1">
            <a:spLocks noGrp="1"/>
          </p:cNvSpPr>
          <p:nvPr>
            <p:ph type="body" idx="4"/>
          </p:nvPr>
        </p:nvSpPr>
        <p:spPr>
          <a:xfrm>
            <a:off x="2770909" y="394536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6" name="Google Shape;766;p86"/>
          <p:cNvSpPr txBox="1">
            <a:spLocks noGrp="1"/>
          </p:cNvSpPr>
          <p:nvPr>
            <p:ph type="body" idx="5"/>
          </p:nvPr>
        </p:nvSpPr>
        <p:spPr>
          <a:xfrm>
            <a:off x="2770909" y="4477870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86"/>
          <p:cNvSpPr txBox="1">
            <a:spLocks noGrp="1"/>
          </p:cNvSpPr>
          <p:nvPr>
            <p:ph type="body" idx="6"/>
          </p:nvPr>
        </p:nvSpPr>
        <p:spPr>
          <a:xfrm>
            <a:off x="2770909" y="5042647"/>
            <a:ext cx="6650182" cy="4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1"/>
              </a:buClr>
              <a:buSzPts val="2118"/>
              <a:buNone/>
              <a:defRPr sz="2118">
                <a:solidFill>
                  <a:schemeClr val="accent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8" name="Google Shape;768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9397" y="2435678"/>
            <a:ext cx="5723518" cy="1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86"/>
          <p:cNvSpPr txBox="1">
            <a:spLocks noGrp="1"/>
          </p:cNvSpPr>
          <p:nvPr>
            <p:ph type="title"/>
          </p:nvPr>
        </p:nvSpPr>
        <p:spPr>
          <a:xfrm>
            <a:off x="2960538" y="1749878"/>
            <a:ext cx="6096001" cy="65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36"/>
              <a:buFont typeface="Schoolbell"/>
              <a:buNone/>
              <a:defRPr sz="4236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87C3CD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83"/>
              <a:buFont typeface="Schoolbell"/>
              <a:buNone/>
              <a:defRPr sz="3883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8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4" name="Google Shape;784;p8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5" name="Google Shape;785;p8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6" name="Google Shape;786;p8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8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5"/>
              </a:buClr>
              <a:buSzPts val="2118"/>
              <a:buNone/>
              <a:defRPr sz="2118">
                <a:solidFill>
                  <a:schemeClr val="accent5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8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6"/>
              </a:buClr>
              <a:buSzPts val="2118"/>
              <a:buNone/>
              <a:defRPr sz="2118">
                <a:solidFill>
                  <a:schemeClr val="accent6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9" name="Google Shape;789;p8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2"/>
              </a:buClr>
              <a:buSzPts val="2118"/>
              <a:buNone/>
              <a:defRPr sz="2118">
                <a:solidFill>
                  <a:schemeClr val="accent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8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accent4"/>
              </a:buClr>
              <a:buSzPts val="2118"/>
              <a:buNone/>
              <a:defRPr sz="2118">
                <a:solidFill>
                  <a:schemeClr val="accent4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8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2"/>
              </a:buClr>
              <a:buSzPts val="2118"/>
              <a:buNone/>
              <a:defRPr sz="2118">
                <a:solidFill>
                  <a:schemeClr val="dk2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118"/>
              <a:buNone/>
              <a:defRPr sz="2118">
                <a:latin typeface="Schoolbell"/>
                <a:ea typeface="Schoolbell"/>
                <a:cs typeface="Schoolbell"/>
                <a:sym typeface="Schoolbell"/>
              </a:defRPr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8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1765"/>
              <a:buNone/>
              <a:defRPr sz="1765"/>
            </a:lvl1pPr>
            <a:lvl2pPr marL="914400" lvl="1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3" name="Google Shape;793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01" name="Google Shape;801;p8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02" name="Google Shape;802;p8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8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8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8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8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8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8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8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8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8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8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8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8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8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8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8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8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0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22" name="Google Shape;822;p90"/>
          <p:cNvSpPr txBox="1">
            <a:spLocks noGrp="1"/>
          </p:cNvSpPr>
          <p:nvPr>
            <p:ph type="title" idx="2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823" name="Google Shape;823;p90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90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90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90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90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90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90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90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90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90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90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90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90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90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90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8" name="Google Shape;838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9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45" name="Google Shape;845;p91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91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91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91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9" name="Google Shape;849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9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91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1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56" name="Google Shape;856;p92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92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92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92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0" name="Google Shape;860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9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92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92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67" name="Google Shape;867;p93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93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93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3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9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93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93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9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78" name="Google Shape;878;p9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9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9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9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Google Shape;882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9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9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9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95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9" name="Google Shape;889;p95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95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95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5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3" name="Google Shape;89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9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95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95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96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96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96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2" name="Google Shape;902;p96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3" name="Google Shape;903;p96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96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96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96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7" name="Google Shape;907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96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6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96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96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97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97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97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97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p97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97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97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97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3" name="Google Shape;923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97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97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97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97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98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98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98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4" name="Google Shape;934;p98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98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98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98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98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98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98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98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98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99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99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99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0" name="Google Shape;950;p99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1" name="Google Shape;951;p99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99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99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99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99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99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99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99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0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5" name="Google Shape;965;p100"/>
          <p:cNvGrpSpPr/>
          <p:nvPr/>
        </p:nvGrpSpPr>
        <p:grpSpPr>
          <a:xfrm rot="5400000">
            <a:off x="2981759" y="-2323821"/>
            <a:ext cx="6378598" cy="11263769"/>
            <a:chOff x="463599" y="-1667091"/>
            <a:chExt cx="3663615" cy="6469465"/>
          </a:xfrm>
        </p:grpSpPr>
        <p:sp>
          <p:nvSpPr>
            <p:cNvPr id="966" name="Google Shape;966;p100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00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0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00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00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00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00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00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4" name="Google Shape;974;p100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75" name="Google Shape;975;p100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00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00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00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00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00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100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982" name="Google Shape;982;p100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100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100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100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00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00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00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00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00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1" name="Google Shape;991;p100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992" name="Google Shape;992;p100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00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00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01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01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999" name="Google Shape;999;p101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01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01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01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01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01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01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01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01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2"/>
          <p:cNvSpPr txBox="1">
            <a:spLocks noGrp="1"/>
          </p:cNvSpPr>
          <p:nvPr>
            <p:ph type="title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1" name="Google Shape;1011;p102"/>
          <p:cNvSpPr txBox="1">
            <a:spLocks noGrp="1"/>
          </p:cNvSpPr>
          <p:nvPr>
            <p:ph type="title" idx="2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2" name="Google Shape;1012;p102"/>
          <p:cNvSpPr txBox="1">
            <a:spLocks noGrp="1"/>
          </p:cNvSpPr>
          <p:nvPr>
            <p:ph type="title" idx="3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3" name="Google Shape;1013;p102"/>
          <p:cNvSpPr txBox="1">
            <a:spLocks noGrp="1"/>
          </p:cNvSpPr>
          <p:nvPr>
            <p:ph type="title" idx="4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14" name="Google Shape;1014;p102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02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6" name="Google Shape;1016;p102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02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8" name="Google Shape;1018;p102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102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" name="Google Shape;1020;p102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02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2" name="Google Shape;1022;p102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02"/>
          <p:cNvSpPr txBox="1">
            <a:spLocks noGrp="1"/>
          </p:cNvSpPr>
          <p:nvPr>
            <p:ph type="title" idx="15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024" name="Google Shape;1024;p102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5" name="Google Shape;1025;p102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02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02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02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02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02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02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02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02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02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02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02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3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39" name="Google Shape;1039;p103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40" name="Google Shape;1040;p103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03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03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03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03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103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03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03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103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03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03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0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5" name="Google Shape;1055;p10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6" name="Google Shape;1056;p10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0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0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0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0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10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0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0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10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0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0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5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71" name="Google Shape;1071;p105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2" name="Google Shape;1072;p105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05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05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05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05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05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05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05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05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05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05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06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87" name="Google Shape;1087;p106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06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06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06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106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106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106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06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06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06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06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06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Google Shape;1099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07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103" name="Google Shape;1103;p107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4" name="Google Shape;1104;p107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07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107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07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07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07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107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107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07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7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107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5" name="Google Shape;1115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08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108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0" name="Google Shape;1120;p108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21" name="Google Shape;1121;p108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08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08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08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08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08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08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8" name="Google Shape;1128;p108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08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08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108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108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08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08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08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08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p108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8" name="Google Shape;1138;p108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39" name="Google Shape;1139;p108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0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1" name="Google Shape;1141;p108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2" name="Google Shape;114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09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09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48" name="Google Shape;1148;p109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1149" name="Google Shape;1149;p109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09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09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09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09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09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09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6" name="Google Shape;1156;p109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109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109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09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09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09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09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109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109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09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6" name="Google Shape;1166;p109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1167" name="Google Shape;1167;p109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09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9" name="Google Shape;1169;p109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0" name="Google Shape;1170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11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6" name="Google Shape;1176;p11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1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78" name="Google Shape;1178;p11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9" name="Google Shape;1179;p11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180" name="Google Shape;1180;p11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81" name="Google Shape;1181;p110"/>
          <p:cNvGrpSpPr/>
          <p:nvPr/>
        </p:nvGrpSpPr>
        <p:grpSpPr>
          <a:xfrm rot="-5400000" flipH="1">
            <a:off x="3289505" y="-2637996"/>
            <a:ext cx="5587487" cy="11356425"/>
            <a:chOff x="770370" y="-1137220"/>
            <a:chExt cx="3209232" cy="6522682"/>
          </a:xfrm>
        </p:grpSpPr>
        <p:sp>
          <p:nvSpPr>
            <p:cNvPr id="1182" name="Google Shape;1182;p11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1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1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1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1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1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1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89" name="Google Shape;1189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11"/>
          <p:cNvGrpSpPr/>
          <p:nvPr/>
        </p:nvGrpSpPr>
        <p:grpSpPr>
          <a:xfrm rot="5400000">
            <a:off x="3175193" y="-1867184"/>
            <a:ext cx="5667396" cy="11114362"/>
            <a:chOff x="872085" y="-1565025"/>
            <a:chExt cx="3255129" cy="6383651"/>
          </a:xfrm>
        </p:grpSpPr>
        <p:sp>
          <p:nvSpPr>
            <p:cNvPr id="1192" name="Google Shape;1192;p11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1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1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1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1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1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1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1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0" name="Google Shape;1200;p111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1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1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11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4" name="Google Shape;1204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112"/>
          <p:cNvGrpSpPr/>
          <p:nvPr/>
        </p:nvGrpSpPr>
        <p:grpSpPr>
          <a:xfrm rot="-5400000" flipH="1">
            <a:off x="3266356" y="-1867184"/>
            <a:ext cx="5667396" cy="11114362"/>
            <a:chOff x="872085" y="-1565025"/>
            <a:chExt cx="3255129" cy="6383651"/>
          </a:xfrm>
        </p:grpSpPr>
        <p:sp>
          <p:nvSpPr>
            <p:cNvPr id="1212" name="Google Shape;1212;p11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1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1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1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1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1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1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1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112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1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1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12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4" name="Google Shape;1224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113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1228" name="Google Shape;1228;p113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1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13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13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13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13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13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5" name="Google Shape;1235;p113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13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13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13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9" name="Google Shape;1239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553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9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646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320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53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2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55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802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142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604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036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96" name="Google Shape;39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4" name="Google Shape;684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7" name="Google Shape;687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1"/>
              <a:buFont typeface="Schoolbell"/>
              <a:buNone/>
              <a:defRPr sz="4271" b="0" i="0" u="none" strike="noStrike" cap="none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9" name="Google Shape;759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971"/>
              </a:spcBef>
              <a:spcAft>
                <a:spcPts val="0"/>
              </a:spcAft>
              <a:buClr>
                <a:schemeClr val="dk1"/>
              </a:buClr>
              <a:buSzPts val="2718"/>
              <a:buFont typeface="Arial"/>
              <a:buNone/>
              <a:defRPr sz="271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2330"/>
              <a:buFont typeface="Arial"/>
              <a:buNone/>
              <a:defRPr sz="233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None/>
              <a:defRPr sz="194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None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9534" algn="l" rtl="0">
              <a:lnSpc>
                <a:spcPct val="90000"/>
              </a:lnSpc>
              <a:spcBef>
                <a:spcPts val="485"/>
              </a:spcBef>
              <a:spcAft>
                <a:spcPts val="0"/>
              </a:spcAft>
              <a:buClr>
                <a:schemeClr val="dk1"/>
              </a:buClr>
              <a:buSzPts val="1747"/>
              <a:buFont typeface="Arial"/>
              <a:buChar char="•"/>
              <a:defRPr sz="17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8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8" name="Google Shape;798;p88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867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2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31.png"/><Relationship Id="rId10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7" name="Google Shape;124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" y="20888"/>
            <a:ext cx="12190992" cy="68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2106" y="321296"/>
            <a:ext cx="1533813" cy="99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0"/>
          <p:cNvSpPr/>
          <p:nvPr/>
        </p:nvSpPr>
        <p:spPr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10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running</a:t>
            </a:r>
            <a:endParaRPr sz="5400" b="1" i="0" u="none" strike="noStrike" cap="none">
              <a:solidFill>
                <a:srgbClr val="FFFFFF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1" name="Google Shape;1381;p10"/>
          <p:cNvCxnSpPr/>
          <p:nvPr/>
        </p:nvCxnSpPr>
        <p:spPr>
          <a:xfrm>
            <a:off x="2230078" y="152229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2" name="Google Shape;1382;p10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707" y="2426818"/>
            <a:ext cx="3997637" cy="3997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p10"/>
          <p:cNvCxnSpPr/>
          <p:nvPr/>
        </p:nvCxnSpPr>
        <p:spPr>
          <a:xfrm>
            <a:off x="6116278" y="2596836"/>
            <a:ext cx="0" cy="365760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4" name="Google Shape;1384;p10" descr="Ảnh có chứa đồ chơi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4213" y="2426818"/>
            <a:ext cx="3997637" cy="399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1"/>
          <p:cNvSpPr/>
          <p:nvPr/>
        </p:nvSpPr>
        <p:spPr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p11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FFFF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walking</a:t>
            </a:r>
            <a:endParaRPr sz="5400" b="1" i="0" u="none" strike="noStrike" cap="none">
              <a:solidFill>
                <a:srgbClr val="FFFFFF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2" name="Google Shape;1392;p11"/>
          <p:cNvCxnSpPr/>
          <p:nvPr/>
        </p:nvCxnSpPr>
        <p:spPr>
          <a:xfrm>
            <a:off x="2230078" y="152229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93" name="Google Shape;1393;p11" descr="Ảnh có chứa vật thể ngoài trời, ngôi sao, tối,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208" y="2426818"/>
            <a:ext cx="2308635" cy="3997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4" name="Google Shape;1394;p11"/>
          <p:cNvCxnSpPr/>
          <p:nvPr/>
        </p:nvCxnSpPr>
        <p:spPr>
          <a:xfrm>
            <a:off x="6116278" y="2596836"/>
            <a:ext cx="0" cy="365760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95" name="Google Shape;1395;p11" descr="Ảnh có chứa đồ chơi, búp bê, nữ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8714" y="2426818"/>
            <a:ext cx="2308634" cy="399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140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6527" y="150541"/>
            <a:ext cx="4875031" cy="6556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3"/>
          <p:cNvSpPr txBox="1"/>
          <p:nvPr/>
        </p:nvSpPr>
        <p:spPr>
          <a:xfrm>
            <a:off x="2330251" y="-324728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1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592" r="671"/>
          <a:stretch/>
        </p:blipFill>
        <p:spPr>
          <a:xfrm>
            <a:off x="410574" y="1527716"/>
            <a:ext cx="11264754" cy="4124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r="418"/>
          <a:stretch/>
        </p:blipFill>
        <p:spPr>
          <a:xfrm>
            <a:off x="391566" y="1504949"/>
            <a:ext cx="11242874" cy="413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9928" y="16383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Google Shape;14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6"/>
          <p:cNvSpPr txBox="1"/>
          <p:nvPr/>
        </p:nvSpPr>
        <p:spPr>
          <a:xfrm>
            <a:off x="2330249" y="-21262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3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Google Shape;143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492" y="780586"/>
            <a:ext cx="1085701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1190" y="79545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9" name="Google Shape;1439;p18"/>
          <p:cNvCxnSpPr/>
          <p:nvPr/>
        </p:nvCxnSpPr>
        <p:spPr>
          <a:xfrm>
            <a:off x="3210079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0" name="Google Shape;1440;p18"/>
          <p:cNvCxnSpPr/>
          <p:nvPr/>
        </p:nvCxnSpPr>
        <p:spPr>
          <a:xfrm>
            <a:off x="6072595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1" name="Google Shape;1441;p18"/>
          <p:cNvCxnSpPr/>
          <p:nvPr/>
        </p:nvCxnSpPr>
        <p:spPr>
          <a:xfrm>
            <a:off x="8956620" y="1573887"/>
            <a:ext cx="0" cy="3710227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2" name="Google Shape;1442;p18"/>
          <p:cNvSpPr txBox="1"/>
          <p:nvPr/>
        </p:nvSpPr>
        <p:spPr>
          <a:xfrm>
            <a:off x="110282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43" name="Google Shape;1443;p18"/>
          <p:cNvSpPr txBox="1"/>
          <p:nvPr/>
        </p:nvSpPr>
        <p:spPr>
          <a:xfrm>
            <a:off x="3818108" y="5644201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44" name="Google Shape;1444;p18"/>
          <p:cNvSpPr txBox="1"/>
          <p:nvPr/>
        </p:nvSpPr>
        <p:spPr>
          <a:xfrm>
            <a:off x="6649772" y="5643694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45" name="Google Shape;1445;p18"/>
          <p:cNvSpPr txBox="1"/>
          <p:nvPr/>
        </p:nvSpPr>
        <p:spPr>
          <a:xfrm>
            <a:off x="9454830" y="5658640"/>
            <a:ext cx="23012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  <p:pic>
        <p:nvPicPr>
          <p:cNvPr id="1446" name="Google Shape;14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229312" y="1954479"/>
            <a:ext cx="2526758" cy="31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2457" y="2123609"/>
            <a:ext cx="2264302" cy="279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9218" y="2073182"/>
            <a:ext cx="2104238" cy="289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407" y="2026659"/>
            <a:ext cx="2175811" cy="299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9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6" name="Google Shape;1456;p19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9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19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19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19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19"/>
          <p:cNvSpPr/>
          <p:nvPr/>
        </p:nvSpPr>
        <p:spPr>
          <a:xfrm>
            <a:off x="9234422" y="36199"/>
            <a:ext cx="2024128" cy="1316351"/>
          </a:xfrm>
          <a:prstGeom prst="wedgeEllipseCallout">
            <a:avLst>
              <a:gd name="adj1" fmla="val -48833"/>
              <a:gd name="adj2" fmla="val 24534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  <p:pic>
        <p:nvPicPr>
          <p:cNvPr id="1462" name="Google Shape;1462;p19" descr="Ảnh có chứa đồ chơi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9225" y="113937"/>
            <a:ext cx="945892" cy="94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9" descr="Ảnh có chứa đồ chơi, búp bê, nữ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1748" y="144169"/>
            <a:ext cx="641349" cy="89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9" descr="Ảnh có chứa văn bản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0490" y="125700"/>
            <a:ext cx="756564" cy="88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9" descr="Ảnh có chứa đồ chơ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8085" y="67778"/>
            <a:ext cx="835071" cy="961508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19"/>
          <p:cNvSpPr txBox="1"/>
          <p:nvPr/>
        </p:nvSpPr>
        <p:spPr>
          <a:xfrm>
            <a:off x="3934486" y="1121328"/>
            <a:ext cx="13472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walking</a:t>
            </a:r>
            <a:endParaRPr/>
          </a:p>
        </p:txBody>
      </p:sp>
      <p:sp>
        <p:nvSpPr>
          <p:cNvPr id="1467" name="Google Shape;1467;p19"/>
          <p:cNvSpPr txBox="1"/>
          <p:nvPr/>
        </p:nvSpPr>
        <p:spPr>
          <a:xfrm>
            <a:off x="5588757" y="1121328"/>
            <a:ext cx="13215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468" name="Google Shape;1468;p19"/>
          <p:cNvSpPr txBox="1"/>
          <p:nvPr/>
        </p:nvSpPr>
        <p:spPr>
          <a:xfrm>
            <a:off x="7085108" y="1111709"/>
            <a:ext cx="1553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469" name="Google Shape;1469;p19"/>
          <p:cNvSpPr txBox="1"/>
          <p:nvPr/>
        </p:nvSpPr>
        <p:spPr>
          <a:xfrm>
            <a:off x="2366850" y="1121328"/>
            <a:ext cx="1376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57" name="Google Shape;1257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260" name="Google Shape;126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"/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/>
          </a:p>
        </p:txBody>
      </p:sp>
      <p:sp>
        <p:nvSpPr>
          <p:cNvPr id="1262" name="Google Shape;1262;p2"/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3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63" name="Google Shape;12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5736" y="4681781"/>
            <a:ext cx="1790950" cy="1448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47908" y="1509527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06453" y="405200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Google Shape;14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20"/>
          <p:cNvSpPr txBox="1"/>
          <p:nvPr/>
        </p:nvSpPr>
        <p:spPr>
          <a:xfrm>
            <a:off x="2471737" y="-341213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Google Shape;1481;p21"/>
          <p:cNvPicPr preferRelativeResize="0"/>
          <p:nvPr/>
        </p:nvPicPr>
        <p:blipFill rotWithShape="1">
          <a:blip r:embed="rId3">
            <a:alphaModFix/>
          </a:blip>
          <a:srcRect l="4414" t="13824" r="1896" b="1227"/>
          <a:stretch/>
        </p:blipFill>
        <p:spPr>
          <a:xfrm>
            <a:off x="1360447" y="807800"/>
            <a:ext cx="9941539" cy="46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2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8" name="Google Shape;1488;p22" descr="21,725 Classroom Background Illustrations &amp;amp; Clip Art - iStock"/>
          <p:cNvPicPr preferRelativeResize="0"/>
          <p:nvPr/>
        </p:nvPicPr>
        <p:blipFill rotWithShape="1">
          <a:blip r:embed="rId3">
            <a:alphaModFix/>
          </a:blip>
          <a:srcRect l="7487" r="3607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22"/>
          <p:cNvSpPr/>
          <p:nvPr/>
        </p:nvSpPr>
        <p:spPr>
          <a:xfrm>
            <a:off x="6646985" y="385449"/>
            <a:ext cx="5543491" cy="2217074"/>
          </a:xfrm>
          <a:prstGeom prst="wedgeEllipseCallout">
            <a:avLst>
              <a:gd name="adj1" fmla="val -30296"/>
              <a:gd name="adj2" fmla="val 7368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  <p:sp>
        <p:nvSpPr>
          <p:cNvPr id="1490" name="Google Shape;1490;p22"/>
          <p:cNvSpPr/>
          <p:nvPr/>
        </p:nvSpPr>
        <p:spPr>
          <a:xfrm>
            <a:off x="1969477" y="842650"/>
            <a:ext cx="3737553" cy="1058218"/>
          </a:xfrm>
          <a:prstGeom prst="wedgeEllipseCallout">
            <a:avLst>
              <a:gd name="adj1" fmla="val 20045"/>
              <a:gd name="adj2" fmla="val 93566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like ____.</a:t>
            </a:r>
            <a:endParaRPr/>
          </a:p>
        </p:txBody>
      </p:sp>
      <p:sp>
        <p:nvSpPr>
          <p:cNvPr id="1491" name="Google Shape;1491;p22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2" name="Google Shape;149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739261"/>
            <a:ext cx="3048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29457" y="3498457"/>
            <a:ext cx="1893289" cy="335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2388" y="2079587"/>
            <a:ext cx="1068398" cy="718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149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23"/>
          <p:cNvSpPr txBox="1"/>
          <p:nvPr/>
        </p:nvSpPr>
        <p:spPr>
          <a:xfrm>
            <a:off x="2330251" y="31821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Game time</a:t>
            </a:r>
            <a:endParaRPr sz="5000" b="1" i="0" u="none" strike="noStrike" cap="non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" name="Google Shape;150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840" y="2468098"/>
            <a:ext cx="2028727" cy="1859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7" name="Google Shape;150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3383" y="2468098"/>
            <a:ext cx="2268675" cy="187836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8" name="Google Shape;150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0134" y="2526376"/>
            <a:ext cx="2130129" cy="17618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09" name="Google Shape;150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8929" y="2468098"/>
            <a:ext cx="2246650" cy="18061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0" name="Google Shape;151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7840" y="4759742"/>
            <a:ext cx="2268674" cy="19951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1" name="Google Shape;1511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83757" y="4736806"/>
            <a:ext cx="2947929" cy="20180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2" name="Google Shape;1512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54267" y="4643558"/>
            <a:ext cx="2111312" cy="211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24">
            <a:hlinkClick r:id="" action="ppaction://hlinkshowjump?jump=nextslide"/>
          </p:cNvPr>
          <p:cNvSpPr/>
          <p:nvPr/>
        </p:nvSpPr>
        <p:spPr>
          <a:xfrm>
            <a:off x="254000" y="6166884"/>
            <a:ext cx="486597" cy="47184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darken" extrusionOk="0">
                <a:moveTo>
                  <a:pt x="103635" y="60000"/>
                </a:moveTo>
                <a:lnTo>
                  <a:pt x="16365" y="15000"/>
                </a:lnTo>
                <a:lnTo>
                  <a:pt x="16365" y="105000"/>
                </a:lnTo>
                <a:close/>
              </a:path>
              <a:path w="120000" h="120000" fill="none" extrusionOk="0">
                <a:moveTo>
                  <a:pt x="103635" y="60000"/>
                </a:moveTo>
                <a:lnTo>
                  <a:pt x="16365" y="105000"/>
                </a:lnTo>
                <a:lnTo>
                  <a:pt x="16365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4" name="Google Shape;1514;p24"/>
          <p:cNvPicPr preferRelativeResize="0"/>
          <p:nvPr/>
        </p:nvPicPr>
        <p:blipFill rotWithShape="1">
          <a:blip r:embed="rId10">
            <a:alphaModFix/>
          </a:blip>
          <a:srcRect l="7186" t="36013" r="66260" b="43262"/>
          <a:stretch/>
        </p:blipFill>
        <p:spPr>
          <a:xfrm>
            <a:off x="288343" y="118829"/>
            <a:ext cx="2882901" cy="104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24"/>
          <p:cNvPicPr preferRelativeResize="0"/>
          <p:nvPr/>
        </p:nvPicPr>
        <p:blipFill rotWithShape="1">
          <a:blip r:embed="rId10">
            <a:alphaModFix/>
          </a:blip>
          <a:srcRect l="7186" t="57685" r="66260" b="20932"/>
          <a:stretch/>
        </p:blipFill>
        <p:spPr>
          <a:xfrm>
            <a:off x="3366323" y="792817"/>
            <a:ext cx="2882901" cy="10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8997958" y="4643558"/>
            <a:ext cx="2816395" cy="211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2" name="Google Shape;15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564572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3017" y="285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9017" y="-564573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456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9017" y="281057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801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10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0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801" y="-564572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5017" y="28431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2401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Google Shape;15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5016" y="45654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1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7430" y="4572001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2402" y="289127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1528" y="-552095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93017" y="-552095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8917" y="1145429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9017" y="1145428"/>
            <a:ext cx="2857143" cy="2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41016" y="2810579"/>
            <a:ext cx="2857143" cy="2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Google Shape;1542;p25"/>
          <p:cNvSpPr/>
          <p:nvPr/>
        </p:nvSpPr>
        <p:spPr>
          <a:xfrm>
            <a:off x="1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543" name="Google Shape;1543;p25"/>
          <p:cNvSpPr/>
          <p:nvPr/>
        </p:nvSpPr>
        <p:spPr>
          <a:xfrm>
            <a:off x="2449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544" name="Google Shape;1544;p25"/>
          <p:cNvSpPr/>
          <p:nvPr/>
        </p:nvSpPr>
        <p:spPr>
          <a:xfrm>
            <a:off x="4897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545" name="Google Shape;1545;p25"/>
          <p:cNvSpPr/>
          <p:nvPr/>
        </p:nvSpPr>
        <p:spPr>
          <a:xfrm>
            <a:off x="7345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546" name="Google Shape;1546;p25"/>
          <p:cNvSpPr/>
          <p:nvPr/>
        </p:nvSpPr>
        <p:spPr>
          <a:xfrm>
            <a:off x="9793588" y="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547" name="Google Shape;1547;p25"/>
          <p:cNvSpPr/>
          <p:nvPr/>
        </p:nvSpPr>
        <p:spPr>
          <a:xfrm>
            <a:off x="1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548" name="Google Shape;1548;p25"/>
          <p:cNvSpPr/>
          <p:nvPr/>
        </p:nvSpPr>
        <p:spPr>
          <a:xfrm>
            <a:off x="2449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549" name="Google Shape;1549;p25"/>
          <p:cNvSpPr/>
          <p:nvPr/>
        </p:nvSpPr>
        <p:spPr>
          <a:xfrm>
            <a:off x="4897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550" name="Google Shape;1550;p25"/>
          <p:cNvSpPr/>
          <p:nvPr/>
        </p:nvSpPr>
        <p:spPr>
          <a:xfrm>
            <a:off x="7345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551" name="Google Shape;1551;p25"/>
          <p:cNvSpPr/>
          <p:nvPr/>
        </p:nvSpPr>
        <p:spPr>
          <a:xfrm>
            <a:off x="9793588" y="171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552" name="Google Shape;1552;p25"/>
          <p:cNvSpPr/>
          <p:nvPr/>
        </p:nvSpPr>
        <p:spPr>
          <a:xfrm>
            <a:off x="1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553" name="Google Shape;1553;p25"/>
          <p:cNvSpPr/>
          <p:nvPr/>
        </p:nvSpPr>
        <p:spPr>
          <a:xfrm>
            <a:off x="2449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554" name="Google Shape;1554;p25"/>
          <p:cNvSpPr/>
          <p:nvPr/>
        </p:nvSpPr>
        <p:spPr>
          <a:xfrm>
            <a:off x="4897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13</a:t>
            </a:r>
            <a:endParaRPr/>
          </a:p>
        </p:txBody>
      </p:sp>
      <p:sp>
        <p:nvSpPr>
          <p:cNvPr id="1555" name="Google Shape;1555;p25"/>
          <p:cNvSpPr/>
          <p:nvPr/>
        </p:nvSpPr>
        <p:spPr>
          <a:xfrm>
            <a:off x="7345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14</a:t>
            </a:r>
            <a:endParaRPr/>
          </a:p>
        </p:txBody>
      </p:sp>
      <p:sp>
        <p:nvSpPr>
          <p:cNvPr id="1556" name="Google Shape;1556;p25"/>
          <p:cNvSpPr/>
          <p:nvPr/>
        </p:nvSpPr>
        <p:spPr>
          <a:xfrm>
            <a:off x="9793588" y="342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15</a:t>
            </a:r>
            <a:endParaRPr/>
          </a:p>
        </p:txBody>
      </p:sp>
      <p:sp>
        <p:nvSpPr>
          <p:cNvPr id="1557" name="Google Shape;1557;p25"/>
          <p:cNvSpPr/>
          <p:nvPr/>
        </p:nvSpPr>
        <p:spPr>
          <a:xfrm>
            <a:off x="1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16</a:t>
            </a:r>
            <a:endParaRPr/>
          </a:p>
        </p:txBody>
      </p:sp>
      <p:sp>
        <p:nvSpPr>
          <p:cNvPr id="1558" name="Google Shape;1558;p25"/>
          <p:cNvSpPr/>
          <p:nvPr/>
        </p:nvSpPr>
        <p:spPr>
          <a:xfrm>
            <a:off x="2449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17</a:t>
            </a:r>
            <a:endParaRPr/>
          </a:p>
        </p:txBody>
      </p:sp>
      <p:sp>
        <p:nvSpPr>
          <p:cNvPr id="1559" name="Google Shape;1559;p25"/>
          <p:cNvSpPr/>
          <p:nvPr/>
        </p:nvSpPr>
        <p:spPr>
          <a:xfrm>
            <a:off x="4897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18</a:t>
            </a:r>
            <a:endParaRPr/>
          </a:p>
        </p:txBody>
      </p:sp>
      <p:sp>
        <p:nvSpPr>
          <p:cNvPr id="1560" name="Google Shape;1560;p25"/>
          <p:cNvSpPr/>
          <p:nvPr/>
        </p:nvSpPr>
        <p:spPr>
          <a:xfrm>
            <a:off x="7345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19</a:t>
            </a:r>
            <a:endParaRPr/>
          </a:p>
        </p:txBody>
      </p:sp>
      <p:sp>
        <p:nvSpPr>
          <p:cNvPr id="1561" name="Google Shape;1561;p25"/>
          <p:cNvSpPr/>
          <p:nvPr/>
        </p:nvSpPr>
        <p:spPr>
          <a:xfrm>
            <a:off x="9793588" y="5130000"/>
            <a:ext cx="2448000" cy="1728000"/>
          </a:xfrm>
          <a:prstGeom prst="rect">
            <a:avLst/>
          </a:prstGeom>
          <a:solidFill>
            <a:srgbClr val="1B89E0"/>
          </a:solidFill>
          <a:ln w="19050" cap="flat" cmpd="sng">
            <a:solidFill>
              <a:srgbClr val="833C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</a:t>
            </a:r>
            <a:endParaRPr/>
          </a:p>
        </p:txBody>
      </p:sp>
      <p:sp>
        <p:nvSpPr>
          <p:cNvPr id="1562" name="Google Shape;1562;p25">
            <a:hlinkClick r:id="" action="ppaction://hlinkshowjump?jump=previousslide"/>
          </p:cNvPr>
          <p:cNvSpPr/>
          <p:nvPr/>
        </p:nvSpPr>
        <p:spPr>
          <a:xfrm>
            <a:off x="76013" y="6184900"/>
            <a:ext cx="736600" cy="533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27414" y="15000"/>
                </a:lnTo>
                <a:lnTo>
                  <a:pt x="27414" y="105000"/>
                </a:lnTo>
                <a:lnTo>
                  <a:pt x="35560" y="105000"/>
                </a:lnTo>
                <a:close/>
              </a:path>
              <a:path w="120000" h="120000" fill="darken" extrusionOk="0"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27414" y="15000"/>
                </a:lnTo>
                <a:lnTo>
                  <a:pt x="27414" y="105000"/>
                </a:lnTo>
                <a:lnTo>
                  <a:pt x="35560" y="105000"/>
                </a:lnTo>
                <a:close/>
              </a:path>
              <a:path w="120000" h="120000" fill="none" extrusionOk="0">
                <a:moveTo>
                  <a:pt x="43707" y="60000"/>
                </a:moveTo>
                <a:lnTo>
                  <a:pt x="92586" y="15000"/>
                </a:lnTo>
                <a:lnTo>
                  <a:pt x="92586" y="105000"/>
                </a:lnTo>
                <a:close/>
                <a:moveTo>
                  <a:pt x="35560" y="15000"/>
                </a:moveTo>
                <a:lnTo>
                  <a:pt x="35560" y="105000"/>
                </a:lnTo>
                <a:lnTo>
                  <a:pt x="27414" y="105000"/>
                </a:lnTo>
                <a:lnTo>
                  <a:pt x="27414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6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br>
              <a:rPr lang="en-US" sz="6600">
                <a:solidFill>
                  <a:srgbClr val="FF0000"/>
                </a:solidFill>
              </a:rPr>
            </a:b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1569" name="Google Shape;156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283200" y="3411496"/>
            <a:ext cx="6908800" cy="344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" name="Google Shape;157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3736" y="1402473"/>
            <a:ext cx="6227233" cy="4151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Google Shape;1576;p27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7" name="Google Shape;1577;p27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8" name="Google Shape;1578;p27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9" name="Google Shape;1579;p27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p27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p27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27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27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27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5" name="Google Shape;1585;p27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27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27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27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9" name="Google Shape;1589;p27"/>
          <p:cNvSpPr/>
          <p:nvPr/>
        </p:nvSpPr>
        <p:spPr>
          <a:xfrm>
            <a:off x="5603215" y="153235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0" name="Google Shape;1590;p27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27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27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27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27"/>
          <p:cNvSpPr/>
          <p:nvPr/>
        </p:nvSpPr>
        <p:spPr>
          <a:xfrm>
            <a:off x="7416363" y="150324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5" name="Google Shape;1595;p27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27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p27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8" name="Google Shape;1598;p27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9" name="Google Shape;1599;p27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0" name="Google Shape;1600;p27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" name="Google Shape;1606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93736" y="1348516"/>
            <a:ext cx="6241674" cy="41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07" name="Google Shape;1607;p28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p28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p28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p28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28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2" name="Google Shape;1612;p28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3" name="Google Shape;1613;p28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28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28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28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7" name="Google Shape;1617;p28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8" name="Google Shape;1618;p28"/>
          <p:cNvSpPr/>
          <p:nvPr/>
        </p:nvSpPr>
        <p:spPr>
          <a:xfrm>
            <a:off x="4208659" y="3337566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9" name="Google Shape;1619;p28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28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1" name="Google Shape;1621;p28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2" name="Google Shape;1622;p28"/>
          <p:cNvSpPr/>
          <p:nvPr/>
        </p:nvSpPr>
        <p:spPr>
          <a:xfrm>
            <a:off x="4232803" y="653434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28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4" name="Google Shape;1624;p28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p28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p28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7" name="Google Shape;1627;p28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8" name="Google Shape;1628;p28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28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0" name="Google Shape;1630;p28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1" name="Google Shape;1631;p28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Google Shape;163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9912" y="1493420"/>
            <a:ext cx="5612177" cy="3871161"/>
          </a:xfrm>
          <a:prstGeom prst="rect">
            <a:avLst/>
          </a:prstGeom>
          <a:noFill/>
          <a:ln>
            <a:noFill/>
          </a:ln>
        </p:spPr>
      </p:pic>
      <p:sp>
        <p:nvSpPr>
          <p:cNvPr id="1638" name="Google Shape;1638;p29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9" name="Google Shape;1639;p29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0" name="Google Shape;1640;p29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1" name="Google Shape;1641;p29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2" name="Google Shape;1642;p29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3" name="Google Shape;1643;p29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29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5" name="Google Shape;1645;p29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29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7" name="Google Shape;1647;p29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8" name="Google Shape;1648;p29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29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0" name="Google Shape;1650;p29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1" name="Google Shape;1651;p29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2" name="Google Shape;1652;p29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29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4" name="Google Shape;1654;p29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29"/>
          <p:cNvSpPr/>
          <p:nvPr/>
        </p:nvSpPr>
        <p:spPr>
          <a:xfrm>
            <a:off x="832513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6" name="Google Shape;1656;p29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7" name="Google Shape;1657;p29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8" name="Google Shape;1658;p29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9" name="Google Shape;1659;p29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0" name="Google Shape;1660;p29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1" name="Google Shape;1661;p29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2" name="Google Shape;1662;p29"/>
          <p:cNvSpPr/>
          <p:nvPr/>
        </p:nvSpPr>
        <p:spPr>
          <a:xfrm>
            <a:off x="3345937" y="2732854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p29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3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5888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500"/>
              <a:t>Content</a:t>
            </a:r>
            <a:endParaRPr/>
          </a:p>
        </p:txBody>
      </p:sp>
      <p:sp>
        <p:nvSpPr>
          <p:cNvPr id="1272" name="Google Shape;1272;p3"/>
          <p:cNvSpPr txBox="1">
            <a:spLocks noGrp="1"/>
          </p:cNvSpPr>
          <p:nvPr>
            <p:ph type="body" idx="1"/>
          </p:nvPr>
        </p:nvSpPr>
        <p:spPr>
          <a:xfrm rot="462530">
            <a:off x="620890" y="1091299"/>
            <a:ext cx="2116975" cy="53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1</a:t>
            </a:r>
            <a:endParaRPr/>
          </a:p>
        </p:txBody>
      </p:sp>
      <p:sp>
        <p:nvSpPr>
          <p:cNvPr id="1273" name="Google Shape;1273;p3"/>
          <p:cNvSpPr txBox="1">
            <a:spLocks noGrp="1"/>
          </p:cNvSpPr>
          <p:nvPr>
            <p:ph type="body" idx="2"/>
          </p:nvPr>
        </p:nvSpPr>
        <p:spPr>
          <a:xfrm rot="-523743">
            <a:off x="938410" y="4510091"/>
            <a:ext cx="2116975" cy="54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2</a:t>
            </a:r>
            <a:endParaRPr/>
          </a:p>
        </p:txBody>
      </p:sp>
      <p:sp>
        <p:nvSpPr>
          <p:cNvPr id="1274" name="Google Shape;1274;p3"/>
          <p:cNvSpPr txBox="1">
            <a:spLocks noGrp="1"/>
          </p:cNvSpPr>
          <p:nvPr>
            <p:ph type="body" idx="3"/>
          </p:nvPr>
        </p:nvSpPr>
        <p:spPr>
          <a:xfrm>
            <a:off x="4837546" y="4884525"/>
            <a:ext cx="2493818" cy="561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3</a:t>
            </a:r>
            <a:endParaRPr/>
          </a:p>
        </p:txBody>
      </p:sp>
      <p:sp>
        <p:nvSpPr>
          <p:cNvPr id="1275" name="Google Shape;1275;p3"/>
          <p:cNvSpPr txBox="1">
            <a:spLocks noGrp="1"/>
          </p:cNvSpPr>
          <p:nvPr>
            <p:ph type="body" idx="4"/>
          </p:nvPr>
        </p:nvSpPr>
        <p:spPr>
          <a:xfrm rot="-734591">
            <a:off x="8857696" y="4221461"/>
            <a:ext cx="1706880" cy="4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4</a:t>
            </a:r>
            <a:endParaRPr/>
          </a:p>
        </p:txBody>
      </p:sp>
      <p:sp>
        <p:nvSpPr>
          <p:cNvPr id="1276" name="Google Shape;1276;p3"/>
          <p:cNvSpPr txBox="1">
            <a:spLocks noGrp="1"/>
          </p:cNvSpPr>
          <p:nvPr>
            <p:ph type="body" idx="5"/>
          </p:nvPr>
        </p:nvSpPr>
        <p:spPr>
          <a:xfrm rot="-175648">
            <a:off x="9371223" y="1078189"/>
            <a:ext cx="2116975" cy="57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5</a:t>
            </a:r>
            <a:endParaRPr/>
          </a:p>
        </p:txBody>
      </p:sp>
      <p:sp>
        <p:nvSpPr>
          <p:cNvPr id="1277" name="Google Shape;1277;p3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Warm-up</a:t>
            </a:r>
            <a:endParaRPr/>
          </a:p>
        </p:txBody>
      </p:sp>
      <p:sp>
        <p:nvSpPr>
          <p:cNvPr id="1278" name="Google Shape;1278;p3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Look, listen and repeat.</a:t>
            </a:r>
            <a:endParaRPr/>
          </a:p>
        </p:txBody>
      </p:sp>
      <p:sp>
        <p:nvSpPr>
          <p:cNvPr id="1279" name="Google Shape;1279;p3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Listen, point and say.</a:t>
            </a:r>
            <a:endParaRPr/>
          </a:p>
        </p:txBody>
      </p:sp>
      <p:sp>
        <p:nvSpPr>
          <p:cNvPr id="1280" name="Google Shape;1280;p3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Let’s talk.</a:t>
            </a:r>
            <a:endParaRPr/>
          </a:p>
        </p:txBody>
      </p:sp>
      <p:sp>
        <p:nvSpPr>
          <p:cNvPr id="1281" name="Google Shape;1281;p3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Fun corner and Wrap-up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2790" y="1329597"/>
            <a:ext cx="6171767" cy="411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30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1" name="Google Shape;1671;p30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2" name="Google Shape;1672;p30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30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4" name="Google Shape;1674;p30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30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30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p30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8" name="Google Shape;1678;p30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9" name="Google Shape;1679;p30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0" name="Google Shape;1680;p30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Google Shape;1681;p30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2" name="Google Shape;1682;p30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3" name="Google Shape;1683;p30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4" name="Google Shape;1684;p30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5" name="Google Shape;1685;p30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30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30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30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30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30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30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2" name="Google Shape;1692;p30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30"/>
          <p:cNvSpPr/>
          <p:nvPr/>
        </p:nvSpPr>
        <p:spPr>
          <a:xfrm>
            <a:off x="3339122" y="2744249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30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3500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40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0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4000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4000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3188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40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40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40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Google Shape;170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2" y="12998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1701" name="Google Shape;1701;p31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31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31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p31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31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31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31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31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31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31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31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31"/>
          <p:cNvSpPr/>
          <p:nvPr/>
        </p:nvSpPr>
        <p:spPr>
          <a:xfrm>
            <a:off x="4209669" y="333854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31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31"/>
          <p:cNvSpPr/>
          <p:nvPr/>
        </p:nvSpPr>
        <p:spPr>
          <a:xfrm>
            <a:off x="5621699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31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31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31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8" name="Google Shape;1718;p31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31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31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31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31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31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31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31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1" name="Google Shape;173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1392" y="1086948"/>
            <a:ext cx="4889216" cy="4684105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Google Shape;1732;p32"/>
          <p:cNvSpPr/>
          <p:nvPr/>
        </p:nvSpPr>
        <p:spPr>
          <a:xfrm>
            <a:off x="3345937" y="45113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3" name="Google Shape;1733;p32"/>
          <p:cNvSpPr/>
          <p:nvPr/>
        </p:nvSpPr>
        <p:spPr>
          <a:xfrm>
            <a:off x="2918178" y="1542696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4" name="Google Shape;1734;p32"/>
          <p:cNvSpPr/>
          <p:nvPr/>
        </p:nvSpPr>
        <p:spPr>
          <a:xfrm>
            <a:off x="2009851" y="1519615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5" name="Google Shape;1735;p32"/>
          <p:cNvSpPr/>
          <p:nvPr/>
        </p:nvSpPr>
        <p:spPr>
          <a:xfrm>
            <a:off x="1524000" y="666957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6" name="Google Shape;1736;p32"/>
          <p:cNvSpPr/>
          <p:nvPr/>
        </p:nvSpPr>
        <p:spPr>
          <a:xfrm>
            <a:off x="3327454" y="27301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7" name="Google Shape;1737;p32"/>
          <p:cNvSpPr/>
          <p:nvPr/>
        </p:nvSpPr>
        <p:spPr>
          <a:xfrm>
            <a:off x="2899695" y="42277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32"/>
          <p:cNvSpPr/>
          <p:nvPr/>
        </p:nvSpPr>
        <p:spPr>
          <a:xfrm>
            <a:off x="1991368" y="42046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32"/>
          <p:cNvSpPr/>
          <p:nvPr/>
        </p:nvSpPr>
        <p:spPr>
          <a:xfrm>
            <a:off x="1505517" y="33520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32"/>
          <p:cNvSpPr/>
          <p:nvPr/>
        </p:nvSpPr>
        <p:spPr>
          <a:xfrm>
            <a:off x="6030975" y="2716458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p32"/>
          <p:cNvSpPr/>
          <p:nvPr/>
        </p:nvSpPr>
        <p:spPr>
          <a:xfrm>
            <a:off x="5603216" y="421404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2" name="Google Shape;1742;p32"/>
          <p:cNvSpPr/>
          <p:nvPr/>
        </p:nvSpPr>
        <p:spPr>
          <a:xfrm>
            <a:off x="4694889" y="419096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3" name="Google Shape;1743;p32"/>
          <p:cNvSpPr/>
          <p:nvPr/>
        </p:nvSpPr>
        <p:spPr>
          <a:xfrm>
            <a:off x="4209038" y="3338302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4" name="Google Shape;1744;p32"/>
          <p:cNvSpPr/>
          <p:nvPr/>
        </p:nvSpPr>
        <p:spPr>
          <a:xfrm>
            <a:off x="6049458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32"/>
          <p:cNvSpPr/>
          <p:nvPr/>
        </p:nvSpPr>
        <p:spPr>
          <a:xfrm>
            <a:off x="5621609" y="1531871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6" name="Google Shape;1746;p32"/>
          <p:cNvSpPr/>
          <p:nvPr/>
        </p:nvSpPr>
        <p:spPr>
          <a:xfrm>
            <a:off x="4713372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32"/>
          <p:cNvSpPr/>
          <p:nvPr/>
        </p:nvSpPr>
        <p:spPr>
          <a:xfrm>
            <a:off x="4227521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32"/>
          <p:cNvSpPr/>
          <p:nvPr/>
        </p:nvSpPr>
        <p:spPr>
          <a:xfrm>
            <a:off x="8763449" y="35871"/>
            <a:ext cx="1470751" cy="205561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32"/>
          <p:cNvSpPr/>
          <p:nvPr/>
        </p:nvSpPr>
        <p:spPr>
          <a:xfrm>
            <a:off x="8335690" y="1533454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32"/>
          <p:cNvSpPr/>
          <p:nvPr/>
        </p:nvSpPr>
        <p:spPr>
          <a:xfrm>
            <a:off x="7427363" y="1510373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32"/>
          <p:cNvSpPr/>
          <p:nvPr/>
        </p:nvSpPr>
        <p:spPr>
          <a:xfrm>
            <a:off x="6941512" y="657715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BFBFBF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p32"/>
          <p:cNvSpPr/>
          <p:nvPr/>
        </p:nvSpPr>
        <p:spPr>
          <a:xfrm>
            <a:off x="8748367" y="2707218"/>
            <a:ext cx="1470751" cy="205561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32"/>
          <p:cNvSpPr/>
          <p:nvPr/>
        </p:nvSpPr>
        <p:spPr>
          <a:xfrm>
            <a:off x="8320608" y="4204800"/>
            <a:ext cx="2347393" cy="187231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p32"/>
          <p:cNvSpPr/>
          <p:nvPr/>
        </p:nvSpPr>
        <p:spPr>
          <a:xfrm>
            <a:off x="7412281" y="4181720"/>
            <a:ext cx="1415301" cy="239368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32"/>
          <p:cNvSpPr/>
          <p:nvPr/>
        </p:nvSpPr>
        <p:spPr>
          <a:xfrm>
            <a:off x="6926430" y="3329061"/>
            <a:ext cx="2376438" cy="14269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32"/>
          <p:cNvSpPr/>
          <p:nvPr/>
        </p:nvSpPr>
        <p:spPr>
          <a:xfrm>
            <a:off x="152579" y="23191"/>
            <a:ext cx="371454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What’s your hobby?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500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4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4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644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3500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4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5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50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40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40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40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3188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40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4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5" y="990601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962401" y="3225800"/>
            <a:ext cx="4447839" cy="111831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Tx/>
            </a:pPr>
            <a:r>
              <a:rPr lang="en-US" sz="6667" b="1" kern="1200" dirty="0">
                <a:solidFill>
                  <a:srgbClr val="FF0000"/>
                </a:solidFill>
                <a:latin typeface="Berlin Sans FB Demi" panose="020E0802020502020306" pitchFamily="34" charset="0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81484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1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287" name="Google Shape;1287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 u="none" strike="noStrike" cap="none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  <a:endParaRPr/>
          </a:p>
        </p:txBody>
      </p:sp>
      <p:pic>
        <p:nvPicPr>
          <p:cNvPr id="1288" name="Google Shape;128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Google Shape;1294;p5" descr="Ảnh có chứa vật thể ngoài trời, ngôi sao, tối,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0945" y="175673"/>
            <a:ext cx="840395" cy="14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1491" y="247345"/>
            <a:ext cx="1352857" cy="135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5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5307" y="5276453"/>
            <a:ext cx="154305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5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7484" y="5315984"/>
            <a:ext cx="795245" cy="137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5" descr="Ảnh có chứa văn bản, đồ họa véc-tơ, búp bê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4142" y="1892985"/>
            <a:ext cx="1132964" cy="142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5" descr="Ảnh có chứa bầu trời đêm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4244" y="5315985"/>
            <a:ext cx="1152558" cy="14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5" descr="Ảnh có chứa tối&#10;&#10;Mô tả được tạo tự độ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68852" y="2419493"/>
            <a:ext cx="164076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12083" y="4006245"/>
            <a:ext cx="1419143" cy="110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5" descr="Ảnh có chứa văn bản, đồ họa véc-tơ, đồ chơi&#10;&#10;Mô tả được tạo tự độ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78850" y="3925475"/>
            <a:ext cx="1503654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5" descr="Ảnh có chứa bầu trời đêm&#10;&#10;Mô tả được tạo tự độ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35718" y="336797"/>
            <a:ext cx="1397011" cy="122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5" descr="Ảnh có chứa đồ họa véc-tơ&#10;&#10;Mô tả được tạo tự độ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99685" y="2195379"/>
            <a:ext cx="1334295" cy="117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5" descr="Ảnh có chứa tối, bầu trời đêm&#10;&#10;Mô tả được tạo tự độ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34658" y="3972754"/>
            <a:ext cx="1640761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5"/>
          <p:cNvSpPr/>
          <p:nvPr/>
        </p:nvSpPr>
        <p:spPr>
          <a:xfrm>
            <a:off x="1516016" y="-23949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307" name="Google Shape;1307;p5"/>
          <p:cNvSpPr/>
          <p:nvPr/>
        </p:nvSpPr>
        <p:spPr>
          <a:xfrm>
            <a:off x="3675466" y="90914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5"/>
          <p:cNvSpPr/>
          <p:nvPr/>
        </p:nvSpPr>
        <p:spPr>
          <a:xfrm>
            <a:off x="4557666" y="-20497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309" name="Google Shape;1309;p5"/>
          <p:cNvSpPr/>
          <p:nvPr/>
        </p:nvSpPr>
        <p:spPr>
          <a:xfrm>
            <a:off x="6717116" y="91259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5"/>
          <p:cNvSpPr/>
          <p:nvPr/>
        </p:nvSpPr>
        <p:spPr>
          <a:xfrm>
            <a:off x="7592966" y="-30657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311" name="Google Shape;1311;p5"/>
          <p:cNvSpPr/>
          <p:nvPr/>
        </p:nvSpPr>
        <p:spPr>
          <a:xfrm>
            <a:off x="9752416" y="90243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5"/>
          <p:cNvSpPr/>
          <p:nvPr/>
        </p:nvSpPr>
        <p:spPr>
          <a:xfrm>
            <a:off x="1524877" y="168046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313" name="Google Shape;1313;p5"/>
          <p:cNvSpPr/>
          <p:nvPr/>
        </p:nvSpPr>
        <p:spPr>
          <a:xfrm>
            <a:off x="3668937" y="2613842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5"/>
          <p:cNvSpPr/>
          <p:nvPr/>
        </p:nvSpPr>
        <p:spPr>
          <a:xfrm>
            <a:off x="4551137" y="168420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315" name="Google Shape;1315;p5"/>
          <p:cNvSpPr/>
          <p:nvPr/>
        </p:nvSpPr>
        <p:spPr>
          <a:xfrm>
            <a:off x="6710587" y="261729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5"/>
          <p:cNvSpPr/>
          <p:nvPr/>
        </p:nvSpPr>
        <p:spPr>
          <a:xfrm>
            <a:off x="7586437" y="167404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317" name="Google Shape;1317;p5"/>
          <p:cNvSpPr/>
          <p:nvPr/>
        </p:nvSpPr>
        <p:spPr>
          <a:xfrm>
            <a:off x="9745887" y="260713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5"/>
          <p:cNvSpPr/>
          <p:nvPr/>
        </p:nvSpPr>
        <p:spPr>
          <a:xfrm>
            <a:off x="1532771" y="338310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319" name="Google Shape;1319;p5"/>
          <p:cNvSpPr/>
          <p:nvPr/>
        </p:nvSpPr>
        <p:spPr>
          <a:xfrm>
            <a:off x="3681637" y="431274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5"/>
          <p:cNvSpPr/>
          <p:nvPr/>
        </p:nvSpPr>
        <p:spPr>
          <a:xfrm>
            <a:off x="4563837" y="338310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321" name="Google Shape;1321;p5"/>
          <p:cNvSpPr/>
          <p:nvPr/>
        </p:nvSpPr>
        <p:spPr>
          <a:xfrm>
            <a:off x="6723287" y="431619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5"/>
          <p:cNvSpPr/>
          <p:nvPr/>
        </p:nvSpPr>
        <p:spPr>
          <a:xfrm>
            <a:off x="7599137" y="3372943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323" name="Google Shape;1323;p5"/>
          <p:cNvSpPr/>
          <p:nvPr/>
        </p:nvSpPr>
        <p:spPr>
          <a:xfrm>
            <a:off x="9758587" y="4306036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5"/>
          <p:cNvSpPr/>
          <p:nvPr/>
        </p:nvSpPr>
        <p:spPr>
          <a:xfrm>
            <a:off x="1515441" y="5097049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325" name="Google Shape;1325;p5"/>
          <p:cNvSpPr/>
          <p:nvPr/>
        </p:nvSpPr>
        <p:spPr>
          <a:xfrm>
            <a:off x="3668937" y="6030142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6" name="Google Shape;1326;p5"/>
          <p:cNvSpPr/>
          <p:nvPr/>
        </p:nvSpPr>
        <p:spPr>
          <a:xfrm>
            <a:off x="4551137" y="510050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327" name="Google Shape;1327;p5"/>
          <p:cNvSpPr/>
          <p:nvPr/>
        </p:nvSpPr>
        <p:spPr>
          <a:xfrm>
            <a:off x="6710587" y="603359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5"/>
          <p:cNvSpPr/>
          <p:nvPr/>
        </p:nvSpPr>
        <p:spPr>
          <a:xfrm>
            <a:off x="7586437" y="5090341"/>
            <a:ext cx="2958921" cy="1625242"/>
          </a:xfrm>
          <a:prstGeom prst="rect">
            <a:avLst/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329" name="Google Shape;1329;p5"/>
          <p:cNvSpPr/>
          <p:nvPr/>
        </p:nvSpPr>
        <p:spPr>
          <a:xfrm>
            <a:off x="9745887" y="6023434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7" name="Google Shape;1337;p6" descr="Ảnh có chứa bầu trời đêm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267" y="643466"/>
            <a:ext cx="4419116" cy="5571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6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9" name="Google Shape;1339;p6" descr="Ảnh có chứa văn bản, đồ họa véc-tơ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3640" y="643467"/>
            <a:ext cx="4415068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6"/>
          <p:cNvSpPr txBox="1"/>
          <p:nvPr/>
        </p:nvSpPr>
        <p:spPr>
          <a:xfrm>
            <a:off x="4973257" y="768947"/>
            <a:ext cx="2161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singing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8" name="Google Shape;134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1366305"/>
            <a:ext cx="5294716" cy="4125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9" name="Google Shape;1349;p7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50" name="Google Shape;1350;p7" descr="Ảnh có chứa văn bản, đồ họa véc-tơ, đồ chơi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364061"/>
            <a:ext cx="5294715" cy="4129877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7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drawing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9" name="Google Shape;1359;p8" descr="Ảnh có chứa tố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0115" y="1419449"/>
            <a:ext cx="5294716" cy="37857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0" name="Google Shape;1360;p8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1" name="Google Shape;1361;p8" descr="Ảnh có chứa tối,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737" y="1419450"/>
            <a:ext cx="5294715" cy="3785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8"/>
          <p:cNvSpPr txBox="1"/>
          <p:nvPr/>
        </p:nvSpPr>
        <p:spPr>
          <a:xfrm>
            <a:off x="4382776" y="756509"/>
            <a:ext cx="31558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9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0" name="Google Shape;1370;p9" descr="Ảnh có chứa đồ họa véc-tơ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182" y="1068887"/>
            <a:ext cx="5294716" cy="46461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1" name="Google Shape;1371;p9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2" name="Google Shape;1372;p9" descr="Ảnh có chứa bầu trời đêm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455" y="1065983"/>
            <a:ext cx="5294715" cy="464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9"/>
          <p:cNvSpPr txBox="1"/>
          <p:nvPr/>
        </p:nvSpPr>
        <p:spPr>
          <a:xfrm>
            <a:off x="4973257" y="768947"/>
            <a:ext cx="25127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econdary">
  <a:themeElements>
    <a:clrScheme name="Custom 12">
      <a:dk1>
        <a:srgbClr val="000000"/>
      </a:dk1>
      <a:lt1>
        <a:srgbClr val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1238</Words>
  <Application>Microsoft Office PowerPoint</Application>
  <PresentationFormat>Widescreen</PresentationFormat>
  <Paragraphs>173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Sigmar One</vt:lpstr>
      <vt:lpstr>Calibri</vt:lpstr>
      <vt:lpstr>Arial</vt:lpstr>
      <vt:lpstr>Barlow</vt:lpstr>
      <vt:lpstr>Comic Sans MS</vt:lpstr>
      <vt:lpstr>Hind</vt:lpstr>
      <vt:lpstr>Open Sans</vt:lpstr>
      <vt:lpstr>PT Sans</vt:lpstr>
      <vt:lpstr>Schoolbell</vt:lpstr>
      <vt:lpstr>Fredoka One</vt:lpstr>
      <vt:lpstr>Verdana</vt:lpstr>
      <vt:lpstr>Oi</vt:lpstr>
      <vt:lpstr>Montserrat</vt:lpstr>
      <vt:lpstr>Fira Sans Extra Condensed Medium</vt:lpstr>
      <vt:lpstr>Berlin Sans FB Demi</vt:lpstr>
      <vt:lpstr>Poppins SemiBold</vt:lpstr>
      <vt:lpstr>Bilbo</vt:lpstr>
      <vt:lpstr>Chủ đề Office</vt:lpstr>
      <vt:lpstr>1_Theme1</vt:lpstr>
      <vt:lpstr>Theme4</vt:lpstr>
      <vt:lpstr>1_Office Theme</vt:lpstr>
      <vt:lpstr>Secondary</vt:lpstr>
      <vt:lpstr>Over The Rainbow by Slidesgo</vt:lpstr>
      <vt:lpstr>Office Theme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</cp:lastModifiedBy>
  <cp:revision>1</cp:revision>
  <dcterms:created xsi:type="dcterms:W3CDTF">2022-01-15T08:37:55Z</dcterms:created>
  <dcterms:modified xsi:type="dcterms:W3CDTF">2025-01-02T14:07:38Z</dcterms:modified>
</cp:coreProperties>
</file>