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notesSlides/notesSlide23.xml" ContentType="application/vnd.openxmlformats-officedocument.presentationml.notesSlide+xml"/>
  <Override PartName="/ppt/tags/tag2.xml" ContentType="application/vnd.openxmlformats-officedocument.presentationml.tags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7" r:id="rId3"/>
    <p:sldMasterId id="2147483774" r:id="rId4"/>
    <p:sldMasterId id="2147483787" r:id="rId5"/>
    <p:sldMasterId id="2147483800" r:id="rId6"/>
    <p:sldMasterId id="2147483813" r:id="rId7"/>
    <p:sldMasterId id="2147483839" r:id="rId8"/>
    <p:sldMasterId id="2147483852" r:id="rId9"/>
  </p:sldMasterIdLst>
  <p:notesMasterIdLst>
    <p:notesMasterId r:id="rId45"/>
  </p:notesMasterIdLst>
  <p:sldIdLst>
    <p:sldId id="421" r:id="rId10"/>
    <p:sldId id="341" r:id="rId11"/>
    <p:sldId id="264" r:id="rId12"/>
    <p:sldId id="424" r:id="rId13"/>
    <p:sldId id="256" r:id="rId14"/>
    <p:sldId id="372" r:id="rId15"/>
    <p:sldId id="425" r:id="rId16"/>
    <p:sldId id="374" r:id="rId17"/>
    <p:sldId id="418" r:id="rId18"/>
    <p:sldId id="426" r:id="rId19"/>
    <p:sldId id="423" r:id="rId20"/>
    <p:sldId id="427" r:id="rId21"/>
    <p:sldId id="417" r:id="rId22"/>
    <p:sldId id="258" r:id="rId23"/>
    <p:sldId id="259" r:id="rId24"/>
    <p:sldId id="260" r:id="rId25"/>
    <p:sldId id="412" r:id="rId26"/>
    <p:sldId id="263" r:id="rId27"/>
    <p:sldId id="413" r:id="rId28"/>
    <p:sldId id="265" r:id="rId29"/>
    <p:sldId id="428" r:id="rId30"/>
    <p:sldId id="378" r:id="rId31"/>
    <p:sldId id="419" r:id="rId32"/>
    <p:sldId id="429" r:id="rId33"/>
    <p:sldId id="414" r:id="rId34"/>
    <p:sldId id="277" r:id="rId35"/>
    <p:sldId id="416" r:id="rId36"/>
    <p:sldId id="281" r:id="rId37"/>
    <p:sldId id="278" r:id="rId38"/>
    <p:sldId id="284" r:id="rId39"/>
    <p:sldId id="279" r:id="rId40"/>
    <p:sldId id="285" r:id="rId41"/>
    <p:sldId id="280" r:id="rId42"/>
    <p:sldId id="394" r:id="rId43"/>
    <p:sldId id="30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76152" autoAdjust="0"/>
  </p:normalViewPr>
  <p:slideViewPr>
    <p:cSldViewPr snapToGrid="0">
      <p:cViewPr varScale="1">
        <p:scale>
          <a:sx n="55" d="100"/>
          <a:sy n="55" d="100"/>
        </p:scale>
        <p:origin x="13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EC67B-EB12-4B85-8342-B8FBB1EF598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7D13A-854C-4F5A-A9D1-4C432CFEB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4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167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1771474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89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teams(Boys and Girls).</a:t>
            </a:r>
          </a:p>
          <a:p>
            <a:r>
              <a:rPr lang="en-US" dirty="0"/>
              <a:t>- T asks 1 pupil of each team come to the board and face to the others(they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63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10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95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3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27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90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98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the title and lyrics of the song. Encourage them to point</a:t>
            </a:r>
          </a:p>
          <a:p>
            <a:pPr algn="l"/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at the pictures to reinforce their understanding.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through. Encourage pupils to listen carefully to the</a:t>
            </a:r>
          </a:p>
          <a:p>
            <a:pPr algn="l"/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and the melody.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line by line for pupils to listen and repeat. Correct their</a:t>
            </a:r>
          </a:p>
          <a:p>
            <a:pPr algn="l"/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where necessary.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 for pupils to sing along.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Introduce actions for pupils to do while they sing along with the recording.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57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712161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the title and lyrics of the song. Encourage them to point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at the pictures to reinforce their understanding.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through. Encourage pupils to listen carefully to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and the melody.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line by line for pupils to listen and repeat. Correct their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where necessary.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 for pupils to sing along.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Introduce actions for pupils to do while they sing along with the recording.</a:t>
            </a:r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b="1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Game: Let’s sing!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Divide the class into 2 teams: Boys and girls.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team has to sing a verse of the song.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all they sing the last sentence.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team can make it better will get points.</a:t>
            </a:r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031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99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Guessing game: </a:t>
            </a:r>
          </a:p>
          <a:p>
            <a:r>
              <a:rPr lang="en-US" dirty="0"/>
              <a:t>- T lets the whole class look at the pictures and asks: </a:t>
            </a:r>
            <a:r>
              <a:rPr lang="en-US" i="1" dirty="0"/>
              <a:t>What’s your hobby?</a:t>
            </a:r>
          </a:p>
          <a:p>
            <a:r>
              <a:rPr lang="en-US" dirty="0"/>
              <a:t>- The first one to answer will get the points.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1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Guessing game: </a:t>
            </a:r>
          </a:p>
          <a:p>
            <a:r>
              <a:rPr lang="en-US" dirty="0"/>
              <a:t>- T lets the whole class look at the pictures and asks: </a:t>
            </a:r>
            <a:r>
              <a:rPr lang="en-US" i="1" dirty="0"/>
              <a:t>What’s your hobby?</a:t>
            </a:r>
          </a:p>
          <a:p>
            <a:r>
              <a:rPr lang="en-US" dirty="0"/>
              <a:t>- The first one to answer will get the points.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9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shows 4 pictures on the board and asks pupils to repeat. -&gt; Wrap up.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800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64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The question has many possible answers. </a:t>
            </a:r>
          </a:p>
          <a:p>
            <a:r>
              <a:rPr lang="en-US" dirty="0"/>
              <a:t>- T lets the pupils in class write their answers (hobbies) on their board.</a:t>
            </a:r>
          </a:p>
          <a:p>
            <a:r>
              <a:rPr lang="en-US" dirty="0"/>
              <a:t>- When T shows answers, each answer of them will get each point.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08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asks pupils to open their SB/ page 37.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108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80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1a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1b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Tell them about the activity. Elicit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hobby in each picture. Play the recording of the first exchange. Play the recording again for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pupils to do the task. Play the recording a third time for pupils to 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for the second exchange.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Tell pupils to swap books with a partner, then check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again for pupils to double-check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If time allows, play the recording sentence by sentence for the class to listen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in chorus. Correct their pronunciation where necessary.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1a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1b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Tell them about the activity. Elicit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hobby in each picture. Play the recording of the first exchange. Play the recording again for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pupils to do the task. Play the recording a third time for pupils to 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for the second exchange.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Tell pupils to swap books with a partner, then check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again for pupils to double-check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If time allows, play the recording sentence by sentence for the class to listen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in chorus. Correct their pronunciation where necessary.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42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576867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look at the pictures. Have them identify the hobbies in the pictures.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look at the four incomplete sentences. Draw their attention to the missing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words in the sentences.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Model with Picture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Have pupils look at the sentence. Ask them what is missing in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answer (</a:t>
            </a:r>
            <a:r>
              <a:rPr lang="en-US" sz="1800" b="0" i="1" u="none" strike="noStrike" baseline="0" dirty="0">
                <a:solidFill>
                  <a:srgbClr val="161616"/>
                </a:solidFill>
                <a:latin typeface="MyriadPro-It"/>
              </a:rPr>
              <a:t>swimming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). Then have them look at the picture and identify the hobby. Then have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them complete the gap (</a:t>
            </a:r>
            <a:r>
              <a:rPr lang="en-US" sz="1800" b="0" i="1" u="none" strike="noStrike" baseline="0" dirty="0">
                <a:solidFill>
                  <a:srgbClr val="161616"/>
                </a:solidFill>
                <a:latin typeface="MyriadPro-It"/>
              </a:rPr>
              <a:t>What’s your hobby? – It’s swimming.).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Follow the same procedure with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2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,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3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4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complete the dialogues individually and ask a few pairs to read them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aloud.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8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3F9373-5B0A-4D1B-AF9C-79EC1668E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B51536-89D4-4FCF-B576-556AF1D74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D7EF6DA-D1D5-4C91-9A07-FE29A5467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1B5EE9-60DA-4C63-955F-79A452E06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CC80DE-3523-4D9E-8C29-384761043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93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154099-93A5-4504-8323-272D557F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7C59DD4-0023-4C11-BF66-85E0D1FA9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DF60FD6-E91A-4108-89F4-A37E4FEAC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E8BDAC-555A-410F-BAAE-1DDACD85A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7ED9F2-3836-4E91-BCB3-1D0BC98B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2E61252-7771-46A6-8BFB-1A30C153DF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46ABA42-F883-4FD9-9883-F6D8E9CE8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F71071-5916-40B8-8F67-69A38B91E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49236D6-8BFF-48BA-80A2-C2DE3283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182998-3990-4BD4-BE63-F5243502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0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12774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1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13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3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38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23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91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1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45798B-7CE8-4EB0-9626-BC35A1811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89D472D-8121-4D20-9B72-F5A8F14E4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AA480A9-E61A-4732-A38B-B2EE2E309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E8E18FB-8862-4566-81B0-3B2FBEBA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A98868B-E717-4295-AE6E-6C6B4955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30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10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93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11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0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93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E0DA32-BCCF-4307-ACE5-69A9E72B1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EDBFD9-CAEB-45EF-AB23-D1C1B85DE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712370-564D-474D-84FA-B4D4C9B04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02/01/2025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60D1A5-B7AA-4848-8442-D57F76D6C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98FB8F-B232-4E7A-A2B5-7479763FD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609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AD85B-5BA6-4524-A74A-01DB258DD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3F9808-A1B2-4485-9E58-4EFF57AE0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9A4E71-1959-4CDA-A1B3-4B902D910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02/01/2025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2F9DD-23E3-472D-A758-C5959FEAB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E0CDC0-FC9F-4098-A5E2-7709DB90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895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C457BE-1F34-426B-B4B6-E79EC6D32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5CDF9D-EA12-45DE-89AF-DA240DC91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F5F446-99FC-44D7-924D-34D36095F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02/01/2025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002669-E26F-452C-BF20-52797B942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6E71-5814-43A6-9B52-7B90F564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5084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F10874-4BEC-41A9-9449-494E64D68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27FBF5-FE4F-4878-8F3A-BB54C00CD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B889B4-9120-4DDA-AD95-7EB6F16CE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45C9AF-FFA9-4395-B2BF-6398A898E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02/01/2025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4E83AB-3CBC-42E5-BF57-7847808DE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23B016-D6C5-4977-82EA-71A965B7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3122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1154E-7E99-40FE-8397-85C9EB232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DEAE1C-BDE2-472E-9E98-BB9AD9739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9B9CA3-FBB8-4A0F-A4D4-6793B9FFD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7750E19-03A5-49F7-81CB-AD8D5F9C58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A31CDB-6E92-4A99-9B69-8BDA3E242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2A56728-13A5-426F-8317-867831319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02/01/2025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7F0BBB4-02A6-4DD5-93C6-B5E1F620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E4C9568-7F96-49D7-A3E1-2D1680C6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3530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EF15C3-6C50-4D2B-AAFF-A3C00C1E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961DF2B-EF45-4856-BD39-C407DA85B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DD563E-C201-47D3-AE7F-7BCEE0A4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5D5F35-8EF0-4AE1-B8CB-47D0604C9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228628-B15E-4B82-BC66-A45CFB2C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64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05EA4D-3481-429F-B4A3-E2A2BEAE2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56B19E6-8037-49F6-8BB0-706216DC2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02/01/2025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53D0CED-203D-4DBE-B405-CEF9EDA3B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B85EFAF-EDCA-4672-B786-B77E366B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5544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723059F-FEB6-4A6C-86E3-75D67D10A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02/01/2025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88BB919-263F-4430-866E-D7FE4706A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388E8C-9AB6-4456-835C-6792C983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65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6E5AF-152C-4EA6-8A2D-728836520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C19491-4019-4859-8714-6B5478653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8A99EF-FA79-48DE-988D-9674C6C4F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38237D-B6CE-4411-A9CA-0E99869C9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02/01/2025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AA309B-EE46-4382-81C3-2BF14A26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D61480-0470-40A3-8A6A-026391264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7210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DBDF94-E0EF-4908-80C3-F4A52A92A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6D94377-9842-4196-B6E6-D5313B9F8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3ABBDF-AB95-4CD7-BAFB-E8ACA3818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D7C2D8-A508-4827-A8B5-CE4DD4BE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02/01/2025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3DAB3C-4ABE-4EB3-99C4-B90F23082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9CAE3A-A1A7-43D0-923A-0845433F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6409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6C71DF-6B5F-4244-8351-DD4C40FE6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F59CA35-627B-4E3A-8235-B835A27BE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B56DA8-0DBD-4EFC-A34A-AA309C9B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02/01/2025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C6A6FE-07BC-4449-8194-42A617FD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1E956C-B406-4A9D-9C1F-02BABA60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3930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235256-B2C3-499D-8CB3-341A6F538D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E39C469-3E16-41CC-A566-B142569AB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072AAE-C292-437E-A06E-A0A559C2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02/01/2025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2DF5FF-E694-42D4-B087-4FAC79B35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131A1D-5130-470C-BCE3-0F1F62F3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083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2610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1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1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1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91572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754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80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33B425-B41D-46FD-82C3-2584DCDB1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C7C66B6-01E2-4850-8A6D-CAAF86AC8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5AF58DC-DBB3-462B-8626-0102AB19E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C734AE-C6D9-4506-9013-1CFF508DA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DAA258-295E-4D9F-925F-40B622D1F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3045F3C-3249-4798-9324-8DA537A2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5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1241504" y="-95466"/>
            <a:ext cx="9410891" cy="6911129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5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5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5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5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5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5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5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5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5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5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5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5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78139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82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2062507" y="1299167"/>
            <a:ext cx="8066988" cy="5205349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1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1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1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1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1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1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1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1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1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1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1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1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1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1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1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1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1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1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1213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2328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509364" y="354516"/>
            <a:ext cx="9410891" cy="6911129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90127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200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993040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885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4024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1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1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1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0474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9B986F-2FF5-4441-9D4D-B9BAB85C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A94F5-C5F6-42AA-A1FC-4DB265917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A9EA19F-E20E-4094-A7EC-07E210044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232308B-6AB1-4B71-872B-FD87755D8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BC03403-6FA5-4168-BAA5-74D86B5BC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F15D6BA-E13A-4E37-BB28-88F80C9E4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C0E5294-0C7E-4543-8BF3-4534380F0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34A70D4-29B9-4102-92D6-B7AB0E09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59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1631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38573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1241504" y="-95466"/>
            <a:ext cx="9410891" cy="6911129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5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5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5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5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5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5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5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5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5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5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5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5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41416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13609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2062507" y="1299167"/>
            <a:ext cx="8066988" cy="5205349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1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1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1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1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1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1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1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1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1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1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1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1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1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1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1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1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1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1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748002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18219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509364" y="354516"/>
            <a:ext cx="9410891" cy="6911129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802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1436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59781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3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B91F25-4846-424C-A71D-2CDC4CD2D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6DB6F9C-AE27-4F57-88BF-D6108730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C7EBEAB-2245-4355-8F4D-3819C6681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42408B-AA52-4B35-8C62-CA5A3DC04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356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67663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9405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72798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77084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39640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775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 preserve="1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30134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8358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5982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02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69E534A-8F88-4CB8-AEB0-0D282D716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1655CCD-42F2-4A4C-95A7-8686C2117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0CBA802-59B0-4459-A087-43D8AD3A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4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9238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5074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543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888877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1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1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1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43113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3300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78333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1241504" y="-95466"/>
            <a:ext cx="9410891" cy="6911129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5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5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5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5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5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5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5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5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5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5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5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5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3711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47503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2062507" y="1299167"/>
            <a:ext cx="8066988" cy="5205349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1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1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1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1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1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1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1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1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1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1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1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1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1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1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1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1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1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1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162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3DD590-3738-48F0-B30A-AC04C571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BB9A51F-0EF4-4F5A-921F-C92D91625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E1098A-66FD-4FDB-A7BB-69CA70877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28F580-23E6-4949-BE3C-CA160794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F251EB4-3558-4142-A858-FF36CD02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C4EDB75-0519-46D5-AE44-D44222162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490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02096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509364" y="354516"/>
            <a:ext cx="9410891" cy="6911129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038060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56847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40379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073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04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336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294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903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72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0ECEAF-3483-4F19-A3F2-05342E30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C0100C-F29B-4470-8823-D820947CF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084F31-0D35-4439-80F2-45DCF9F36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F1B252-5200-463E-BF3B-746A7BD8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4A9923-2AC7-416D-AB28-E4750B429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2F0679A-E3F3-41BA-ACE2-B4F594824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951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450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32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266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042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334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04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18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44FD437-0413-4F04-94E0-15349C87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0607657-BF39-49FE-8E24-AF9A34223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CD067D-DBD3-4A8D-A71E-B47B88377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DDC7C-4202-45A9-B2A0-D11F3F63913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9017C38-F6E7-492B-8166-BC7F792C7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FC9506B-93F4-46A7-BFDF-8FD822731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0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01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E6854-400E-4661-91E7-B9A1DFFBC66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1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2261F78-8B94-47A0-9484-75ED2D6D3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6C53E7-9C14-4E3C-A92B-96715184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75EA2E-74A5-47E3-AF25-1C29D41D3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BD895-2B1B-4267-A4E0-0CC7ADC85D73}" type="datetimeFigureOut">
              <a:rPr lang="es-ES" smtClean="0"/>
              <a:t>02/01/2025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47CAFA-326A-4106-A650-8C624DE54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419EFE-7B29-4C36-9A0F-471156B96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092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9117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7056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9038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21" r:id="rId4"/>
    <p:sldLayoutId id="2147483825" r:id="rId5"/>
    <p:sldLayoutId id="2147483826" r:id="rId6"/>
    <p:sldLayoutId id="2147483827" r:id="rId7"/>
    <p:sldLayoutId id="2147483828" r:id="rId8"/>
    <p:sldLayoutId id="2147483833" r:id="rId9"/>
    <p:sldLayoutId id="2147483835" r:id="rId10"/>
    <p:sldLayoutId id="2147483836" r:id="rId11"/>
    <p:sldLayoutId id="2147483837" r:id="rId12"/>
    <p:sldLayoutId id="214748383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816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7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5" Type="http://schemas.openxmlformats.org/officeDocument/2006/relationships/image" Target="../media/image62.gif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microsoft.com/office/2007/relationships/hdphoto" Target="../media/hdphoto1.wdp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6.jp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jpg"/><Relationship Id="rId10" Type="http://schemas.openxmlformats.org/officeDocument/2006/relationships/image" Target="../media/image69.jpg"/><Relationship Id="rId4" Type="http://schemas.openxmlformats.org/officeDocument/2006/relationships/image" Target="../media/image63.png"/><Relationship Id="rId9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72.PNG"/><Relationship Id="rId7" Type="http://schemas.openxmlformats.org/officeDocument/2006/relationships/image" Target="../media/image67.jpeg"/><Relationship Id="rId12" Type="http://schemas.microsoft.com/office/2007/relationships/hdphoto" Target="../media/hdphoto1.wdp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.xml"/><Relationship Id="rId6" Type="http://schemas.openxmlformats.org/officeDocument/2006/relationships/image" Target="../media/image66.jp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g"/><Relationship Id="rId9" Type="http://schemas.openxmlformats.org/officeDocument/2006/relationships/image" Target="../media/image6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74.png"/><Relationship Id="rId7" Type="http://schemas.openxmlformats.org/officeDocument/2006/relationships/image" Target="../media/image67.jpeg"/><Relationship Id="rId12" Type="http://schemas.microsoft.com/office/2007/relationships/hdphoto" Target="../media/hdphoto1.wdp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Relationship Id="rId6" Type="http://schemas.openxmlformats.org/officeDocument/2006/relationships/image" Target="../media/image66.jp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g"/><Relationship Id="rId9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75.png"/><Relationship Id="rId7" Type="http://schemas.openxmlformats.org/officeDocument/2006/relationships/image" Target="../media/image67.jpeg"/><Relationship Id="rId12" Type="http://schemas.microsoft.com/office/2007/relationships/hdphoto" Target="../media/hdphoto1.wdp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Relationship Id="rId6" Type="http://schemas.openxmlformats.org/officeDocument/2006/relationships/image" Target="../media/image66.jp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g"/><Relationship Id="rId9" Type="http://schemas.openxmlformats.org/officeDocument/2006/relationships/image" Target="../media/image6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51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ABB66D5-D076-8548-A11B-9B5620D0F722}"/>
              </a:ext>
            </a:extLst>
          </p:cNvPr>
          <p:cNvSpPr txBox="1">
            <a:spLocks/>
          </p:cNvSpPr>
          <p:nvPr/>
        </p:nvSpPr>
        <p:spPr>
          <a:xfrm>
            <a:off x="1729409" y="0"/>
            <a:ext cx="9269260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br>
              <a:rPr lang="en-US" sz="6600" kern="0" dirty="0">
                <a:solidFill>
                  <a:srgbClr val="FF0000"/>
                </a:solidFill>
              </a:rPr>
            </a:br>
            <a:br>
              <a:rPr lang="en-US" sz="6600" kern="0" dirty="0">
                <a:solidFill>
                  <a:srgbClr val="FF0000"/>
                </a:solidFill>
              </a:rPr>
            </a:br>
            <a: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3</a:t>
            </a:r>
            <a:b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5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Look, complete </a:t>
            </a:r>
            <a:br>
              <a:rPr lang="en-US" sz="5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5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and read.</a:t>
            </a:r>
            <a:endParaRPr lang="en-US" sz="5600" b="1" kern="0" dirty="0">
              <a:solidFill>
                <a:schemeClr val="accent3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62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11" y="213927"/>
            <a:ext cx="10718157" cy="66440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F9B6CA-6924-41E3-BB0F-798DF0C55498}"/>
              </a:ext>
            </a:extLst>
          </p:cNvPr>
          <p:cNvSpPr/>
          <p:nvPr/>
        </p:nvSpPr>
        <p:spPr>
          <a:xfrm>
            <a:off x="3077806" y="3423981"/>
            <a:ext cx="16401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i="1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swimming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63E229-9C76-4BE3-A1DE-A53D50B4B3C2}"/>
              </a:ext>
            </a:extLst>
          </p:cNvPr>
          <p:cNvSpPr/>
          <p:nvPr/>
        </p:nvSpPr>
        <p:spPr>
          <a:xfrm>
            <a:off x="8596728" y="3423981"/>
            <a:ext cx="13179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singing</a:t>
            </a:r>
            <a:r>
              <a:rPr lang="en-US" sz="24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0" i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620234-93F3-4F98-8AD4-A9FB0E33A704}"/>
              </a:ext>
            </a:extLst>
          </p:cNvPr>
          <p:cNvSpPr/>
          <p:nvPr/>
        </p:nvSpPr>
        <p:spPr>
          <a:xfrm>
            <a:off x="3419525" y="6008784"/>
            <a:ext cx="13965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cooking</a:t>
            </a:r>
            <a:r>
              <a:rPr lang="en-US" sz="24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0" i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A74CBC-348C-4134-8A90-D25F353B9FCB}"/>
              </a:ext>
            </a:extLst>
          </p:cNvPr>
          <p:cNvSpPr/>
          <p:nvPr/>
        </p:nvSpPr>
        <p:spPr>
          <a:xfrm>
            <a:off x="8852527" y="6008784"/>
            <a:ext cx="13805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  <a:endParaRPr lang="en-US" sz="2800" b="0" i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86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C38E55-F3E1-5943-8575-A81DC4DCF040}"/>
              </a:ext>
            </a:extLst>
          </p:cNvPr>
          <p:cNvSpPr txBox="1">
            <a:spLocks/>
          </p:cNvSpPr>
          <p:nvPr/>
        </p:nvSpPr>
        <p:spPr>
          <a:xfrm>
            <a:off x="3235569" y="303922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  <a:tabLst/>
              <a:defRPr/>
            </a:pP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Game time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D18D"/>
              </a:solidFill>
              <a:effectLst/>
              <a:uLnTx/>
              <a:uFillTx/>
              <a:latin typeface="Tempus Sans ITC" panose="04020404030D07020202" pitchFamily="82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1018094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73" y="5660056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74D028E-BA30-439B-B3F4-BDF969B80319}"/>
              </a:ext>
            </a:extLst>
          </p:cNvPr>
          <p:cNvSpPr txBox="1"/>
          <p:nvPr/>
        </p:nvSpPr>
        <p:spPr>
          <a:xfrm>
            <a:off x="2244725" y="0"/>
            <a:ext cx="8139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Juice ITC" panose="04040403040A02020202" pitchFamily="82" charset="0"/>
              </a:rPr>
              <a:t>HOBBIES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B338C7-B249-478E-A0A1-0A8FEFB17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11" y="2229182"/>
            <a:ext cx="2100334" cy="1972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B48987-4A08-4C4E-B962-D41D915E4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1025" y="2315236"/>
            <a:ext cx="2781917" cy="1886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DAB4D1-638A-442B-BE67-B2AC00E3D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11" y="4732008"/>
            <a:ext cx="2524890" cy="1459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6442BE-57A5-4795-8752-E5DCF24C03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1855" y="2315236"/>
            <a:ext cx="3025690" cy="188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2729D8-CF51-48DC-8D0D-7E41E753A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8547" y="4526913"/>
            <a:ext cx="2729863" cy="1772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66FDC4-46AD-4B26-B552-3516D55ED9C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4210" y="2229182"/>
            <a:ext cx="2563565" cy="197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2E395E-B902-4109-86FB-39C85E8D76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3618" y="4409954"/>
            <a:ext cx="3160816" cy="205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5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7032104" y="712774"/>
            <a:ext cx="3840488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A-</a:t>
            </a:r>
            <a:r>
              <a:rPr lang="es-ES" sz="4400" b="1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52176" y="1628800"/>
            <a:ext cx="3820415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lang="es-ES" sz="4000" b="1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paint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52177" y="2544474"/>
            <a:ext cx="3820414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7042363" y="3394855"/>
            <a:ext cx="3830227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7042364" y="4295026"/>
            <a:ext cx="3830226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7042364" y="5229200"/>
            <a:ext cx="3830226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5019981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59" y="4923937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ângulo arredondado 106"/>
          <p:cNvSpPr/>
          <p:nvPr/>
        </p:nvSpPr>
        <p:spPr>
          <a:xfrm>
            <a:off x="186721" y="137418"/>
            <a:ext cx="7141782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C7ADDB-CF73-41E5-B034-8370D5615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73" y="1916618"/>
            <a:ext cx="3745634" cy="223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2.59259E-6 L 3.95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zaokrąglony 26"/>
          <p:cNvSpPr/>
          <p:nvPr/>
        </p:nvSpPr>
        <p:spPr>
          <a:xfrm>
            <a:off x="7032103" y="712774"/>
            <a:ext cx="3702701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28" name="Prostokąt zaokrąglony 27"/>
          <p:cNvSpPr/>
          <p:nvPr/>
        </p:nvSpPr>
        <p:spPr>
          <a:xfrm>
            <a:off x="7052176" y="1628800"/>
            <a:ext cx="3682627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B-running</a:t>
            </a:r>
          </a:p>
        </p:txBody>
      </p:sp>
      <p:sp>
        <p:nvSpPr>
          <p:cNvPr id="29" name="Prostokąt zaokrąglony 28"/>
          <p:cNvSpPr/>
          <p:nvPr/>
        </p:nvSpPr>
        <p:spPr>
          <a:xfrm>
            <a:off x="7052177" y="2544474"/>
            <a:ext cx="3682626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0" name="Prostokąt zaokrąglony 29"/>
          <p:cNvSpPr/>
          <p:nvPr/>
        </p:nvSpPr>
        <p:spPr>
          <a:xfrm>
            <a:off x="7042363" y="3394855"/>
            <a:ext cx="3682625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1" name="Prostokąt zaokrąglony 30"/>
          <p:cNvSpPr/>
          <p:nvPr/>
        </p:nvSpPr>
        <p:spPr>
          <a:xfrm>
            <a:off x="7042363" y="4295026"/>
            <a:ext cx="3692441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2" name="Prostokąt zaokrąglony 31"/>
          <p:cNvSpPr/>
          <p:nvPr/>
        </p:nvSpPr>
        <p:spPr>
          <a:xfrm>
            <a:off x="7042364" y="5229200"/>
            <a:ext cx="3682624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03" y="5444657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65" y="5341144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ângulo arredondado 106"/>
          <p:cNvSpPr/>
          <p:nvPr/>
        </p:nvSpPr>
        <p:spPr>
          <a:xfrm>
            <a:off x="26304" y="57599"/>
            <a:ext cx="7152362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27FB6C-1B0B-4310-9BD3-2E83C7C49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96" y="1851108"/>
            <a:ext cx="4866185" cy="281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1.48148E-6 L 3.54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4" y="712774"/>
            <a:ext cx="3665122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painting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7" y="1628800"/>
            <a:ext cx="3645048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2544474"/>
            <a:ext cx="3645049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7042363" y="3394855"/>
            <a:ext cx="3654863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4295026"/>
            <a:ext cx="3654861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42364" y="5229200"/>
            <a:ext cx="3654860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81" y="5341144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6" y="524510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0" y="70125"/>
            <a:ext cx="7102257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F27E62-67BE-4D4F-B8B4-70CC58B86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077" y="1814759"/>
            <a:ext cx="4985553" cy="2745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11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0 L -3.95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8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8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8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3" y="712774"/>
            <a:ext cx="3707679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7" y="1628800"/>
            <a:ext cx="3707680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drawing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2544474"/>
            <a:ext cx="3687605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painting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042364" y="3394855"/>
            <a:ext cx="3707678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4295026"/>
            <a:ext cx="3717493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52176" y="5229200"/>
            <a:ext cx="3707681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F-running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616" y="5364309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43" y="524510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25842" y="0"/>
            <a:ext cx="7016522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B36E9C-354A-4748-839D-284F80448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596" y="1542373"/>
            <a:ext cx="3687605" cy="3463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62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6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 tmFilter="0,0; .5, 0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/>
        </p:nvSpPr>
        <p:spPr>
          <a:xfrm>
            <a:off x="7032104" y="712774"/>
            <a:ext cx="3652596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drawing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1628800"/>
            <a:ext cx="3632523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052177" y="2544474"/>
            <a:ext cx="3632522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3394855"/>
            <a:ext cx="3632521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42363" y="4295026"/>
            <a:ext cx="3642337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7042364" y="5229200"/>
            <a:ext cx="3632520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25" y="5541319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70" y="5301826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ângulo arredondado 106"/>
          <p:cNvSpPr/>
          <p:nvPr/>
        </p:nvSpPr>
        <p:spPr>
          <a:xfrm>
            <a:off x="-9470" y="-19546"/>
            <a:ext cx="7041574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27C8D8-DB1D-4FD4-8B75-54177E564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872" y="1840375"/>
            <a:ext cx="4539732" cy="294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35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1.48148E-6 L -3.1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4" y="712774"/>
            <a:ext cx="4028378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6" y="1628800"/>
            <a:ext cx="4008305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7" y="2544474"/>
            <a:ext cx="4008304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042364" y="3394855"/>
            <a:ext cx="4008304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D-running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4295026"/>
            <a:ext cx="4008303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42364" y="5229200"/>
            <a:ext cx="4008302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painting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567" y="5312894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4" y="521685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82518" y="23855"/>
            <a:ext cx="7066626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D86ECB-3B85-40DD-950C-16C2E9DD7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900" y="1628801"/>
            <a:ext cx="4470466" cy="252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4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2.22222E-6 L 2.91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5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 tmFilter="0,0; .5, 0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0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1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2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sp>
        <p:nvSpPr>
          <p:cNvPr id="9" name="3 Dikdörtgen">
            <a:extLst>
              <a:ext uri="{FF2B5EF4-FFF2-40B4-BE49-F238E27FC236}">
                <a16:creationId xmlns:a16="http://schemas.microsoft.com/office/drawing/2014/main" id="{94A563CC-9AB8-D943-8990-1059D296CFB4}"/>
              </a:ext>
            </a:extLst>
          </p:cNvPr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My hobbies</a:t>
            </a:r>
            <a:endParaRPr kumimoji="0" lang="tr-TR" sz="60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AC66BB">
                  <a:lumMod val="75000"/>
                </a:srgbClr>
              </a:solidFill>
              <a:effectLst/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AECBA50C-76F2-A64F-8B76-77B802DF1D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A2A2225-BE92-B74D-8BB6-2723D4C21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4" name="TextBox 19">
            <a:extLst>
              <a:ext uri="{FF2B5EF4-FFF2-40B4-BE49-F238E27FC236}">
                <a16:creationId xmlns:a16="http://schemas.microsoft.com/office/drawing/2014/main" id="{A4DA683A-604B-A743-A882-DF60109B41E3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5</a:t>
            </a:r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id="{1AE33C28-FDFD-2C46-BA24-6818D112E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47" y="4595795"/>
            <a:ext cx="4274061" cy="1059567"/>
          </a:xfrm>
          <a:prstGeom prst="rect">
            <a:avLst/>
          </a:prstGeom>
        </p:spPr>
      </p:pic>
      <p:sp>
        <p:nvSpPr>
          <p:cNvPr id="16" name="TextBox 21">
            <a:extLst>
              <a:ext uri="{FF2B5EF4-FFF2-40B4-BE49-F238E27FC236}">
                <a16:creationId xmlns:a16="http://schemas.microsoft.com/office/drawing/2014/main" id="{9EFB5E38-827A-274B-B96F-B966FEFD786F}"/>
              </a:ext>
            </a:extLst>
          </p:cNvPr>
          <p:cNvSpPr txBox="1"/>
          <p:nvPr/>
        </p:nvSpPr>
        <p:spPr>
          <a:xfrm>
            <a:off x="4705172" y="4595795"/>
            <a:ext cx="308645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US" sz="3733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Hộp Văn bản 13">
            <a:extLst>
              <a:ext uri="{FF2B5EF4-FFF2-40B4-BE49-F238E27FC236}">
                <a16:creationId xmlns:a16="http://schemas.microsoft.com/office/drawing/2014/main" id="{168F97A3-4AAD-F547-A72E-76F8DAE06516}"/>
              </a:ext>
            </a:extLst>
          </p:cNvPr>
          <p:cNvSpPr txBox="1"/>
          <p:nvPr/>
        </p:nvSpPr>
        <p:spPr>
          <a:xfrm>
            <a:off x="4516040" y="5528587"/>
            <a:ext cx="3464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Period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A37F31-27A1-154B-ABC1-A3BBE8798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6400" y="1450762"/>
            <a:ext cx="1771897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F0A0B2-5BC2-0245-BB52-0E3397665A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8143" y="1454963"/>
            <a:ext cx="1819529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94B7C71-64ED-8E4E-9AC9-72019C2595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3607" y="4178781"/>
            <a:ext cx="1781424" cy="1476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1A74D3-219F-4BBA-8E86-EAF369C423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4653" y="3818563"/>
            <a:ext cx="1752724" cy="2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3" y="712774"/>
            <a:ext cx="3983253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6" y="1628800"/>
            <a:ext cx="3983253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B-</a:t>
            </a:r>
            <a:r>
              <a:rPr lang="es-ES" sz="4400" b="1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2544474"/>
            <a:ext cx="3963179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7042363" y="3394855"/>
            <a:ext cx="3963179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42364" y="4295026"/>
            <a:ext cx="3963178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32102" y="5229200"/>
            <a:ext cx="3963178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93" y="4934894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3" y="483885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0" y="32997"/>
            <a:ext cx="7154308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C708C8-205C-4099-93A1-B9A0AA0ED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67" y="1346844"/>
            <a:ext cx="4544488" cy="316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1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2.59259E-6 L -2.91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 tmFilter="0,0; .5, 0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5B7ABBF-2807-A545-A1BC-4BE8EF66F4B8}"/>
              </a:ext>
            </a:extLst>
          </p:cNvPr>
          <p:cNvSpPr txBox="1">
            <a:spLocks/>
          </p:cNvSpPr>
          <p:nvPr/>
        </p:nvSpPr>
        <p:spPr>
          <a:xfrm>
            <a:off x="2524539" y="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br>
              <a:rPr lang="en-US" sz="6600" kern="0">
                <a:solidFill>
                  <a:srgbClr val="FF0000"/>
                </a:solidFill>
              </a:rPr>
            </a:br>
            <a:br>
              <a:rPr lang="en-US" sz="6600" kern="0">
                <a:solidFill>
                  <a:srgbClr val="FF0000"/>
                </a:solidFill>
              </a:rPr>
            </a:br>
            <a:r>
              <a:rPr lang="en-US" sz="6600" kern="0">
                <a:solidFill>
                  <a:srgbClr val="FF0000"/>
                </a:solidFill>
                <a:latin typeface="Kristen ITC" panose="03050502040202030202" pitchFamily="66" charset="0"/>
              </a:rPr>
              <a:t>4</a:t>
            </a:r>
            <a:br>
              <a:rPr lang="en-US" sz="6600" kern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b="1" kern="0">
                <a:solidFill>
                  <a:srgbClr val="FF0000"/>
                </a:solidFill>
                <a:latin typeface="Tempus Sans ITC" panose="04020404030D07020202" pitchFamily="82" charset="0"/>
              </a:rPr>
              <a:t>Let’s sing.</a:t>
            </a:r>
            <a:endParaRPr lang="en-US" sz="5000" b="1" kern="0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19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721" y="365760"/>
            <a:ext cx="10239656" cy="5714040"/>
          </a:xfrm>
          <a:prstGeom prst="rect">
            <a:avLst/>
          </a:prstGeom>
        </p:spPr>
      </p:pic>
      <p:pic>
        <p:nvPicPr>
          <p:cNvPr id="6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9328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BB1F778-A9EE-402F-8753-C298BE709BC7}"/>
              </a:ext>
            </a:extLst>
          </p:cNvPr>
          <p:cNvSpPr txBox="1">
            <a:spLocks/>
          </p:cNvSpPr>
          <p:nvPr/>
        </p:nvSpPr>
        <p:spPr>
          <a:xfrm>
            <a:off x="-243606" y="0"/>
            <a:ext cx="7531497" cy="1036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FF0000"/>
                </a:solidFill>
              </a:rPr>
              <a:t>Game: let’s sing!</a:t>
            </a:r>
            <a:endParaRPr lang="en-US" sz="4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930" y="792732"/>
            <a:ext cx="10239656" cy="5714040"/>
          </a:xfrm>
          <a:prstGeom prst="rect">
            <a:avLst/>
          </a:prstGeom>
        </p:spPr>
      </p:pic>
      <p:sp>
        <p:nvSpPr>
          <p:cNvPr id="21" name="Arrow: Striped Right 3">
            <a:extLst>
              <a:ext uri="{FF2B5EF4-FFF2-40B4-BE49-F238E27FC236}">
                <a16:creationId xmlns:a16="http://schemas.microsoft.com/office/drawing/2014/main" id="{57B1464A-2646-4662-B8DE-D92036C58D6A}"/>
              </a:ext>
            </a:extLst>
          </p:cNvPr>
          <p:cNvSpPr/>
          <p:nvPr/>
        </p:nvSpPr>
        <p:spPr>
          <a:xfrm>
            <a:off x="3174102" y="1793906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2" name="Arrow: Striped Right 6">
            <a:extLst>
              <a:ext uri="{FF2B5EF4-FFF2-40B4-BE49-F238E27FC236}">
                <a16:creationId xmlns:a16="http://schemas.microsoft.com/office/drawing/2014/main" id="{EE173EB5-96B8-4AD5-B0E1-55D7C49942C3}"/>
              </a:ext>
            </a:extLst>
          </p:cNvPr>
          <p:cNvSpPr/>
          <p:nvPr/>
        </p:nvSpPr>
        <p:spPr>
          <a:xfrm>
            <a:off x="3174099" y="2266802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3" name="Arrow: Striped Right 7">
            <a:extLst>
              <a:ext uri="{FF2B5EF4-FFF2-40B4-BE49-F238E27FC236}">
                <a16:creationId xmlns:a16="http://schemas.microsoft.com/office/drawing/2014/main" id="{CE1985B4-1C2E-4480-9E00-5D0843B1AD72}"/>
              </a:ext>
            </a:extLst>
          </p:cNvPr>
          <p:cNvSpPr/>
          <p:nvPr/>
        </p:nvSpPr>
        <p:spPr>
          <a:xfrm>
            <a:off x="3174099" y="2679602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4" name="Arrow: Striped Right 8">
            <a:extLst>
              <a:ext uri="{FF2B5EF4-FFF2-40B4-BE49-F238E27FC236}">
                <a16:creationId xmlns:a16="http://schemas.microsoft.com/office/drawing/2014/main" id="{50F219F5-BF13-4E13-A496-73BDD144F01B}"/>
              </a:ext>
            </a:extLst>
          </p:cNvPr>
          <p:cNvSpPr/>
          <p:nvPr/>
        </p:nvSpPr>
        <p:spPr>
          <a:xfrm>
            <a:off x="3174099" y="3088650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5" name="Arrow: Striped Right 9">
            <a:extLst>
              <a:ext uri="{FF2B5EF4-FFF2-40B4-BE49-F238E27FC236}">
                <a16:creationId xmlns:a16="http://schemas.microsoft.com/office/drawing/2014/main" id="{36DD4A30-AF80-4B6C-93F2-735A6DE72C13}"/>
              </a:ext>
            </a:extLst>
          </p:cNvPr>
          <p:cNvSpPr/>
          <p:nvPr/>
        </p:nvSpPr>
        <p:spPr>
          <a:xfrm>
            <a:off x="3950051" y="3572463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6" name="Arrow: Striped Right 10">
            <a:extLst>
              <a:ext uri="{FF2B5EF4-FFF2-40B4-BE49-F238E27FC236}">
                <a16:creationId xmlns:a16="http://schemas.microsoft.com/office/drawing/2014/main" id="{9D8C250A-2401-424F-BD3B-147F037ED3AA}"/>
              </a:ext>
            </a:extLst>
          </p:cNvPr>
          <p:cNvSpPr/>
          <p:nvPr/>
        </p:nvSpPr>
        <p:spPr>
          <a:xfrm>
            <a:off x="3959680" y="4045359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7" name="Arrow: Striped Right 12">
            <a:extLst>
              <a:ext uri="{FF2B5EF4-FFF2-40B4-BE49-F238E27FC236}">
                <a16:creationId xmlns:a16="http://schemas.microsoft.com/office/drawing/2014/main" id="{6D7C2F0C-B9C9-4DA3-822F-33A0BDE57FCC}"/>
              </a:ext>
            </a:extLst>
          </p:cNvPr>
          <p:cNvSpPr/>
          <p:nvPr/>
        </p:nvSpPr>
        <p:spPr>
          <a:xfrm>
            <a:off x="3950050" y="4529172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8" name="Arrow: Striped Right 13">
            <a:extLst>
              <a:ext uri="{FF2B5EF4-FFF2-40B4-BE49-F238E27FC236}">
                <a16:creationId xmlns:a16="http://schemas.microsoft.com/office/drawing/2014/main" id="{0682918D-7F2B-40D4-B87C-F3447B506CA8}"/>
              </a:ext>
            </a:extLst>
          </p:cNvPr>
          <p:cNvSpPr/>
          <p:nvPr/>
        </p:nvSpPr>
        <p:spPr>
          <a:xfrm>
            <a:off x="3950049" y="4935185"/>
            <a:ext cx="947249" cy="813768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9" name="Arrow: Striped Right 14">
            <a:extLst>
              <a:ext uri="{FF2B5EF4-FFF2-40B4-BE49-F238E27FC236}">
                <a16:creationId xmlns:a16="http://schemas.microsoft.com/office/drawing/2014/main" id="{06D66E20-88F2-4022-A647-5053E63A035D}"/>
              </a:ext>
            </a:extLst>
          </p:cNvPr>
          <p:cNvSpPr/>
          <p:nvPr/>
        </p:nvSpPr>
        <p:spPr>
          <a:xfrm>
            <a:off x="4664199" y="5695663"/>
            <a:ext cx="937619" cy="708006"/>
          </a:xfrm>
          <a:prstGeom prst="strip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</a:t>
            </a:r>
          </a:p>
        </p:txBody>
      </p:sp>
      <p:pic>
        <p:nvPicPr>
          <p:cNvPr id="6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6758" y="285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4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899D29-2D10-6747-8F41-354E5E790693}"/>
              </a:ext>
            </a:extLst>
          </p:cNvPr>
          <p:cNvSpPr txBox="1">
            <a:spLocks/>
          </p:cNvSpPr>
          <p:nvPr/>
        </p:nvSpPr>
        <p:spPr>
          <a:xfrm>
            <a:off x="2330251" y="-1204306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  <a:tabLst/>
              <a:defRPr/>
            </a:pP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5</a:t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  <a:t>Fun corner</a:t>
            </a:r>
            <a:b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  <a:t>and </a:t>
            </a:r>
            <a:b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  <a:t>Wrap-up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D18D"/>
              </a:solidFill>
              <a:effectLst/>
              <a:uLnTx/>
              <a:uFillTx/>
              <a:latin typeface="Tempus Sans ITC" panose="04020404030D07020202" pitchFamily="82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07633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lloween, Bat, Graveyard, Haunted House, Pumpkin">
            <a:extLst>
              <a:ext uri="{FF2B5EF4-FFF2-40B4-BE49-F238E27FC236}">
                <a16:creationId xmlns:a16="http://schemas.microsoft.com/office/drawing/2014/main" id="{EF493711-CECF-4371-B585-FE801C1C3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B0E567-72BA-456F-9105-B4CB8FA3B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5" y="4221199"/>
            <a:ext cx="2602395" cy="260239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C8DE3-F97A-444F-978C-7F78EA1EF673}"/>
              </a:ext>
            </a:extLst>
          </p:cNvPr>
          <p:cNvSpPr txBox="1"/>
          <p:nvPr/>
        </p:nvSpPr>
        <p:spPr>
          <a:xfrm>
            <a:off x="629478" y="637199"/>
            <a:ext cx="12696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G</a:t>
            </a:r>
            <a:endParaRPr kumimoji="0" lang="es-ES" sz="60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F5A8CFD-73DC-45CA-ABF8-1CFC3D2D0D04}"/>
              </a:ext>
            </a:extLst>
          </p:cNvPr>
          <p:cNvSpPr/>
          <p:nvPr/>
        </p:nvSpPr>
        <p:spPr>
          <a:xfrm>
            <a:off x="1948456" y="1419155"/>
            <a:ext cx="8723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U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80D3623-4601-4897-801A-0D1F7F15B9DE}"/>
              </a:ext>
            </a:extLst>
          </p:cNvPr>
          <p:cNvSpPr/>
          <p:nvPr/>
        </p:nvSpPr>
        <p:spPr>
          <a:xfrm>
            <a:off x="2870129" y="1157293"/>
            <a:ext cx="7906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E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D5D7CC0-1C56-4B08-93A9-51C85288ABEE}"/>
              </a:ext>
            </a:extLst>
          </p:cNvPr>
          <p:cNvSpPr/>
          <p:nvPr/>
        </p:nvSpPr>
        <p:spPr>
          <a:xfrm>
            <a:off x="4214081" y="1157292"/>
            <a:ext cx="7841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S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4935FEE-81BC-4FB5-AC0D-74BEB01A0D81}"/>
              </a:ext>
            </a:extLst>
          </p:cNvPr>
          <p:cNvSpPr/>
          <p:nvPr/>
        </p:nvSpPr>
        <p:spPr>
          <a:xfrm>
            <a:off x="3579772" y="906503"/>
            <a:ext cx="7841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S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3DD9A54-D632-4892-9BCE-2E2F17318603}"/>
              </a:ext>
            </a:extLst>
          </p:cNvPr>
          <p:cNvSpPr/>
          <p:nvPr/>
        </p:nvSpPr>
        <p:spPr>
          <a:xfrm>
            <a:off x="4895523" y="1408081"/>
            <a:ext cx="4844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5F462BD-1772-460F-8E03-C3F21DF10194}"/>
              </a:ext>
            </a:extLst>
          </p:cNvPr>
          <p:cNvSpPr/>
          <p:nvPr/>
        </p:nvSpPr>
        <p:spPr>
          <a:xfrm>
            <a:off x="6107466" y="906502"/>
            <a:ext cx="9268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G</a:t>
            </a:r>
            <a:endParaRPr kumimoji="0" lang="es-ES" sz="105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176FE91-A033-4B5E-8B30-860BCFA676FA}"/>
              </a:ext>
            </a:extLst>
          </p:cNvPr>
          <p:cNvSpPr/>
          <p:nvPr/>
        </p:nvSpPr>
        <p:spPr>
          <a:xfrm>
            <a:off x="5347453" y="1223518"/>
            <a:ext cx="90601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N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1EFA67D-473E-4E59-8365-76F2B46B4D76}"/>
              </a:ext>
            </a:extLst>
          </p:cNvPr>
          <p:cNvSpPr/>
          <p:nvPr/>
        </p:nvSpPr>
        <p:spPr>
          <a:xfrm>
            <a:off x="2602395" y="2685946"/>
            <a:ext cx="10759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6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G</a:t>
            </a:r>
            <a:endParaRPr kumimoji="0" lang="es-ES" sz="105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4683DAC-E774-4575-A7BA-E798B7FFE870}"/>
              </a:ext>
            </a:extLst>
          </p:cNvPr>
          <p:cNvSpPr/>
          <p:nvPr/>
        </p:nvSpPr>
        <p:spPr>
          <a:xfrm>
            <a:off x="3579772" y="3053831"/>
            <a:ext cx="9573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A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39A29B5-F12B-42CC-8A28-A121556D8AA3}"/>
              </a:ext>
            </a:extLst>
          </p:cNvPr>
          <p:cNvSpPr/>
          <p:nvPr/>
        </p:nvSpPr>
        <p:spPr>
          <a:xfrm>
            <a:off x="4363961" y="2763748"/>
            <a:ext cx="9797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M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20C1D60-D443-45A0-AF31-C8EAFC56FDFF}"/>
              </a:ext>
            </a:extLst>
          </p:cNvPr>
          <p:cNvSpPr/>
          <p:nvPr/>
        </p:nvSpPr>
        <p:spPr>
          <a:xfrm>
            <a:off x="5298842" y="2908949"/>
            <a:ext cx="7906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E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493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249">
        <p:fade/>
      </p:transition>
    </mc:Choice>
    <mc:Fallback xmlns="">
      <p:transition spd="med" advTm="8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A27F7566-D572-4BC8-B3DF-7A81B1E8F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06" y="1621288"/>
            <a:ext cx="3979561" cy="4582101"/>
          </a:xfrm>
          <a:prstGeom prst="rect">
            <a:avLst/>
          </a:prstGeom>
        </p:spPr>
      </p:pic>
      <p:sp>
        <p:nvSpPr>
          <p:cNvPr id="23" name="Rectángulo: esquinas redondeadas 1">
            <a:extLst>
              <a:ext uri="{FF2B5EF4-FFF2-40B4-BE49-F238E27FC236}">
                <a16:creationId xmlns:a16="http://schemas.microsoft.com/office/drawing/2014/main" id="{0071808C-5A1A-4ECD-AE70-BE67F061E430}"/>
              </a:ext>
            </a:extLst>
          </p:cNvPr>
          <p:cNvSpPr/>
          <p:nvPr/>
        </p:nvSpPr>
        <p:spPr>
          <a:xfrm>
            <a:off x="2551044" y="96079"/>
            <a:ext cx="2782956" cy="278295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: esquinas redondeadas 7">
            <a:extLst>
              <a:ext uri="{FF2B5EF4-FFF2-40B4-BE49-F238E27FC236}">
                <a16:creationId xmlns:a16="http://schemas.microsoft.com/office/drawing/2014/main" id="{0535B8FC-1604-41DD-8A3B-C579A19A0A0F}"/>
              </a:ext>
            </a:extLst>
          </p:cNvPr>
          <p:cNvSpPr/>
          <p:nvPr/>
        </p:nvSpPr>
        <p:spPr>
          <a:xfrm>
            <a:off x="4942128" y="99392"/>
            <a:ext cx="2782956" cy="278295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ángulo: esquinas redondeadas 8">
            <a:extLst>
              <a:ext uri="{FF2B5EF4-FFF2-40B4-BE49-F238E27FC236}">
                <a16:creationId xmlns:a16="http://schemas.microsoft.com/office/drawing/2014/main" id="{184A85B6-892E-436F-9FDE-FEC110FC3313}"/>
              </a:ext>
            </a:extLst>
          </p:cNvPr>
          <p:cNvSpPr/>
          <p:nvPr/>
        </p:nvSpPr>
        <p:spPr>
          <a:xfrm>
            <a:off x="2410524" y="2864537"/>
            <a:ext cx="2782956" cy="2782956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ángulo: esquinas redondeadas 9">
            <a:extLst>
              <a:ext uri="{FF2B5EF4-FFF2-40B4-BE49-F238E27FC236}">
                <a16:creationId xmlns:a16="http://schemas.microsoft.com/office/drawing/2014/main" id="{32178692-7FCD-4342-8BCB-24CC679EF682}"/>
              </a:ext>
            </a:extLst>
          </p:cNvPr>
          <p:cNvSpPr/>
          <p:nvPr/>
        </p:nvSpPr>
        <p:spPr>
          <a:xfrm>
            <a:off x="4837044" y="2116554"/>
            <a:ext cx="2782956" cy="2782956"/>
          </a:xfrm>
          <a:prstGeom prst="roundRect">
            <a:avLst/>
          </a:prstGeom>
          <a:blipFill dpi="0"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: esquinas redondeadas 10">
            <a:extLst>
              <a:ext uri="{FF2B5EF4-FFF2-40B4-BE49-F238E27FC236}">
                <a16:creationId xmlns:a16="http://schemas.microsoft.com/office/drawing/2014/main" id="{C5E1719B-EB33-42FF-BF71-729F643C336E}"/>
              </a:ext>
            </a:extLst>
          </p:cNvPr>
          <p:cNvSpPr/>
          <p:nvPr/>
        </p:nvSpPr>
        <p:spPr>
          <a:xfrm>
            <a:off x="5063056" y="3889273"/>
            <a:ext cx="2782956" cy="2782956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: esquinas redondeadas 11">
            <a:extLst>
              <a:ext uri="{FF2B5EF4-FFF2-40B4-BE49-F238E27FC236}">
                <a16:creationId xmlns:a16="http://schemas.microsoft.com/office/drawing/2014/main" id="{F71151E4-CC8B-417F-824A-9323569939C6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39ABD246-A1BD-4BB0-AAF9-F07DEA0DC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scary speech bubble png - Clip Art Library">
            <a:extLst>
              <a:ext uri="{FF2B5EF4-FFF2-40B4-BE49-F238E27FC236}">
                <a16:creationId xmlns:a16="http://schemas.microsoft.com/office/drawing/2014/main" id="{A42082D1-F734-4178-94AF-C74AFBD48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131">
            <a:off x="7574978" y="760050"/>
            <a:ext cx="4556403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2">
            <a:extLst>
              <a:ext uri="{FF2B5EF4-FFF2-40B4-BE49-F238E27FC236}">
                <a16:creationId xmlns:a16="http://schemas.microsoft.com/office/drawing/2014/main" id="{43BF2CD8-C6A6-4DC2-96F3-230244352033}"/>
              </a:ext>
            </a:extLst>
          </p:cNvPr>
          <p:cNvSpPr txBox="1"/>
          <p:nvPr/>
        </p:nvSpPr>
        <p:spPr>
          <a:xfrm rot="21364863">
            <a:off x="7638129" y="2197106"/>
            <a:ext cx="5184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5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780105" y="1352178"/>
            <a:ext cx="61388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It’s painting.</a:t>
            </a:r>
          </a:p>
        </p:txBody>
      </p:sp>
      <p:pic>
        <p:nvPicPr>
          <p:cNvPr id="5" name="Hình ảnh 4" descr="Ảnh có chứa đồ chơi&#10;&#10;Mô tả được tạo tự động">
            <a:extLst>
              <a:ext uri="{FF2B5EF4-FFF2-40B4-BE49-F238E27FC236}">
                <a16:creationId xmlns:a16="http://schemas.microsoft.com/office/drawing/2014/main" id="{5E194997-F322-4902-8AA0-3B4FE6B1E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4" y="1176852"/>
            <a:ext cx="3821592" cy="440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28F2048-650B-46BB-BAB1-A9EBEBFDD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67" y="1308438"/>
            <a:ext cx="4027540" cy="2581449"/>
          </a:xfrm>
          <a:prstGeom prst="rect">
            <a:avLst/>
          </a:prstGeom>
        </p:spPr>
      </p:pic>
      <p:sp>
        <p:nvSpPr>
          <p:cNvPr id="23" name="Rectángulo: esquinas redondeadas 1">
            <a:extLst>
              <a:ext uri="{FF2B5EF4-FFF2-40B4-BE49-F238E27FC236}">
                <a16:creationId xmlns:a16="http://schemas.microsoft.com/office/drawing/2014/main" id="{B0B90B1B-1341-4705-84CC-027CFBA295FF}"/>
              </a:ext>
            </a:extLst>
          </p:cNvPr>
          <p:cNvSpPr/>
          <p:nvPr/>
        </p:nvSpPr>
        <p:spPr>
          <a:xfrm>
            <a:off x="1910917" y="460846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: esquinas redondeadas 7">
            <a:extLst>
              <a:ext uri="{FF2B5EF4-FFF2-40B4-BE49-F238E27FC236}">
                <a16:creationId xmlns:a16="http://schemas.microsoft.com/office/drawing/2014/main" id="{226FF36C-BB13-45BA-B04B-339193C007B5}"/>
              </a:ext>
            </a:extLst>
          </p:cNvPr>
          <p:cNvSpPr/>
          <p:nvPr/>
        </p:nvSpPr>
        <p:spPr>
          <a:xfrm>
            <a:off x="4752522" y="3889887"/>
            <a:ext cx="2782956" cy="278295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ángulo: esquinas redondeadas 8">
            <a:extLst>
              <a:ext uri="{FF2B5EF4-FFF2-40B4-BE49-F238E27FC236}">
                <a16:creationId xmlns:a16="http://schemas.microsoft.com/office/drawing/2014/main" id="{6D595FC6-8D2C-42B7-9D49-F28CCD6AF1CA}"/>
              </a:ext>
            </a:extLst>
          </p:cNvPr>
          <p:cNvSpPr/>
          <p:nvPr/>
        </p:nvSpPr>
        <p:spPr>
          <a:xfrm>
            <a:off x="1936363" y="2439158"/>
            <a:ext cx="2782956" cy="278295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ángulo: esquinas redondeadas 9">
            <a:extLst>
              <a:ext uri="{FF2B5EF4-FFF2-40B4-BE49-F238E27FC236}">
                <a16:creationId xmlns:a16="http://schemas.microsoft.com/office/drawing/2014/main" id="{BE011469-4C29-4742-AD9B-9221B3225D28}"/>
              </a:ext>
            </a:extLst>
          </p:cNvPr>
          <p:cNvSpPr/>
          <p:nvPr/>
        </p:nvSpPr>
        <p:spPr>
          <a:xfrm>
            <a:off x="4719319" y="284759"/>
            <a:ext cx="2782956" cy="2782956"/>
          </a:xfrm>
          <a:prstGeom prst="roundRect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: esquinas redondeadas 10">
            <a:extLst>
              <a:ext uri="{FF2B5EF4-FFF2-40B4-BE49-F238E27FC236}">
                <a16:creationId xmlns:a16="http://schemas.microsoft.com/office/drawing/2014/main" id="{A393880A-C54A-4A38-8651-CDB4568115D7}"/>
              </a:ext>
            </a:extLst>
          </p:cNvPr>
          <p:cNvSpPr/>
          <p:nvPr/>
        </p:nvSpPr>
        <p:spPr>
          <a:xfrm>
            <a:off x="4692278" y="2357768"/>
            <a:ext cx="2782956" cy="2782956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: esquinas redondeadas 11">
            <a:extLst>
              <a:ext uri="{FF2B5EF4-FFF2-40B4-BE49-F238E27FC236}">
                <a16:creationId xmlns:a16="http://schemas.microsoft.com/office/drawing/2014/main" id="{38E88193-E1CC-482D-BED3-7C61EF9FF036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0A57DB07-DAAF-4398-95DB-9B8D3B32C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26573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scary speech bubble png - Clip Art Library">
            <a:extLst>
              <a:ext uri="{FF2B5EF4-FFF2-40B4-BE49-F238E27FC236}">
                <a16:creationId xmlns:a16="http://schemas.microsoft.com/office/drawing/2014/main" id="{0517C9C6-7FA0-404C-9A73-0BD7CFAD6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131">
            <a:off x="7683967" y="567657"/>
            <a:ext cx="4619195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2">
            <a:extLst>
              <a:ext uri="{FF2B5EF4-FFF2-40B4-BE49-F238E27FC236}">
                <a16:creationId xmlns:a16="http://schemas.microsoft.com/office/drawing/2014/main" id="{A49E95D8-B305-43B3-BC80-4213683034BA}"/>
              </a:ext>
            </a:extLst>
          </p:cNvPr>
          <p:cNvSpPr txBox="1"/>
          <p:nvPr/>
        </p:nvSpPr>
        <p:spPr>
          <a:xfrm rot="21364863">
            <a:off x="8174753" y="2003825"/>
            <a:ext cx="404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730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344664" y="1259174"/>
            <a:ext cx="688298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 like cooking.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916" y="1958737"/>
            <a:ext cx="3547087" cy="301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2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/>
              <a:t>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620890" y="1091299"/>
            <a:ext cx="2116975" cy="531894"/>
          </a:xfrm>
        </p:spPr>
        <p:txBody>
          <a:bodyPr>
            <a:noAutofit/>
          </a:bodyPr>
          <a:lstStyle/>
          <a:p>
            <a:r>
              <a:rPr lang="en-US" sz="3000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38410" y="4510091"/>
            <a:ext cx="2116975" cy="549820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7546" y="4884525"/>
            <a:ext cx="2493818" cy="561534"/>
          </a:xfrm>
        </p:spPr>
        <p:txBody>
          <a:bodyPr>
            <a:noAutofit/>
          </a:bodyPr>
          <a:lstStyle/>
          <a:p>
            <a:r>
              <a:rPr lang="en-US" sz="3000" dirty="0"/>
              <a:t>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57696" y="4221461"/>
            <a:ext cx="1706880" cy="487627"/>
          </a:xfrm>
        </p:spPr>
        <p:txBody>
          <a:bodyPr>
            <a:noAutofit/>
          </a:bodyPr>
          <a:lstStyle/>
          <a:p>
            <a:r>
              <a:rPr lang="en-US" sz="3000" dirty="0"/>
              <a:t>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71223" y="1078189"/>
            <a:ext cx="2116975" cy="571692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Warm-up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Listen and tick.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Look, complete and read.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Let’s sing.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1D626E41-8871-4C3A-A347-0233EF2EA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405" y="1007662"/>
            <a:ext cx="3809291" cy="3806658"/>
          </a:xfrm>
          <a:prstGeom prst="rect">
            <a:avLst/>
          </a:prstGeom>
        </p:spPr>
      </p:pic>
      <p:sp>
        <p:nvSpPr>
          <p:cNvPr id="5" name="Rectángulo: esquinas redondeadas 1">
            <a:extLst>
              <a:ext uri="{FF2B5EF4-FFF2-40B4-BE49-F238E27FC236}">
                <a16:creationId xmlns:a16="http://schemas.microsoft.com/office/drawing/2014/main" id="{57FDD057-AD9B-4095-B3AB-85EF8A14C0DE}"/>
              </a:ext>
            </a:extLst>
          </p:cNvPr>
          <p:cNvSpPr/>
          <p:nvPr/>
        </p:nvSpPr>
        <p:spPr>
          <a:xfrm>
            <a:off x="2551044" y="96079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: esquinas redondeadas 7">
            <a:extLst>
              <a:ext uri="{FF2B5EF4-FFF2-40B4-BE49-F238E27FC236}">
                <a16:creationId xmlns:a16="http://schemas.microsoft.com/office/drawing/2014/main" id="{FFF2C6B0-28F6-44E4-9197-8660C1498859}"/>
              </a:ext>
            </a:extLst>
          </p:cNvPr>
          <p:cNvSpPr/>
          <p:nvPr/>
        </p:nvSpPr>
        <p:spPr>
          <a:xfrm>
            <a:off x="4942128" y="99392"/>
            <a:ext cx="2782956" cy="278295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: esquinas redondeadas 8">
            <a:extLst>
              <a:ext uri="{FF2B5EF4-FFF2-40B4-BE49-F238E27FC236}">
                <a16:creationId xmlns:a16="http://schemas.microsoft.com/office/drawing/2014/main" id="{93CE3D35-B792-4984-93DF-033E8C6EAB5F}"/>
              </a:ext>
            </a:extLst>
          </p:cNvPr>
          <p:cNvSpPr/>
          <p:nvPr/>
        </p:nvSpPr>
        <p:spPr>
          <a:xfrm>
            <a:off x="2386137" y="2723834"/>
            <a:ext cx="2782956" cy="278295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: esquinas redondeadas 9">
            <a:extLst>
              <a:ext uri="{FF2B5EF4-FFF2-40B4-BE49-F238E27FC236}">
                <a16:creationId xmlns:a16="http://schemas.microsoft.com/office/drawing/2014/main" id="{DB6ECB43-BE37-44E5-9CD7-0FE2341878C7}"/>
              </a:ext>
            </a:extLst>
          </p:cNvPr>
          <p:cNvSpPr/>
          <p:nvPr/>
        </p:nvSpPr>
        <p:spPr>
          <a:xfrm>
            <a:off x="4837044" y="2116554"/>
            <a:ext cx="2782956" cy="2782956"/>
          </a:xfrm>
          <a:prstGeom prst="roundRect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: esquinas redondeadas 10">
            <a:extLst>
              <a:ext uri="{FF2B5EF4-FFF2-40B4-BE49-F238E27FC236}">
                <a16:creationId xmlns:a16="http://schemas.microsoft.com/office/drawing/2014/main" id="{7D564BD6-5F30-47DB-8B11-2B4FAC74BFBA}"/>
              </a:ext>
            </a:extLst>
          </p:cNvPr>
          <p:cNvSpPr/>
          <p:nvPr/>
        </p:nvSpPr>
        <p:spPr>
          <a:xfrm>
            <a:off x="5063056" y="3889273"/>
            <a:ext cx="2782956" cy="2782956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: esquinas redondeadas 11">
            <a:extLst>
              <a:ext uri="{FF2B5EF4-FFF2-40B4-BE49-F238E27FC236}">
                <a16:creationId xmlns:a16="http://schemas.microsoft.com/office/drawing/2014/main" id="{3A95B92A-A97E-4647-A15A-90B80AE834FD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B9F7ACFD-909A-4A66-8284-886A63A14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26573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scary speech bubble png - Clip Art Library">
            <a:extLst>
              <a:ext uri="{FF2B5EF4-FFF2-40B4-BE49-F238E27FC236}">
                <a16:creationId xmlns:a16="http://schemas.microsoft.com/office/drawing/2014/main" id="{E698FDBD-6EF8-46E4-BE50-4F9CDC78A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131">
            <a:off x="7785703" y="391571"/>
            <a:ext cx="4619195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2">
            <a:extLst>
              <a:ext uri="{FF2B5EF4-FFF2-40B4-BE49-F238E27FC236}">
                <a16:creationId xmlns:a16="http://schemas.microsoft.com/office/drawing/2014/main" id="{693623CD-92DE-492B-A2F8-BEB4136D0770}"/>
              </a:ext>
            </a:extLst>
          </p:cNvPr>
          <p:cNvSpPr txBox="1"/>
          <p:nvPr/>
        </p:nvSpPr>
        <p:spPr>
          <a:xfrm rot="21364863">
            <a:off x="7864869" y="2013829"/>
            <a:ext cx="4562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  <p:sp>
        <p:nvSpPr>
          <p:cNvPr id="15" name="Rectángulo: esquinas redondeadas 1">
            <a:extLst>
              <a:ext uri="{FF2B5EF4-FFF2-40B4-BE49-F238E27FC236}">
                <a16:creationId xmlns:a16="http://schemas.microsoft.com/office/drawing/2014/main" id="{BFC8676E-2491-4B5F-BB18-2D531C4A3C06}"/>
              </a:ext>
            </a:extLst>
          </p:cNvPr>
          <p:cNvSpPr/>
          <p:nvPr/>
        </p:nvSpPr>
        <p:spPr>
          <a:xfrm>
            <a:off x="2551044" y="76414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9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344664" y="1259174"/>
            <a:ext cx="688298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It’s running.</a:t>
            </a:r>
          </a:p>
        </p:txBody>
      </p:sp>
      <p:pic>
        <p:nvPicPr>
          <p:cNvPr id="5" name="Hình ảnh 4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CB9C5778-E0E7-4EB3-B2F3-CB8CB416E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73" y="1964877"/>
            <a:ext cx="3809291" cy="38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đồ chơi, búp bê, nữ&#10;&#10;Mô tả được tạo tự động">
            <a:extLst>
              <a:ext uri="{FF2B5EF4-FFF2-40B4-BE49-F238E27FC236}">
                <a16:creationId xmlns:a16="http://schemas.microsoft.com/office/drawing/2014/main" id="{149D2B10-5BB8-4AF5-8F21-3517A3055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69" y="1448227"/>
            <a:ext cx="2575391" cy="4523031"/>
          </a:xfrm>
          <a:prstGeom prst="rect">
            <a:avLst/>
          </a:prstGeom>
        </p:spPr>
      </p:pic>
      <p:sp>
        <p:nvSpPr>
          <p:cNvPr id="3" name="Rectángulo: esquinas redondeadas 1">
            <a:extLst>
              <a:ext uri="{FF2B5EF4-FFF2-40B4-BE49-F238E27FC236}">
                <a16:creationId xmlns:a16="http://schemas.microsoft.com/office/drawing/2014/main" id="{7C4D2A1A-747F-433C-9998-6C929F177831}"/>
              </a:ext>
            </a:extLst>
          </p:cNvPr>
          <p:cNvSpPr/>
          <p:nvPr/>
        </p:nvSpPr>
        <p:spPr>
          <a:xfrm>
            <a:off x="2551044" y="96079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: esquinas redondeadas 7">
            <a:extLst>
              <a:ext uri="{FF2B5EF4-FFF2-40B4-BE49-F238E27FC236}">
                <a16:creationId xmlns:a16="http://schemas.microsoft.com/office/drawing/2014/main" id="{58B55A6A-087F-4DD4-B7C1-681E1613658D}"/>
              </a:ext>
            </a:extLst>
          </p:cNvPr>
          <p:cNvSpPr/>
          <p:nvPr/>
        </p:nvSpPr>
        <p:spPr>
          <a:xfrm>
            <a:off x="4942128" y="99392"/>
            <a:ext cx="2782956" cy="278295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: esquinas redondeadas 8">
            <a:extLst>
              <a:ext uri="{FF2B5EF4-FFF2-40B4-BE49-F238E27FC236}">
                <a16:creationId xmlns:a16="http://schemas.microsoft.com/office/drawing/2014/main" id="{B26FF786-3B97-4DE3-8A61-5A10C1FAF238}"/>
              </a:ext>
            </a:extLst>
          </p:cNvPr>
          <p:cNvSpPr/>
          <p:nvPr/>
        </p:nvSpPr>
        <p:spPr>
          <a:xfrm>
            <a:off x="2386137" y="2723834"/>
            <a:ext cx="2782956" cy="278295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: esquinas redondeadas 9">
            <a:extLst>
              <a:ext uri="{FF2B5EF4-FFF2-40B4-BE49-F238E27FC236}">
                <a16:creationId xmlns:a16="http://schemas.microsoft.com/office/drawing/2014/main" id="{4461A4B3-0C50-4D76-B203-06A61C56ED6D}"/>
              </a:ext>
            </a:extLst>
          </p:cNvPr>
          <p:cNvSpPr/>
          <p:nvPr/>
        </p:nvSpPr>
        <p:spPr>
          <a:xfrm>
            <a:off x="4837044" y="2116554"/>
            <a:ext cx="2782956" cy="2782956"/>
          </a:xfrm>
          <a:prstGeom prst="roundRect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: esquinas redondeadas 10">
            <a:extLst>
              <a:ext uri="{FF2B5EF4-FFF2-40B4-BE49-F238E27FC236}">
                <a16:creationId xmlns:a16="http://schemas.microsoft.com/office/drawing/2014/main" id="{93C9F5C7-F4B4-477C-813B-AF4421EE338D}"/>
              </a:ext>
            </a:extLst>
          </p:cNvPr>
          <p:cNvSpPr/>
          <p:nvPr/>
        </p:nvSpPr>
        <p:spPr>
          <a:xfrm>
            <a:off x="5063056" y="3889273"/>
            <a:ext cx="2782956" cy="2782956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: esquinas redondeadas 11">
            <a:extLst>
              <a:ext uri="{FF2B5EF4-FFF2-40B4-BE49-F238E27FC236}">
                <a16:creationId xmlns:a16="http://schemas.microsoft.com/office/drawing/2014/main" id="{DB2B90D5-E4E9-484A-94D3-A743CA4723FB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4363F029-E5AD-42FD-9DE5-C34897494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26573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scary speech bubble png - Clip Art Library">
            <a:extLst>
              <a:ext uri="{FF2B5EF4-FFF2-40B4-BE49-F238E27FC236}">
                <a16:creationId xmlns:a16="http://schemas.microsoft.com/office/drawing/2014/main" id="{9B8C18E0-8B5A-4F40-9679-510C04577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131">
            <a:off x="7785703" y="391571"/>
            <a:ext cx="4619195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2">
            <a:extLst>
              <a:ext uri="{FF2B5EF4-FFF2-40B4-BE49-F238E27FC236}">
                <a16:creationId xmlns:a16="http://schemas.microsoft.com/office/drawing/2014/main" id="{C84D796E-DE83-4485-9427-1E49284575D7}"/>
              </a:ext>
            </a:extLst>
          </p:cNvPr>
          <p:cNvSpPr txBox="1"/>
          <p:nvPr/>
        </p:nvSpPr>
        <p:spPr>
          <a:xfrm rot="21364863">
            <a:off x="8026025" y="2047275"/>
            <a:ext cx="3955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  <p:sp>
        <p:nvSpPr>
          <p:cNvPr id="12" name="Rectángulo: esquinas redondeadas 1">
            <a:extLst>
              <a:ext uri="{FF2B5EF4-FFF2-40B4-BE49-F238E27FC236}">
                <a16:creationId xmlns:a16="http://schemas.microsoft.com/office/drawing/2014/main" id="{C4909F32-6FBE-4A8F-9282-E5E2952F3C61}"/>
              </a:ext>
            </a:extLst>
          </p:cNvPr>
          <p:cNvSpPr/>
          <p:nvPr/>
        </p:nvSpPr>
        <p:spPr>
          <a:xfrm>
            <a:off x="2551044" y="76414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: esquinas redondeadas 1">
            <a:extLst>
              <a:ext uri="{FF2B5EF4-FFF2-40B4-BE49-F238E27FC236}">
                <a16:creationId xmlns:a16="http://schemas.microsoft.com/office/drawing/2014/main" id="{DCA16EF3-FD58-4717-90B6-84B48A9AFE20}"/>
              </a:ext>
            </a:extLst>
          </p:cNvPr>
          <p:cNvSpPr/>
          <p:nvPr/>
        </p:nvSpPr>
        <p:spPr>
          <a:xfrm>
            <a:off x="2551044" y="56749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241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344664" y="1259174"/>
            <a:ext cx="688298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 like  walking.</a:t>
            </a:r>
          </a:p>
        </p:txBody>
      </p:sp>
      <p:pic>
        <p:nvPicPr>
          <p:cNvPr id="5" name="Hình ảnh 4" descr="Ảnh có chứa đồ chơi, búp bê, nữ&#10;&#10;Mô tả được tạo tự động">
            <a:extLst>
              <a:ext uri="{FF2B5EF4-FFF2-40B4-BE49-F238E27FC236}">
                <a16:creationId xmlns:a16="http://schemas.microsoft.com/office/drawing/2014/main" id="{C12B2D7A-1693-4901-89D6-E9DAAFDED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48" y="917175"/>
            <a:ext cx="2575391" cy="45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Teacher is Teaching in Classroom clipart - Clipart World">
            <a:extLst>
              <a:ext uri="{FF2B5EF4-FFF2-40B4-BE49-F238E27FC236}">
                <a16:creationId xmlns:a16="http://schemas.microsoft.com/office/drawing/2014/main" id="{CBE8A40A-032D-4444-B537-38B26CBA5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5FDF7F7-300D-4F6C-919E-A6E22E048D76}"/>
              </a:ext>
            </a:extLst>
          </p:cNvPr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9798B2D-8E73-4B25-A4D9-F1154F171D9E}"/>
              </a:ext>
            </a:extLst>
          </p:cNvPr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0CF0831C-6C8A-4B3D-9935-8CFD06A130B3}"/>
              </a:ext>
            </a:extLst>
          </p:cNvPr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B26FE6CC-BDCF-444E-9F70-3BD8BF5ADB11}"/>
              </a:ext>
            </a:extLst>
          </p:cNvPr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ong bóng Lời nói: Hình bầu dục 1">
            <a:extLst>
              <a:ext uri="{FF2B5EF4-FFF2-40B4-BE49-F238E27FC236}">
                <a16:creationId xmlns:a16="http://schemas.microsoft.com/office/drawing/2014/main" id="{922DFFAD-71F5-4453-ADA2-EB405E96F18A}"/>
              </a:ext>
            </a:extLst>
          </p:cNvPr>
          <p:cNvSpPr/>
          <p:nvPr/>
        </p:nvSpPr>
        <p:spPr>
          <a:xfrm>
            <a:off x="9234421" y="36199"/>
            <a:ext cx="1962665" cy="1120047"/>
          </a:xfrm>
          <a:prstGeom prst="wedgeEllipseCallout">
            <a:avLst>
              <a:gd name="adj1" fmla="val -48833"/>
              <a:gd name="adj2" fmla="val 245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your hobby?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719B9B-0D75-4AF0-92B2-3AAF083957CA}"/>
              </a:ext>
            </a:extLst>
          </p:cNvPr>
          <p:cNvSpPr txBox="1"/>
          <p:nvPr/>
        </p:nvSpPr>
        <p:spPr>
          <a:xfrm>
            <a:off x="4311427" y="1156246"/>
            <a:ext cx="4120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like _____________.</a:t>
            </a:r>
          </a:p>
          <a:p>
            <a:pPr lvl="0">
              <a:defRPr/>
            </a:pPr>
            <a:r>
              <a:rPr lang="en-US" sz="3000" dirty="0">
                <a:solidFill>
                  <a:prstClr val="white"/>
                </a:solidFill>
                <a:latin typeface="Calibri" panose="020F0502020204030204"/>
              </a:rPr>
              <a:t>It’s </a:t>
            </a:r>
            <a:r>
              <a:rPr lang="en-US" sz="3000" dirty="0">
                <a:solidFill>
                  <a:prstClr val="white"/>
                </a:solidFill>
              </a:rPr>
              <a:t>______________.</a:t>
            </a:r>
          </a:p>
        </p:txBody>
      </p:sp>
      <p:pic>
        <p:nvPicPr>
          <p:cNvPr id="14" name="Hình ảnh 13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2D05FFF1-3B8D-40C9-8660-12A6005E743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25" y="113937"/>
            <a:ext cx="945892" cy="945238"/>
          </a:xfrm>
          <a:prstGeom prst="rect">
            <a:avLst/>
          </a:prstGeom>
        </p:spPr>
      </p:pic>
      <p:pic>
        <p:nvPicPr>
          <p:cNvPr id="15" name="Hình ảnh 14" descr="Ảnh có chứa đồ chơi, búp bê, nữ&#10;&#10;Mô tả được tạo tự động">
            <a:extLst>
              <a:ext uri="{FF2B5EF4-FFF2-40B4-BE49-F238E27FC236}">
                <a16:creationId xmlns:a16="http://schemas.microsoft.com/office/drawing/2014/main" id="{4B778B6F-BC2E-4E7B-A867-0103C9049D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48" y="144169"/>
            <a:ext cx="641349" cy="899422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76EFCAB8-C7E6-44DC-8CE9-D5A28AA96D3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90" y="125700"/>
            <a:ext cx="756564" cy="887659"/>
          </a:xfrm>
          <a:prstGeom prst="rect">
            <a:avLst/>
          </a:prstGeom>
        </p:spPr>
      </p:pic>
      <p:pic>
        <p:nvPicPr>
          <p:cNvPr id="17" name="Hình ảnh 16" descr="Ảnh có chứa đồ chơi&#10;&#10;Mô tả được tạo tự động">
            <a:extLst>
              <a:ext uri="{FF2B5EF4-FFF2-40B4-BE49-F238E27FC236}">
                <a16:creationId xmlns:a16="http://schemas.microsoft.com/office/drawing/2014/main" id="{A853866F-1F4D-4663-B40A-4AA10697DB5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085" y="67778"/>
            <a:ext cx="835071" cy="9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40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5" y="990601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962401" y="3225800"/>
            <a:ext cx="4447839" cy="111831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 defTabSz="1219170"/>
            <a:r>
              <a:rPr lang="en-US" sz="6667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2814848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F76EF4-B4A1-3641-993F-E9FBA35390BA}"/>
              </a:ext>
            </a:extLst>
          </p:cNvPr>
          <p:cNvSpPr txBox="1">
            <a:spLocks/>
          </p:cNvSpPr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br>
              <a:rPr lang="en-US" sz="6600" kern="0" dirty="0">
                <a:solidFill>
                  <a:srgbClr val="FF0000"/>
                </a:solidFill>
              </a:rPr>
            </a:br>
            <a:br>
              <a:rPr lang="en-US" sz="6600" kern="0" dirty="0">
                <a:solidFill>
                  <a:srgbClr val="FF0000"/>
                </a:solidFill>
              </a:rPr>
            </a:br>
            <a:r>
              <a:rPr lang="en-US" sz="6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  <a:b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6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Warm-up</a:t>
            </a:r>
            <a:endParaRPr lang="en-US" sz="6600" b="1" kern="0" dirty="0">
              <a:solidFill>
                <a:schemeClr val="accent3"/>
              </a:solidFill>
              <a:latin typeface="Kristen ITC" panose="03050502040202030202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97883B-2E73-814F-8645-02D14C0916CE}"/>
              </a:ext>
            </a:extLst>
          </p:cNvPr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i="1" dirty="0">
                <a:ln w="1143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nap ITC" panose="04040A07060A02020202" pitchFamily="82" charset="0"/>
              </a:rPr>
              <a:t>Game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5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-4.81481E-6 L -4.16667E-7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200561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Hobbies people may have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9979" y="56645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walking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4711521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running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5200" y="37595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swimming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200" y="2771556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painting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2321" y="1806714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cooking</a:t>
            </a:r>
          </a:p>
        </p:txBody>
      </p:sp>
    </p:spTree>
    <p:extLst>
      <p:ext uri="{BB962C8B-B14F-4D97-AF65-F5344CB8AC3E}">
        <p14:creationId xmlns:p14="http://schemas.microsoft.com/office/powerpoint/2010/main" val="993525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71" b="3730"/>
          <a:stretch/>
        </p:blipFill>
        <p:spPr>
          <a:xfrm>
            <a:off x="3644841" y="96797"/>
            <a:ext cx="4774142" cy="676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3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C01910-3ADA-1E48-834E-BC44C9B1DCAB}"/>
              </a:ext>
            </a:extLst>
          </p:cNvPr>
          <p:cNvSpPr txBox="1">
            <a:spLocks/>
          </p:cNvSpPr>
          <p:nvPr/>
        </p:nvSpPr>
        <p:spPr>
          <a:xfrm>
            <a:off x="2725615" y="-158261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  <a:tabLst/>
              <a:defRPr/>
            </a:pP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2</a:t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</a:b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Listen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 and tick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.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D18D"/>
              </a:solidFill>
              <a:effectLst/>
              <a:uLnTx/>
              <a:uFillTx/>
              <a:latin typeface="Kristen ITC" panose="03050502040202030202" pitchFamily="66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77000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132114" y="1485181"/>
            <a:ext cx="11927772" cy="3746576"/>
          </a:xfrm>
          <a:prstGeom prst="rect">
            <a:avLst/>
          </a:prstGeom>
        </p:spPr>
      </p:pic>
      <p:pic>
        <p:nvPicPr>
          <p:cNvPr id="6" name="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485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39476" y="1091175"/>
            <a:ext cx="11776598" cy="37007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C5713B1-0EF3-4713-B2B8-4E06472F9DCA}"/>
              </a:ext>
            </a:extLst>
          </p:cNvPr>
          <p:cNvSpPr txBox="1">
            <a:spLocks/>
          </p:cNvSpPr>
          <p:nvPr/>
        </p:nvSpPr>
        <p:spPr>
          <a:xfrm>
            <a:off x="139476" y="5000264"/>
            <a:ext cx="4204278" cy="588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Jokerman" panose="04090605060006020702" pitchFamily="8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Let’s check!</a:t>
            </a:r>
            <a:endParaRPr lang="en-US" sz="4400" b="1" dirty="0">
              <a:solidFill>
                <a:srgbClr val="FF0000"/>
              </a:solidFill>
              <a:latin typeface="Jokerman" panose="040906050600060207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3A269-AE99-4595-8037-C64160C1A61A}"/>
              </a:ext>
            </a:extLst>
          </p:cNvPr>
          <p:cNvSpPr txBox="1">
            <a:spLocks/>
          </p:cNvSpPr>
          <p:nvPr/>
        </p:nvSpPr>
        <p:spPr>
          <a:xfrm>
            <a:off x="5762446" y="4295955"/>
            <a:ext cx="603848" cy="46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E3A269-AE99-4595-8037-C64160C1A61A}"/>
              </a:ext>
            </a:extLst>
          </p:cNvPr>
          <p:cNvSpPr txBox="1">
            <a:spLocks/>
          </p:cNvSpPr>
          <p:nvPr/>
        </p:nvSpPr>
        <p:spPr>
          <a:xfrm>
            <a:off x="11270452" y="4273523"/>
            <a:ext cx="718812" cy="50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4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0.6|0.6|0.5|0.6|0.6|0.6|0.6|0.5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67A2581-0BE7-6647-AFCB-7FE85069D6DA}" vid="{B2BE7F0D-480D-9842-B184-F71AD14B50B6}"/>
    </a:ext>
  </a:extLst>
</a:theme>
</file>

<file path=ppt/theme/theme6.xml><?xml version="1.0" encoding="utf-8"?>
<a:theme xmlns:a="http://schemas.openxmlformats.org/drawingml/2006/main" name="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67A2581-0BE7-6647-AFCB-7FE85069D6DA}" vid="{B2BE7F0D-480D-9842-B184-F71AD14B50B6}"/>
    </a:ext>
  </a:extLst>
</a:theme>
</file>

<file path=ppt/theme/theme7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6A5A0BF6-C9D1-754C-8421-F4C6C8892770}" vid="{8841B0CD-D109-8F4E-8598-AC505A4D909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1872</Words>
  <Application>Microsoft Office PowerPoint</Application>
  <PresentationFormat>Widescreen</PresentationFormat>
  <Paragraphs>240</Paragraphs>
  <Slides>35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29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35</vt:i4>
      </vt:variant>
    </vt:vector>
  </HeadingPairs>
  <TitlesOfParts>
    <vt:vector size="73" baseType="lpstr">
      <vt:lpstr>.VnCooper</vt:lpstr>
      <vt:lpstr>.VnTime</vt:lpstr>
      <vt:lpstr>Arial</vt:lpstr>
      <vt:lpstr>Baby Monkey</vt:lpstr>
      <vt:lpstr>Barlow</vt:lpstr>
      <vt:lpstr>Berlin Sans FB</vt:lpstr>
      <vt:lpstr>Berlin Sans FB Demi</vt:lpstr>
      <vt:lpstr>Calibri</vt:lpstr>
      <vt:lpstr>Calibri Light</vt:lpstr>
      <vt:lpstr>CF Halloween</vt:lpstr>
      <vt:lpstr>Comic Sans MS</vt:lpstr>
      <vt:lpstr>Fira Sans Extra Condensed Medium</vt:lpstr>
      <vt:lpstr>Fredoka One</vt:lpstr>
      <vt:lpstr>Hind</vt:lpstr>
      <vt:lpstr>Jokerman</vt:lpstr>
      <vt:lpstr>Juice ITC</vt:lpstr>
      <vt:lpstr>Kristen ITC</vt:lpstr>
      <vt:lpstr>Montserrat</vt:lpstr>
      <vt:lpstr>MyriadPro-Bold</vt:lpstr>
      <vt:lpstr>MyriadPro-It</vt:lpstr>
      <vt:lpstr>MyriadPro-Regular</vt:lpstr>
      <vt:lpstr>PT Sans</vt:lpstr>
      <vt:lpstr>Quire Sans</vt:lpstr>
      <vt:lpstr>Snap ITC</vt:lpstr>
      <vt:lpstr>Sport Day</vt:lpstr>
      <vt:lpstr>Tahoma</vt:lpstr>
      <vt:lpstr>Tempus Sans ITC</vt:lpstr>
      <vt:lpstr>Times New Roman</vt:lpstr>
      <vt:lpstr>Verdana</vt:lpstr>
      <vt:lpstr>Chủ đề Office</vt:lpstr>
      <vt:lpstr>Secondary</vt:lpstr>
      <vt:lpstr>1_Office Theme</vt:lpstr>
      <vt:lpstr>Tema de Office</vt:lpstr>
      <vt:lpstr>1_Theme1</vt:lpstr>
      <vt:lpstr>Theme1</vt:lpstr>
      <vt:lpstr>Over The Rainbow by Slidesgo</vt:lpstr>
      <vt:lpstr>Theme4</vt:lpstr>
      <vt:lpstr>Office Theme</vt:lpstr>
      <vt:lpstr>PowerPoint Presentation</vt:lpstr>
      <vt:lpstr>PowerPoint Presentation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Admin</cp:lastModifiedBy>
  <cp:revision>26</cp:revision>
  <dcterms:created xsi:type="dcterms:W3CDTF">2022-01-16T13:46:53Z</dcterms:created>
  <dcterms:modified xsi:type="dcterms:W3CDTF">2025-01-02T14:10:13Z</dcterms:modified>
</cp:coreProperties>
</file>