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6"/>
      <p:bold r:id="rId27"/>
      <p:italic r:id="rId28"/>
      <p:boldItalic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Hind" panose="02000000000000000000" pitchFamily="2" charset="0"/>
      <p:regular r:id="rId34"/>
    </p:embeddedFont>
    <p:embeddedFont>
      <p:font typeface="Montserrat" panose="000005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jd4XebL+xXHd3Uvw6woui0jzkE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5ADD77-B1FD-4946-85D3-713330C9E5E8}">
  <a:tblStyle styleId="{A65ADD77-B1FD-4946-85D3-713330C9E5E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EF5E9"/>
          </a:solidFill>
        </a:fill>
      </a:tcStyle>
    </a:wholeTbl>
    <a:band1H>
      <a:tcTxStyle/>
      <a:tcStyle>
        <a:tcBdr/>
        <a:fill>
          <a:solidFill>
            <a:srgbClr val="FEEA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EEA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3" name="Google Shape;3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Game: </a:t>
            </a: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Lucky number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Divide the class into groups of 2 (boys and girls).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team then chooses a pair of number and letter. 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example: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A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Then they must identify the picture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 1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color A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Two students in the team will have a dialog “what color are the notebooks?” and the answer must be “they are pink”. 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group with more points at the end of the game will be the winner.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6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6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6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6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6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6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6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6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6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6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6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6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6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6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6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6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35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5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5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5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5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5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6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6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6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36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6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6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6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6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6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6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6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6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7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7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7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7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37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7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7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7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7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7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7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7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8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8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8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38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38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8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8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8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8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8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8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8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9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6" name="Google Shape;196;p39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7" name="Google Shape;197;p39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9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9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9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9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9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9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9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9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9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9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0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2" name="Google Shape;212;p40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" name="Google Shape;213;p40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0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0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0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0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0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0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0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0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0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0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8" name="Google Shape;228;p41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9" name="Google Shape;229;p41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1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1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1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1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1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1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1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1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1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4" name="Google Shape;244;p42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5" name="Google Shape;245;p42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2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2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2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2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2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2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2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2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2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2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3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61" name="Google Shape;261;p43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62" name="Google Shape;262;p43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3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3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3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3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3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3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43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3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3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3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3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3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3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3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3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3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9" name="Google Shape;279;p43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80" name="Google Shape;280;p43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3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282;p43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44"/>
          <p:cNvGrpSpPr/>
          <p:nvPr/>
        </p:nvGrpSpPr>
        <p:grpSpPr>
          <a:xfrm rot="5400000">
            <a:off x="2381395" y="-1400389"/>
            <a:ext cx="4250546" cy="8335771"/>
            <a:chOff x="872085" y="-1565025"/>
            <a:chExt cx="3255129" cy="6383651"/>
          </a:xfrm>
        </p:grpSpPr>
        <p:sp>
          <p:nvSpPr>
            <p:cNvPr id="288" name="Google Shape;288;p44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4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4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4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4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4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4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4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6" name="Google Shape;296;p44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4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4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4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7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7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7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7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7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7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7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7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7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7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7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7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45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307" name="Google Shape;307;p45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5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5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5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5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5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5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" name="Google Shape;314;p45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5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45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5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8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" name="Google Shape;55;p28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8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8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8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8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8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8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8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8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8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8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9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9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9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9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9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30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30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0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0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0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0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0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0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0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32"/>
          <p:cNvGrpSpPr/>
          <p:nvPr/>
        </p:nvGrpSpPr>
        <p:grpSpPr>
          <a:xfrm rot="-5400000" flipH="1">
            <a:off x="2449767" y="-1400389"/>
            <a:ext cx="4250547" cy="8335771"/>
            <a:chOff x="872085" y="-1565025"/>
            <a:chExt cx="3255129" cy="6383651"/>
          </a:xfrm>
        </p:grpSpPr>
        <p:sp>
          <p:nvSpPr>
            <p:cNvPr id="99" name="Google Shape;99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2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" name="Google Shape;107;p32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2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3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33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3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3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3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3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3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3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3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gif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gif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gif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0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0"/>
          <p:cNvSpPr/>
          <p:nvPr/>
        </p:nvSpPr>
        <p:spPr>
          <a:xfrm>
            <a:off x="4712168" y="366513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bag</a:t>
            </a:r>
            <a:r>
              <a:rPr lang="en-US" sz="42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2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9" name="Google Shape;439;p1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0"/>
          <p:cNvSpPr/>
          <p:nvPr/>
        </p:nvSpPr>
        <p:spPr>
          <a:xfrm>
            <a:off x="809263" y="3665131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school bag</a:t>
            </a:r>
            <a:endParaRPr sz="42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1" name="Google Shape;441;p10" descr="Mickey Mouse School Bag, School Backpack, Waterproof School Bag, Designer School  Bag, स्कूल का बस्ता, स्कूल बैग - Samah Exports, Thane | ID: 133936869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592" y="680890"/>
            <a:ext cx="2610484" cy="278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0" descr="big school bags for teenage girls,welcome to buy,ipn.org.v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39758" y="640969"/>
            <a:ext cx="3427032" cy="3427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8962" y="2863089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8" name="Google Shape;44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84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49" name="Google Shape;449;p11"/>
          <p:cNvSpPr/>
          <p:nvPr/>
        </p:nvSpPr>
        <p:spPr>
          <a:xfrm>
            <a:off x="675861" y="347241"/>
            <a:ext cx="7808382" cy="1322533"/>
          </a:xfrm>
          <a:prstGeom prst="wedgeRoundRectCallout">
            <a:avLst>
              <a:gd name="adj1" fmla="val -37625"/>
              <a:gd name="adj2" fmla="val 135838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1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5301"/>
              <a:gd name="adj2" fmla="val -19640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1"/>
          <p:cNvSpPr/>
          <p:nvPr/>
        </p:nvSpPr>
        <p:spPr>
          <a:xfrm>
            <a:off x="2744604" y="823603"/>
            <a:ext cx="3307550" cy="931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erasers  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09627">
            <a:off x="2922112" y="1982027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09627">
            <a:off x="4235786" y="2131523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09627">
            <a:off x="5549459" y="2176307"/>
            <a:ext cx="790575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2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7199"/>
              <a:gd name="adj2" fmla="val 129647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-US" sz="52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2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2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9513"/>
              <a:gd name="adj2" fmla="val 431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2"/>
          <p:cNvSpPr/>
          <p:nvPr/>
        </p:nvSpPr>
        <p:spPr>
          <a:xfrm>
            <a:off x="2882262" y="834328"/>
            <a:ext cx="303223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pencils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p12" descr="CLASSROOM OBJECTS | Baambooz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8059" y="2444635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2" descr="CLASSROOM OBJECTS | Baambooz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3315" y="2444988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2" descr="CLASSROOM OBJECTS | Baambooz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3939" y="2444635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90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66" name="Google Shape;46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25020" y="2909264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7" name="Google Shape;467;p12" descr="Green Pencil Clip Art Free PNG Image｜Illustoo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3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5603"/>
              <a:gd name="adj2" fmla="val 129647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3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6410"/>
              <a:gd name="adj2" fmla="val -3218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13" descr="Pen Vector Clipart - Clipart Sugg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3418" y="2215159"/>
            <a:ext cx="1114668" cy="145176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3"/>
          <p:cNvSpPr/>
          <p:nvPr/>
        </p:nvSpPr>
        <p:spPr>
          <a:xfrm>
            <a:off x="3395036" y="896594"/>
            <a:ext cx="2353928" cy="536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pens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13" descr="Pen Vector Clipart - Clipart Sugg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3740" y="2239257"/>
            <a:ext cx="1114668" cy="145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3" descr="Pen Vector Clipart - Clipart Sugg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0756" y="2239257"/>
            <a:ext cx="1114668" cy="145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38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9" name="Google Shape;47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3800" y="2941043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4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3582"/>
              <a:gd name="adj2" fmla="val 139553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4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9513"/>
              <a:gd name="adj2" fmla="val 431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4"/>
          <p:cNvSpPr/>
          <p:nvPr/>
        </p:nvSpPr>
        <p:spPr>
          <a:xfrm>
            <a:off x="3218871" y="895003"/>
            <a:ext cx="235901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rulers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" name="Google Shape;487;p14" descr="vector illustration of ruler, instrument of measurement:: tasmeemME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4870" y="2238917"/>
            <a:ext cx="1524306" cy="15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4" descr="vector illustration of ruler, instrument of measurement:: tasmeemME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9647" y="2253973"/>
            <a:ext cx="1524306" cy="15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02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0" name="Google Shape;49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37934" y="2909264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5"/>
          <p:cNvSpPr txBox="1">
            <a:spLocks noGrp="1"/>
          </p:cNvSpPr>
          <p:nvPr>
            <p:ph type="title"/>
          </p:nvPr>
        </p:nvSpPr>
        <p:spPr>
          <a:xfrm>
            <a:off x="1643369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DE6F64"/>
                </a:solidFill>
              </a:rPr>
              <a:t>L</a:t>
            </a:r>
            <a:r>
              <a:rPr lang="en-US">
                <a:solidFill>
                  <a:srgbClr val="8D6CD2"/>
                </a:solidFill>
              </a:rPr>
              <a:t>o</a:t>
            </a:r>
            <a:r>
              <a:rPr lang="en-US">
                <a:solidFill>
                  <a:srgbClr val="E8A46B"/>
                </a:solidFill>
              </a:rPr>
              <a:t>o</a:t>
            </a:r>
            <a:r>
              <a:rPr lang="en-US">
                <a:solidFill>
                  <a:srgbClr val="81A5E4"/>
                </a:solidFill>
              </a:rPr>
              <a:t>k</a:t>
            </a:r>
            <a:r>
              <a:rPr lang="en-US"/>
              <a:t>, </a:t>
            </a:r>
            <a:r>
              <a:rPr lang="en-US">
                <a:solidFill>
                  <a:srgbClr val="DE6F64"/>
                </a:solidFill>
              </a:rPr>
              <a:t>l</a:t>
            </a:r>
            <a:r>
              <a:rPr lang="en-US">
                <a:solidFill>
                  <a:srgbClr val="8D6CD2"/>
                </a:solidFill>
              </a:rPr>
              <a:t>i</a:t>
            </a:r>
            <a:r>
              <a:rPr lang="en-US">
                <a:solidFill>
                  <a:srgbClr val="E8A46B"/>
                </a:solidFill>
              </a:rPr>
              <a:t>s</a:t>
            </a:r>
            <a:r>
              <a:rPr lang="en-US">
                <a:solidFill>
                  <a:srgbClr val="81A5E4"/>
                </a:solidFill>
              </a:rPr>
              <a:t>t</a:t>
            </a:r>
            <a:r>
              <a:rPr lang="en-US">
                <a:solidFill>
                  <a:srgbClr val="DE6F64"/>
                </a:solidFill>
              </a:rPr>
              <a:t>e</a:t>
            </a:r>
            <a:r>
              <a:rPr lang="en-US">
                <a:solidFill>
                  <a:srgbClr val="8D6CD2"/>
                </a:solidFill>
              </a:rPr>
              <a:t>n</a:t>
            </a:r>
            <a:r>
              <a:rPr lang="en-US"/>
              <a:t> </a:t>
            </a:r>
            <a:r>
              <a:rPr lang="en-US">
                <a:solidFill>
                  <a:srgbClr val="DE6F64"/>
                </a:solidFill>
              </a:rPr>
              <a:t>a</a:t>
            </a:r>
            <a:r>
              <a:rPr lang="en-US">
                <a:solidFill>
                  <a:srgbClr val="8D6CD2"/>
                </a:solidFill>
              </a:rPr>
              <a:t>n</a:t>
            </a:r>
            <a:r>
              <a:rPr lang="en-US">
                <a:solidFill>
                  <a:srgbClr val="E8A46B"/>
                </a:solidFill>
              </a:rPr>
              <a:t>d</a:t>
            </a:r>
            <a:r>
              <a:rPr lang="en-US"/>
              <a:t> </a:t>
            </a:r>
            <a:r>
              <a:rPr lang="en-US">
                <a:solidFill>
                  <a:srgbClr val="DE6F64"/>
                </a:solidFill>
              </a:rPr>
              <a:t>r</a:t>
            </a:r>
            <a:r>
              <a:rPr lang="en-US">
                <a:solidFill>
                  <a:srgbClr val="8D6CD2"/>
                </a:solidFill>
              </a:rPr>
              <a:t>e</a:t>
            </a:r>
            <a:r>
              <a:rPr lang="en-US">
                <a:solidFill>
                  <a:srgbClr val="E8A46B"/>
                </a:solidFill>
              </a:rPr>
              <a:t>p</a:t>
            </a:r>
            <a:r>
              <a:rPr lang="en-US">
                <a:solidFill>
                  <a:srgbClr val="81A5E4"/>
                </a:solidFill>
              </a:rPr>
              <a:t>e</a:t>
            </a:r>
            <a:r>
              <a:rPr lang="en-US">
                <a:solidFill>
                  <a:srgbClr val="DE6F64"/>
                </a:solidFill>
              </a:rPr>
              <a:t>a</a:t>
            </a:r>
            <a:r>
              <a:rPr lang="en-US">
                <a:solidFill>
                  <a:srgbClr val="8D6CD2"/>
                </a:solidFill>
              </a:rPr>
              <a:t>t</a:t>
            </a:r>
            <a:r>
              <a:rPr lang="en-US">
                <a:solidFill>
                  <a:srgbClr val="81A5E4"/>
                </a:solidFill>
              </a:rPr>
              <a:t>.</a:t>
            </a:r>
            <a:r>
              <a:rPr lang="en-US"/>
              <a:t> 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496" name="Google Shape;49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8616" y="971508"/>
            <a:ext cx="1749256" cy="14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6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6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6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6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6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6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6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What are these?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6"/>
          <p:cNvSpPr/>
          <p:nvPr/>
        </p:nvSpPr>
        <p:spPr>
          <a:xfrm>
            <a:off x="436421" y="378922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They are pencils.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6"/>
          <p:cNvSpPr/>
          <p:nvPr/>
        </p:nvSpPr>
        <p:spPr>
          <a:xfrm>
            <a:off x="661662" y="33842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What colour are they?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16" descr="https://media.baamboozle.com/uploads/images/132297/1610210664_892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065387" y="1976130"/>
            <a:ext cx="1545307" cy="137648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6"/>
          <p:cNvSpPr/>
          <p:nvPr/>
        </p:nvSpPr>
        <p:spPr>
          <a:xfrm>
            <a:off x="436420" y="3781597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They are green.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4" name="Google Shape;514;p16" descr="CLASSROOM OBJECTS | Baambooz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68122" y="1384055"/>
            <a:ext cx="1962722" cy="237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6" descr="CLASSROOM OBJECTS | Baambooz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3378" y="1384408"/>
            <a:ext cx="1962722" cy="237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6" descr="CLASSROOM OBJECTS | Baambooz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84002" y="1384055"/>
            <a:ext cx="1962722" cy="2375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6" descr="Green Pencil Clip Art Free PNG Image｜Illustoo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67636" y="1384055"/>
            <a:ext cx="2528464" cy="252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94687" y="1560265"/>
            <a:ext cx="2528464" cy="2528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878" y="1162009"/>
            <a:ext cx="4027672" cy="291216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25" name="Google Shape;52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7863" y="1162009"/>
            <a:ext cx="4045405" cy="291216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8"/>
          <p:cNvSpPr txBox="1">
            <a:spLocks noGrp="1"/>
          </p:cNvSpPr>
          <p:nvPr>
            <p:ph type="title"/>
          </p:nvPr>
        </p:nvSpPr>
        <p:spPr>
          <a:xfrm>
            <a:off x="1710290" y="30178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00B0F0"/>
                </a:solidFill>
              </a:rPr>
              <a:t>L</a:t>
            </a:r>
            <a:r>
              <a:rPr lang="en-US"/>
              <a:t>i</a:t>
            </a:r>
            <a:r>
              <a:rPr lang="en-US">
                <a:solidFill>
                  <a:srgbClr val="FD1309"/>
                </a:solidFill>
              </a:rPr>
              <a:t>s</a:t>
            </a:r>
            <a:r>
              <a:rPr lang="en-US">
                <a:solidFill>
                  <a:srgbClr val="F6A704"/>
                </a:solidFill>
              </a:rPr>
              <a:t>t</a:t>
            </a:r>
            <a:r>
              <a:rPr lang="en-US">
                <a:solidFill>
                  <a:srgbClr val="92D050"/>
                </a:solidFill>
              </a:rPr>
              <a:t>e</a:t>
            </a:r>
            <a:r>
              <a:rPr lang="en-US">
                <a:solidFill>
                  <a:srgbClr val="00B0F0"/>
                </a:solidFill>
              </a:rPr>
              <a:t>n</a:t>
            </a:r>
            <a:r>
              <a:rPr lang="en-US">
                <a:solidFill>
                  <a:srgbClr val="59B568"/>
                </a:solidFill>
              </a:rPr>
              <a:t>,</a:t>
            </a:r>
            <a:r>
              <a:rPr lang="en-US"/>
              <a:t> </a:t>
            </a:r>
            <a:r>
              <a:rPr lang="en-US">
                <a:solidFill>
                  <a:srgbClr val="00B0F0"/>
                </a:solidFill>
              </a:rPr>
              <a:t>p</a:t>
            </a:r>
            <a:r>
              <a:rPr lang="en-US"/>
              <a:t>o</a:t>
            </a:r>
            <a:r>
              <a:rPr lang="en-US">
                <a:solidFill>
                  <a:srgbClr val="FF0000"/>
                </a:solidFill>
              </a:rPr>
              <a:t>i</a:t>
            </a:r>
            <a:r>
              <a:rPr lang="en-US">
                <a:solidFill>
                  <a:srgbClr val="F6A704"/>
                </a:solidFill>
              </a:rPr>
              <a:t>n</a:t>
            </a:r>
            <a:r>
              <a:rPr lang="en-US">
                <a:solidFill>
                  <a:srgbClr val="00B0F0"/>
                </a:solidFill>
              </a:rPr>
              <a:t>t</a:t>
            </a:r>
            <a:r>
              <a:rPr lang="en-US"/>
              <a:t> </a:t>
            </a:r>
            <a:r>
              <a:rPr lang="en-US">
                <a:solidFill>
                  <a:srgbClr val="00B0F0"/>
                </a:solidFill>
              </a:rPr>
              <a:t>a</a:t>
            </a:r>
            <a:r>
              <a:rPr lang="en-US"/>
              <a:t>n</a:t>
            </a:r>
            <a:r>
              <a:rPr lang="en-US">
                <a:solidFill>
                  <a:srgbClr val="FD1309"/>
                </a:solidFill>
              </a:rPr>
              <a:t>d</a:t>
            </a:r>
            <a:r>
              <a:rPr lang="en-US"/>
              <a:t> </a:t>
            </a:r>
            <a:r>
              <a:rPr lang="en-US">
                <a:solidFill>
                  <a:srgbClr val="FFC000"/>
                </a:solidFill>
              </a:rPr>
              <a:t>s</a:t>
            </a:r>
            <a:r>
              <a:rPr lang="en-US">
                <a:solidFill>
                  <a:srgbClr val="00B0F0"/>
                </a:solidFill>
              </a:rPr>
              <a:t>a</a:t>
            </a:r>
            <a:r>
              <a:rPr lang="en-US"/>
              <a:t>y.</a:t>
            </a:r>
            <a:endParaRPr>
              <a:solidFill>
                <a:srgbClr val="00B0F0"/>
              </a:solidFill>
            </a:endParaRPr>
          </a:p>
        </p:txBody>
      </p:sp>
      <p:pic>
        <p:nvPicPr>
          <p:cNvPr id="531" name="Google Shape;53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6236" y="1687789"/>
            <a:ext cx="1796844" cy="1530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2379" y="767797"/>
            <a:ext cx="3219450" cy="2057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37" name="Google Shape;53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2889" y="956641"/>
            <a:ext cx="223837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2454" y="3006612"/>
            <a:ext cx="2019300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5739" y="2815952"/>
            <a:ext cx="229552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1547" y="34704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9"/>
          <p:cNvSpPr txBox="1"/>
          <p:nvPr/>
        </p:nvSpPr>
        <p:spPr>
          <a:xfrm>
            <a:off x="2540276" y="2415842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D72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Orange</a:t>
            </a:r>
            <a:endParaRPr sz="2000" b="1" i="0" u="none" strike="noStrike" cap="none">
              <a:solidFill>
                <a:srgbClr val="FD72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2" name="Google Shape;542;p19"/>
          <p:cNvSpPr txBox="1"/>
          <p:nvPr/>
        </p:nvSpPr>
        <p:spPr>
          <a:xfrm>
            <a:off x="5763868" y="4409183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Black</a:t>
            </a:r>
            <a:endParaRPr sz="20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3" name="Google Shape;543;p19"/>
          <p:cNvSpPr/>
          <p:nvPr/>
        </p:nvSpPr>
        <p:spPr>
          <a:xfrm>
            <a:off x="2540276" y="4273187"/>
            <a:ext cx="918542" cy="442674"/>
          </a:xfrm>
          <a:prstGeom prst="roundRect">
            <a:avLst>
              <a:gd name="adj" fmla="val 16667"/>
            </a:avLst>
          </a:prstGeom>
          <a:solidFill>
            <a:srgbClr val="2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White</a:t>
            </a:r>
            <a:endParaRPr sz="2000" b="1" i="0" u="none" strike="noStrike" cap="none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4" name="Google Shape;544;p19"/>
          <p:cNvSpPr txBox="1"/>
          <p:nvPr/>
        </p:nvSpPr>
        <p:spPr>
          <a:xfrm>
            <a:off x="5666337" y="2482857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Green</a:t>
            </a:r>
            <a:endParaRPr sz="2000" b="1" i="0" u="none" strike="noStrike" cap="none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"/>
          <p:cNvSpPr txBox="1"/>
          <p:nvPr/>
        </p:nvSpPr>
        <p:spPr>
          <a:xfrm>
            <a:off x="2124508" y="350108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3</a:t>
            </a:r>
            <a:endParaRPr sz="2400" b="0" i="0" u="none" strike="noStrike" cap="none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0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2"/>
                </a:solidFill>
              </a:rPr>
              <a:t>L</a:t>
            </a:r>
            <a:r>
              <a:rPr lang="en-US">
                <a:solidFill>
                  <a:srgbClr val="00B050"/>
                </a:solidFill>
              </a:rPr>
              <a:t>e</a:t>
            </a:r>
            <a:r>
              <a:rPr lang="en-US">
                <a:solidFill>
                  <a:srgbClr val="92D050"/>
                </a:solidFill>
              </a:rPr>
              <a:t>t</a:t>
            </a:r>
            <a:r>
              <a:rPr lang="en-US">
                <a:solidFill>
                  <a:schemeClr val="accent2"/>
                </a:solidFill>
              </a:rPr>
              <a:t>’</a:t>
            </a:r>
            <a:r>
              <a:rPr lang="en-US">
                <a:solidFill>
                  <a:srgbClr val="FFFF00"/>
                </a:solidFill>
              </a:rPr>
              <a:t>s</a:t>
            </a:r>
            <a:r>
              <a:rPr lang="en-US">
                <a:solidFill>
                  <a:schemeClr val="accent2"/>
                </a:solidFill>
              </a:rPr>
              <a:t> t</a:t>
            </a:r>
            <a:r>
              <a:rPr lang="en-US">
                <a:solidFill>
                  <a:srgbClr val="00B050"/>
                </a:solidFill>
              </a:rPr>
              <a:t>a</a:t>
            </a:r>
            <a:r>
              <a:rPr lang="en-US">
                <a:solidFill>
                  <a:srgbClr val="92D050"/>
                </a:solidFill>
              </a:rPr>
              <a:t>l</a:t>
            </a:r>
            <a:r>
              <a:rPr lang="en-US">
                <a:solidFill>
                  <a:srgbClr val="FFFF00"/>
                </a:solidFill>
              </a:rPr>
              <a:t>k</a:t>
            </a:r>
            <a:r>
              <a:rPr lang="en-US">
                <a:solidFill>
                  <a:schemeClr val="accent2"/>
                </a:solidFill>
              </a:rPr>
              <a:t>.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550" name="Google Shape;55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8736" y="1554408"/>
            <a:ext cx="2120620" cy="1739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3105" y="692840"/>
            <a:ext cx="5809300" cy="386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02" y="288235"/>
            <a:ext cx="2953490" cy="184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2"/>
          <p:cNvSpPr txBox="1">
            <a:spLocks noGrp="1"/>
          </p:cNvSpPr>
          <p:nvPr>
            <p:ph type="title"/>
          </p:nvPr>
        </p:nvSpPr>
        <p:spPr>
          <a:xfrm>
            <a:off x="828399" y="2689932"/>
            <a:ext cx="681641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FFC000"/>
                </a:solidFill>
              </a:rPr>
              <a:t>F</a:t>
            </a:r>
            <a:r>
              <a:rPr lang="en-US">
                <a:solidFill>
                  <a:schemeClr val="accent4"/>
                </a:solidFill>
              </a:rPr>
              <a:t>u</a:t>
            </a:r>
            <a:r>
              <a:rPr lang="en-US">
                <a:solidFill>
                  <a:schemeClr val="accent2"/>
                </a:solidFill>
              </a:rPr>
              <a:t>n</a:t>
            </a:r>
            <a:r>
              <a:rPr lang="en-US">
                <a:solidFill>
                  <a:schemeClr val="accent4"/>
                </a:solidFill>
              </a:rPr>
              <a:t> </a:t>
            </a:r>
            <a:r>
              <a:rPr lang="en-US">
                <a:solidFill>
                  <a:srgbClr val="F6A704"/>
                </a:solidFill>
              </a:rPr>
              <a:t>c</a:t>
            </a:r>
            <a:r>
              <a:rPr lang="en-US">
                <a:solidFill>
                  <a:schemeClr val="accent4"/>
                </a:solidFill>
              </a:rPr>
              <a:t>o</a:t>
            </a:r>
            <a:r>
              <a:rPr lang="en-US">
                <a:solidFill>
                  <a:schemeClr val="accent2"/>
                </a:solidFill>
              </a:rPr>
              <a:t>r</a:t>
            </a:r>
            <a:r>
              <a:rPr lang="en-US">
                <a:solidFill>
                  <a:srgbClr val="FD1309"/>
                </a:solidFill>
              </a:rPr>
              <a:t>n</a:t>
            </a:r>
            <a:r>
              <a:rPr lang="en-US">
                <a:solidFill>
                  <a:srgbClr val="C8ADE8"/>
                </a:solidFill>
              </a:rPr>
              <a:t>e</a:t>
            </a:r>
            <a:r>
              <a:rPr lang="en-US">
                <a:solidFill>
                  <a:srgbClr val="F6A704"/>
                </a:solidFill>
              </a:rPr>
              <a:t>r</a:t>
            </a:r>
            <a:r>
              <a:rPr lang="en-US">
                <a:solidFill>
                  <a:schemeClr val="accent4"/>
                </a:solidFill>
              </a:rPr>
              <a:t> a</a:t>
            </a:r>
            <a:r>
              <a:rPr lang="en-US">
                <a:solidFill>
                  <a:srgbClr val="F6A704"/>
                </a:solidFill>
              </a:rPr>
              <a:t>n</a:t>
            </a:r>
            <a:r>
              <a:rPr lang="en-US">
                <a:solidFill>
                  <a:srgbClr val="C8ADE8"/>
                </a:solidFill>
              </a:rPr>
              <a:t>d</a:t>
            </a:r>
            <a:r>
              <a:rPr lang="en-US">
                <a:solidFill>
                  <a:schemeClr val="accent4"/>
                </a:solidFill>
              </a:rPr>
              <a:t> </a:t>
            </a:r>
            <a:r>
              <a:rPr lang="en-US">
                <a:solidFill>
                  <a:schemeClr val="lt2"/>
                </a:solidFill>
              </a:rPr>
              <a:t>w</a:t>
            </a:r>
            <a:r>
              <a:rPr lang="en-US">
                <a:solidFill>
                  <a:schemeClr val="accent1"/>
                </a:solidFill>
              </a:rPr>
              <a:t>r</a:t>
            </a:r>
            <a:r>
              <a:rPr lang="en-US">
                <a:solidFill>
                  <a:schemeClr val="accent4"/>
                </a:solidFill>
              </a:rPr>
              <a:t>a</a:t>
            </a:r>
            <a:r>
              <a:rPr lang="en-US">
                <a:solidFill>
                  <a:schemeClr val="accent2"/>
                </a:solidFill>
              </a:rPr>
              <a:t>p</a:t>
            </a:r>
            <a:r>
              <a:rPr lang="en-US">
                <a:solidFill>
                  <a:schemeClr val="accent3"/>
                </a:solidFill>
              </a:rPr>
              <a:t>-u</a:t>
            </a:r>
            <a:r>
              <a:rPr lang="en-US"/>
              <a:t>p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562" name="Google Shape;56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7636" y="1393371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7" name="Google Shape;567;p23"/>
          <p:cNvGraphicFramePr/>
          <p:nvPr/>
        </p:nvGraphicFramePr>
        <p:xfrm>
          <a:off x="1457324" y="982054"/>
          <a:ext cx="4102600" cy="3771900"/>
        </p:xfrm>
        <a:graphic>
          <a:graphicData uri="http://schemas.openxmlformats.org/drawingml/2006/table">
            <a:tbl>
              <a:tblPr firstRow="1" bandRow="1">
                <a:noFill/>
                <a:tableStyleId>{A65ADD77-B1FD-4946-85D3-713330C9E5E8}</a:tableStyleId>
              </a:tblPr>
              <a:tblGrid>
                <a:gridCol w="102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68" name="Google Shape;568;p23"/>
          <p:cNvSpPr/>
          <p:nvPr/>
        </p:nvSpPr>
        <p:spPr>
          <a:xfrm>
            <a:off x="1488301" y="154062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3"/>
          <p:cNvSpPr/>
          <p:nvPr/>
        </p:nvSpPr>
        <p:spPr>
          <a:xfrm>
            <a:off x="2552722" y="86316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3"/>
          <p:cNvSpPr/>
          <p:nvPr/>
        </p:nvSpPr>
        <p:spPr>
          <a:xfrm>
            <a:off x="3605631" y="42170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3"/>
          <p:cNvSpPr/>
          <p:nvPr/>
        </p:nvSpPr>
        <p:spPr>
          <a:xfrm>
            <a:off x="4673150" y="182734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3"/>
          <p:cNvSpPr/>
          <p:nvPr/>
        </p:nvSpPr>
        <p:spPr>
          <a:xfrm>
            <a:off x="388520" y="1043847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3"/>
          <p:cNvSpPr/>
          <p:nvPr/>
        </p:nvSpPr>
        <p:spPr>
          <a:xfrm>
            <a:off x="388520" y="1984840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3"/>
          <p:cNvSpPr txBox="1"/>
          <p:nvPr/>
        </p:nvSpPr>
        <p:spPr>
          <a:xfrm>
            <a:off x="3577991" y="1028979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-1</a:t>
            </a:r>
            <a:endParaRPr/>
          </a:p>
        </p:txBody>
      </p:sp>
      <p:sp>
        <p:nvSpPr>
          <p:cNvPr id="575" name="Google Shape;575;p23"/>
          <p:cNvSpPr txBox="1"/>
          <p:nvPr/>
        </p:nvSpPr>
        <p:spPr>
          <a:xfrm>
            <a:off x="4585402" y="3891397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-2</a:t>
            </a:r>
            <a:endParaRPr/>
          </a:p>
        </p:txBody>
      </p:sp>
      <p:sp>
        <p:nvSpPr>
          <p:cNvPr id="576" name="Google Shape;576;p23"/>
          <p:cNvSpPr txBox="1"/>
          <p:nvPr/>
        </p:nvSpPr>
        <p:spPr>
          <a:xfrm>
            <a:off x="2466191" y="1971757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-5</a:t>
            </a:r>
            <a:endParaRPr/>
          </a:p>
        </p:txBody>
      </p:sp>
      <p:pic>
        <p:nvPicPr>
          <p:cNvPr id="577" name="Google Shape;57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1032667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78" name="Google Shape;57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1032667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79" name="Google Shape;57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1020420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0" name="Google Shape;58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1020420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1" name="Google Shape;58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1982995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2" name="Google Shape;58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1982995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3" name="Google Shape;58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197074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4" name="Google Shape;58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197074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5" name="Google Shape;58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2930461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6" name="Google Shape;58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2930461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7" name="Google Shape;58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291821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8" name="Google Shape;58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291821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9" name="Google Shape;58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387873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0" name="Google Shape;59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387873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1" name="Google Shape;5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386648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2" name="Google Shape;59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386648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3" name="Google Shape;593;p23"/>
          <p:cNvPicPr preferRelativeResize="0"/>
          <p:nvPr/>
        </p:nvPicPr>
        <p:blipFill rotWithShape="1">
          <a:blip r:embed="rId4">
            <a:alphaModFix/>
          </a:blip>
          <a:srcRect l="10000" t="11428" r="9785" b="12380"/>
          <a:stretch/>
        </p:blipFill>
        <p:spPr>
          <a:xfrm>
            <a:off x="2548831" y="2016207"/>
            <a:ext cx="822960" cy="754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4" name="Google Shape;594;p23"/>
          <p:cNvGrpSpPr/>
          <p:nvPr/>
        </p:nvGrpSpPr>
        <p:grpSpPr>
          <a:xfrm>
            <a:off x="5822556" y="1647397"/>
            <a:ext cx="2880360" cy="2566128"/>
            <a:chOff x="7301900" y="1920240"/>
            <a:chExt cx="3840480" cy="3017520"/>
          </a:xfrm>
        </p:grpSpPr>
        <p:sp>
          <p:nvSpPr>
            <p:cNvPr id="595" name="Google Shape;595;p23"/>
            <p:cNvSpPr/>
            <p:nvPr/>
          </p:nvSpPr>
          <p:spPr>
            <a:xfrm>
              <a:off x="7301900" y="1920240"/>
              <a:ext cx="3840480" cy="30175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24CD1">
                    <a:alpha val="29803"/>
                  </a:srgbClr>
                </a:gs>
                <a:gs pos="50000">
                  <a:srgbClr val="A96CAD">
                    <a:alpha val="49803"/>
                  </a:srgbClr>
                </a:gs>
                <a:gs pos="100000">
                  <a:srgbClr val="A541AD">
                    <a:alpha val="8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Choose 1 box to open. Beware of bombs or dynamites.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92D050"/>
                  </a:solidFill>
                  <a:latin typeface="Arial"/>
                  <a:ea typeface="Arial"/>
                  <a:cs typeface="Arial"/>
                  <a:sym typeface="Arial"/>
                </a:rPr>
                <a:t>Green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0" i="0" u="none" strike="noStrike" cap="none">
                  <a:solidFill>
                    <a:srgbClr val="92D050"/>
                  </a:solidFill>
                  <a:latin typeface="Arial"/>
                  <a:ea typeface="Arial"/>
                  <a:cs typeface="Arial"/>
                  <a:sym typeface="Arial"/>
                </a:rPr>
                <a:t>Gem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+1pt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F9368E"/>
                  </a:solidFill>
                  <a:latin typeface="Arial"/>
                  <a:ea typeface="Arial"/>
                  <a:cs typeface="Arial"/>
                  <a:sym typeface="Arial"/>
                </a:rPr>
                <a:t>Purple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0" i="0" u="none" strike="noStrike" cap="none">
                  <a:solidFill>
                    <a:srgbClr val="F9368E"/>
                  </a:solidFill>
                  <a:latin typeface="Arial"/>
                  <a:ea typeface="Arial"/>
                  <a:cs typeface="Arial"/>
                  <a:sym typeface="Arial"/>
                </a:rPr>
                <a:t>Gem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+5pts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FAFF22"/>
                  </a:solidFill>
                  <a:latin typeface="Arial"/>
                  <a:ea typeface="Arial"/>
                  <a:cs typeface="Arial"/>
                  <a:sym typeface="Arial"/>
                </a:rPr>
                <a:t>Trophy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+10 pts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Crying face -3 pts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6" name="Google Shape;596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58132" y="2765776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764940" y="2824280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847212" y="2778524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9" name="Google Shape;599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59869" y="1095084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80550" y="109508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3"/>
          <p:cNvPicPr preferRelativeResize="0"/>
          <p:nvPr/>
        </p:nvPicPr>
        <p:blipFill rotWithShape="1">
          <a:blip r:embed="rId5">
            <a:alphaModFix/>
          </a:blip>
          <a:srcRect l="7476" t="11688" r="10060" b="15703"/>
          <a:stretch/>
        </p:blipFill>
        <p:spPr>
          <a:xfrm>
            <a:off x="3544529" y="1032667"/>
            <a:ext cx="96012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1759" y="2980687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59869" y="3935068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13164" y="204513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07169" y="109508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74211" y="392282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37630" y="394548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3"/>
          <p:cNvPicPr preferRelativeResize="0"/>
          <p:nvPr/>
        </p:nvPicPr>
        <p:blipFill rotWithShape="1">
          <a:blip r:embed="rId6">
            <a:alphaModFix/>
          </a:blip>
          <a:srcRect l="11086" t="11086" r="13719" b="8438"/>
          <a:stretch/>
        </p:blipFill>
        <p:spPr>
          <a:xfrm>
            <a:off x="4695032" y="394548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73951" y="199360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72669" y="2042116"/>
            <a:ext cx="922523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08122" y="2820329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70197" y="2813285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3" descr="Cartoon Oh No 1.m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95109" y="-169730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3" descr="Cartoon Oh No 2.m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41122" y="-170828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78887" y="2832619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23" descr="Cartoon Oh No 1.m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22339" y="-170166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3"/>
          <p:cNvPicPr preferRelativeResize="0"/>
          <p:nvPr/>
        </p:nvPicPr>
        <p:blipFill rotWithShape="1">
          <a:blip r:embed="rId14">
            <a:alphaModFix/>
          </a:blip>
          <a:srcRect l="5085" t="3723" r="4031" b="15344"/>
          <a:stretch/>
        </p:blipFill>
        <p:spPr>
          <a:xfrm>
            <a:off x="3234682" y="581254"/>
            <a:ext cx="1591202" cy="141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3"/>
          <p:cNvPicPr preferRelativeResize="0"/>
          <p:nvPr/>
        </p:nvPicPr>
        <p:blipFill rotWithShape="1">
          <a:blip r:embed="rId14">
            <a:alphaModFix/>
          </a:blip>
          <a:srcRect l="5085" t="3723" r="4031" b="15344"/>
          <a:stretch/>
        </p:blipFill>
        <p:spPr>
          <a:xfrm>
            <a:off x="2226082" y="1608795"/>
            <a:ext cx="1485268" cy="132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3"/>
          <p:cNvPicPr preferRelativeResize="0"/>
          <p:nvPr/>
        </p:nvPicPr>
        <p:blipFill rotWithShape="1">
          <a:blip r:embed="rId14">
            <a:alphaModFix/>
          </a:blip>
          <a:srcRect l="5085" t="3723" r="4031" b="15344"/>
          <a:stretch/>
        </p:blipFill>
        <p:spPr>
          <a:xfrm>
            <a:off x="4278114" y="3421567"/>
            <a:ext cx="1563008" cy="1391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3" descr="https://media.baamboozle.com/uploads/images/132297/1619809435_515626_url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80239" y="125427"/>
            <a:ext cx="800582" cy="763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3" descr="https://media.baamboozle.com/uploads/images/132297/1610210753_4130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643745" y="166985"/>
            <a:ext cx="734853" cy="695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3" descr="https://media.baamboozle.com/uploads/images/132297/1610210729_4749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680294" y="128166"/>
            <a:ext cx="723144" cy="684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3" descr="https://media.baamboozle.com/uploads/images/132297/1619809538_46026_url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724730" y="138295"/>
            <a:ext cx="702800" cy="665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23" descr="Books colouring page | Activities | Kidspot"/>
          <p:cNvPicPr preferRelativeResize="0"/>
          <p:nvPr/>
        </p:nvPicPr>
        <p:blipFill rotWithShape="1">
          <a:blip r:embed="rId19">
            <a:alphaModFix/>
          </a:blip>
          <a:srcRect l="800" t="19011" r="-800" b="31858"/>
          <a:stretch/>
        </p:blipFill>
        <p:spPr>
          <a:xfrm>
            <a:off x="400032" y="960708"/>
            <a:ext cx="1353998" cy="942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3" descr="Crayon Clip Art Black And White Clipart Panda Free Clipart Images #olhAwc -  Clipart Suggest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48639" y="1994570"/>
            <a:ext cx="723003" cy="826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23" descr="School bag coloring page | School bags, Drawing bag, Bags"/>
          <p:cNvPicPr preferRelativeResize="0"/>
          <p:nvPr/>
        </p:nvPicPr>
        <p:blipFill rotWithShape="1">
          <a:blip r:embed="rId21">
            <a:alphaModFix/>
          </a:blip>
          <a:srcRect b="6708"/>
          <a:stretch/>
        </p:blipFill>
        <p:spPr>
          <a:xfrm>
            <a:off x="551501" y="2887033"/>
            <a:ext cx="678408" cy="89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23" descr="Eraser. Coloring Page. Vector Stock Vector - Illustration of graphic,  design: 112853057"/>
          <p:cNvPicPr preferRelativeResize="0"/>
          <p:nvPr/>
        </p:nvPicPr>
        <p:blipFill rotWithShape="1">
          <a:blip r:embed="rId22">
            <a:alphaModFix/>
          </a:blip>
          <a:srcRect l="17958" t="4667" r="17508" b="20799"/>
          <a:stretch/>
        </p:blipFill>
        <p:spPr>
          <a:xfrm>
            <a:off x="535522" y="3863390"/>
            <a:ext cx="738935" cy="85344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23"/>
          <p:cNvSpPr/>
          <p:nvPr/>
        </p:nvSpPr>
        <p:spPr>
          <a:xfrm>
            <a:off x="251547" y="94308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23"/>
          <p:cNvSpPr/>
          <p:nvPr/>
        </p:nvSpPr>
        <p:spPr>
          <a:xfrm>
            <a:off x="251547" y="1982995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23"/>
          <p:cNvSpPr/>
          <p:nvPr/>
        </p:nvSpPr>
        <p:spPr>
          <a:xfrm>
            <a:off x="235682" y="2854651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23"/>
          <p:cNvSpPr/>
          <p:nvPr/>
        </p:nvSpPr>
        <p:spPr>
          <a:xfrm>
            <a:off x="235682" y="384902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23"/>
          <p:cNvSpPr/>
          <p:nvPr/>
        </p:nvSpPr>
        <p:spPr>
          <a:xfrm>
            <a:off x="1483532" y="14641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3"/>
          <p:cNvSpPr/>
          <p:nvPr/>
        </p:nvSpPr>
        <p:spPr>
          <a:xfrm>
            <a:off x="2489647" y="146361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3"/>
          <p:cNvSpPr/>
          <p:nvPr/>
        </p:nvSpPr>
        <p:spPr>
          <a:xfrm>
            <a:off x="3491622" y="15796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23"/>
          <p:cNvSpPr/>
          <p:nvPr/>
        </p:nvSpPr>
        <p:spPr>
          <a:xfrm>
            <a:off x="4536822" y="161448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1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1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1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1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984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184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184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1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501"/>
                            </p:stCondLst>
                            <p:childTnLst>
                              <p:par>
                                <p:cTn id="18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"/>
          <p:cNvSpPr/>
          <p:nvPr/>
        </p:nvSpPr>
        <p:spPr>
          <a:xfrm>
            <a:off x="3805036" y="1061700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"/>
          <p:cNvSpPr txBox="1">
            <a:spLocks noGrp="1"/>
          </p:cNvSpPr>
          <p:nvPr>
            <p:ph type="title"/>
          </p:nvPr>
        </p:nvSpPr>
        <p:spPr>
          <a:xfrm>
            <a:off x="1695000" y="25032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DF786F"/>
                </a:solidFill>
              </a:rPr>
              <a:t>W</a:t>
            </a:r>
            <a:r>
              <a:rPr lang="en-US" sz="5400">
                <a:solidFill>
                  <a:srgbClr val="90D1DD"/>
                </a:solidFill>
              </a:rPr>
              <a:t>a</a:t>
            </a:r>
            <a:r>
              <a:rPr lang="en-US" sz="5400">
                <a:solidFill>
                  <a:srgbClr val="E59755"/>
                </a:solidFill>
              </a:rPr>
              <a:t>r</a:t>
            </a:r>
            <a:r>
              <a:rPr lang="en-US" sz="5400">
                <a:solidFill>
                  <a:srgbClr val="9B7ED7"/>
                </a:solidFill>
              </a:rPr>
              <a:t>m</a:t>
            </a:r>
            <a:r>
              <a:rPr lang="en-US" sz="5400">
                <a:solidFill>
                  <a:schemeClr val="accent4"/>
                </a:solidFill>
              </a:rPr>
              <a:t>-</a:t>
            </a:r>
            <a:r>
              <a:rPr lang="en-US" sz="5400">
                <a:solidFill>
                  <a:srgbClr val="E08179"/>
                </a:solidFill>
              </a:rPr>
              <a:t>u</a:t>
            </a:r>
            <a:r>
              <a:rPr lang="en-US" sz="5400">
                <a:solidFill>
                  <a:srgbClr val="91D0DD"/>
                </a:solidFill>
              </a:rPr>
              <a:t>p</a:t>
            </a:r>
            <a:r>
              <a:rPr lang="en-US" sz="5400">
                <a:solidFill>
                  <a:schemeClr val="accent4"/>
                </a:solidFill>
              </a:rPr>
              <a:t> </a:t>
            </a:r>
            <a:r>
              <a:rPr lang="en-US" sz="5400">
                <a:solidFill>
                  <a:srgbClr val="DF756C"/>
                </a:solidFill>
              </a:rPr>
              <a:t>a</a:t>
            </a:r>
            <a:r>
              <a:rPr lang="en-US" sz="5400">
                <a:solidFill>
                  <a:srgbClr val="90D1DD"/>
                </a:solidFill>
              </a:rPr>
              <a:t>n</a:t>
            </a:r>
            <a:r>
              <a:rPr lang="en-US" sz="5400">
                <a:solidFill>
                  <a:srgbClr val="E59755"/>
                </a:solidFill>
              </a:rPr>
              <a:t>d</a:t>
            </a:r>
            <a:r>
              <a:rPr lang="en-US" sz="5400">
                <a:solidFill>
                  <a:schemeClr val="accent4"/>
                </a:solidFill>
              </a:rPr>
              <a:t> </a:t>
            </a:r>
            <a:r>
              <a:rPr lang="en-US" sz="5400">
                <a:solidFill>
                  <a:srgbClr val="DF786F"/>
                </a:solidFill>
              </a:rPr>
              <a:t>r</a:t>
            </a:r>
            <a:r>
              <a:rPr lang="en-US" sz="5400">
                <a:solidFill>
                  <a:srgbClr val="90D1DD"/>
                </a:solidFill>
              </a:rPr>
              <a:t>e</a:t>
            </a:r>
            <a:r>
              <a:rPr lang="en-US" sz="5400">
                <a:solidFill>
                  <a:srgbClr val="E59755"/>
                </a:solidFill>
              </a:rPr>
              <a:t>v</a:t>
            </a:r>
            <a:r>
              <a:rPr lang="en-US" sz="5400"/>
              <a:t>i</a:t>
            </a:r>
            <a:r>
              <a:rPr lang="en-US" sz="5400">
                <a:solidFill>
                  <a:schemeClr val="dk2"/>
                </a:solidFill>
              </a:rPr>
              <a:t>e</a:t>
            </a:r>
            <a:r>
              <a:rPr lang="en-US" sz="5400">
                <a:solidFill>
                  <a:schemeClr val="lt2"/>
                </a:solidFill>
              </a:rPr>
              <a:t>w</a:t>
            </a:r>
            <a:endParaRPr sz="5400">
              <a:solidFill>
                <a:schemeClr val="accent2"/>
              </a:solidFill>
            </a:endParaRPr>
          </a:p>
        </p:txBody>
      </p:sp>
      <p:sp>
        <p:nvSpPr>
          <p:cNvPr id="353" name="Google Shape;353;p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"/>
          <p:cNvSpPr/>
          <p:nvPr/>
        </p:nvSpPr>
        <p:spPr>
          <a:xfrm>
            <a:off x="1157910" y="315516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pencil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3" name="Google Shape;363;p4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1364542" y="1213922"/>
            <a:ext cx="2898044" cy="193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4712885" y="1226647"/>
            <a:ext cx="2898044" cy="193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339889" y="1460580"/>
            <a:ext cx="2898044" cy="193014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"/>
          <p:cNvSpPr/>
          <p:nvPr/>
        </p:nvSpPr>
        <p:spPr>
          <a:xfrm>
            <a:off x="4947394" y="315516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pencil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739323" y="3301961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 eraser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4571999" y="324530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eraser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7" name="Google Shape;37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2111919" y="1509665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4902108" y="1462761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6215782" y="1612257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7529455" y="1657041"/>
            <a:ext cx="790575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6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6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6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6"/>
          <p:cNvSpPr/>
          <p:nvPr/>
        </p:nvSpPr>
        <p:spPr>
          <a:xfrm>
            <a:off x="748925" y="316969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pen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p6"/>
          <p:cNvSpPr/>
          <p:nvPr/>
        </p:nvSpPr>
        <p:spPr>
          <a:xfrm>
            <a:off x="4576628" y="311695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pen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1" name="Google Shape;391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4500">
            <a:off x="1443287" y="1051340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56378">
            <a:off x="5144419" y="604235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960901">
            <a:off x="5144420" y="1115795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38496">
            <a:off x="5141003" y="1652612"/>
            <a:ext cx="2605433" cy="2605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7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7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7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7"/>
          <p:cNvSpPr/>
          <p:nvPr/>
        </p:nvSpPr>
        <p:spPr>
          <a:xfrm>
            <a:off x="583565" y="355156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ruler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Google Shape;404;p7"/>
          <p:cNvSpPr/>
          <p:nvPr/>
        </p:nvSpPr>
        <p:spPr>
          <a:xfrm>
            <a:off x="5070628" y="355156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ruler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5" name="Google Shape;405;p7" descr="Frog PNG, Clipart, Animal Ruler, A Scale, Cartoon, Dimensional Scale,  Measure Free PNG Download"/>
          <p:cNvPicPr preferRelativeResize="0"/>
          <p:nvPr/>
        </p:nvPicPr>
        <p:blipFill rotWithShape="1">
          <a:blip r:embed="rId4">
            <a:alphaModFix/>
          </a:blip>
          <a:srcRect r="61655"/>
          <a:stretch/>
        </p:blipFill>
        <p:spPr>
          <a:xfrm rot="2593975">
            <a:off x="1884822" y="425906"/>
            <a:ext cx="1268315" cy="3513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7" descr="Frog PNG, Clipart, Animal Ruler, A Scale, Cartoon, Dimensional Scale,  Measure Free PNG Downloa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55021">
            <a:off x="4971291" y="560009"/>
            <a:ext cx="3106809" cy="305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8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8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8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8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8"/>
          <p:cNvSpPr/>
          <p:nvPr/>
        </p:nvSpPr>
        <p:spPr>
          <a:xfrm>
            <a:off x="587036" y="3402578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notebook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6" name="Google Shape;416;p8"/>
          <p:cNvSpPr/>
          <p:nvPr/>
        </p:nvSpPr>
        <p:spPr>
          <a:xfrm>
            <a:off x="4791886" y="344976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notebook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7" name="Google Shape;41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299" y="1060621"/>
            <a:ext cx="2716696" cy="271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8"/>
          <p:cNvPicPr preferRelativeResize="0"/>
          <p:nvPr/>
        </p:nvPicPr>
        <p:blipFill rotWithShape="1">
          <a:blip r:embed="rId5">
            <a:alphaModFix/>
          </a:blip>
          <a:srcRect r="2747"/>
          <a:stretch/>
        </p:blipFill>
        <p:spPr>
          <a:xfrm>
            <a:off x="4839683" y="626107"/>
            <a:ext cx="3230891" cy="3003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9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9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9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9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9"/>
          <p:cNvSpPr/>
          <p:nvPr/>
        </p:nvSpPr>
        <p:spPr>
          <a:xfrm>
            <a:off x="1012571" y="337268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book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8" name="Google Shape;428;p9"/>
          <p:cNvSpPr/>
          <p:nvPr/>
        </p:nvSpPr>
        <p:spPr>
          <a:xfrm>
            <a:off x="4941737" y="3392596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book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9" name="Google Shape;429;p9" descr="book - School of Industrial engineering and manag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6712" y="941020"/>
            <a:ext cx="3507193" cy="25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9" descr="IngramSpark Help | Learn How to Self-Publish a Book with IngramSpar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9717" y="1071388"/>
            <a:ext cx="2622850" cy="23012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</Words>
  <Application>Microsoft Office PowerPoint</Application>
  <PresentationFormat>On-screen Show (16:9)</PresentationFormat>
  <Paragraphs>68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Comic Sans MS</vt:lpstr>
      <vt:lpstr>Barlow</vt:lpstr>
      <vt:lpstr>Montserrat</vt:lpstr>
      <vt:lpstr>Times New Roman</vt:lpstr>
      <vt:lpstr>Arial</vt:lpstr>
      <vt:lpstr>Hind</vt:lpstr>
      <vt:lpstr>Over The Rainbow by Slidesgo</vt:lpstr>
      <vt:lpstr>PowerPoint Presentation</vt:lpstr>
      <vt:lpstr>PowerPoint Presentation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Let’s talk.</vt:lpstr>
      <vt:lpstr>PowerPoint Presentation</vt:lpstr>
      <vt:lpstr>Fun corner and 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modified xsi:type="dcterms:W3CDTF">2025-01-02T15:31:30Z</dcterms:modified>
</cp:coreProperties>
</file>