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8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8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327" r:id="rId4"/>
    <p:sldId id="260" r:id="rId5"/>
    <p:sldId id="261" r:id="rId6"/>
    <p:sldId id="338" r:id="rId7"/>
    <p:sldId id="271" r:id="rId8"/>
    <p:sldId id="340" r:id="rId9"/>
    <p:sldId id="341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337" r:id="rId18"/>
    <p:sldId id="294" r:id="rId19"/>
    <p:sldId id="333" r:id="rId20"/>
    <p:sldId id="262" r:id="rId21"/>
    <p:sldId id="331" r:id="rId22"/>
    <p:sldId id="302" r:id="rId23"/>
    <p:sldId id="263" r:id="rId24"/>
    <p:sldId id="296" r:id="rId25"/>
    <p:sldId id="297" r:id="rId26"/>
    <p:sldId id="300" r:id="rId27"/>
    <p:sldId id="301" r:id="rId28"/>
    <p:sldId id="264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269" r:id="rId39"/>
    <p:sldId id="270" r:id="rId40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981"/>
    <a:srgbClr val="F79646"/>
    <a:srgbClr val="BFE363"/>
    <a:srgbClr val="BCE29E"/>
    <a:srgbClr val="FFFF89"/>
    <a:srgbClr val="CCC1DA"/>
    <a:srgbClr val="FEBE8C"/>
    <a:srgbClr val="9AD36B"/>
    <a:srgbClr val="ABFFD1"/>
    <a:srgbClr val="FFE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84" autoAdjust="0"/>
    <p:restoredTop sz="94660"/>
  </p:normalViewPr>
  <p:slideViewPr>
    <p:cSldViewPr>
      <p:cViewPr varScale="1">
        <p:scale>
          <a:sx n="90" d="100"/>
          <a:sy n="90" d="100"/>
        </p:scale>
        <p:origin x="426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0441B-0BDA-4A9E-8DEC-59C96F1A05A8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726E2-B184-4631-8054-3F009264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65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726E2-B184-4631-8054-3F009264E7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80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726E2-B184-4631-8054-3F009264E7D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99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76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412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910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970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313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6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18.png"/><Relationship Id="rId3" Type="http://schemas.openxmlformats.org/officeDocument/2006/relationships/audio" Target="../media/audio13.wav"/><Relationship Id="rId7" Type="http://schemas.openxmlformats.org/officeDocument/2006/relationships/audio" Target="../media/audio16.wav"/><Relationship Id="rId12" Type="http://schemas.openxmlformats.org/officeDocument/2006/relationships/image" Target="../media/image17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5.wav"/><Relationship Id="rId11" Type="http://schemas.openxmlformats.org/officeDocument/2006/relationships/image" Target="../media/image16.png"/><Relationship Id="rId5" Type="http://schemas.openxmlformats.org/officeDocument/2006/relationships/audio" Target="../media/audio14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audio" Target="../media/audio12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audio" Target="../media/audio17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5" Type="http://schemas.openxmlformats.org/officeDocument/2006/relationships/audio" Target="../media/audio10.wav"/><Relationship Id="rId10" Type="http://schemas.openxmlformats.org/officeDocument/2006/relationships/audio" Target="../media/audio15.wav"/><Relationship Id="rId4" Type="http://schemas.openxmlformats.org/officeDocument/2006/relationships/audio" Target="../media/audio9.wav"/><Relationship Id="rId9" Type="http://schemas.openxmlformats.org/officeDocument/2006/relationships/audio" Target="../media/audio14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17.png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12" Type="http://schemas.openxmlformats.org/officeDocument/2006/relationships/image" Target="../media/image16.png"/><Relationship Id="rId2" Type="http://schemas.openxmlformats.org/officeDocument/2006/relationships/audio" Target="../media/audio19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4.wav"/><Relationship Id="rId11" Type="http://schemas.openxmlformats.org/officeDocument/2006/relationships/image" Target="../media/image15.png"/><Relationship Id="rId5" Type="http://schemas.openxmlformats.org/officeDocument/2006/relationships/audio" Target="../media/audio12.wav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audio" Target="../media/audio13.wav"/><Relationship Id="rId9" Type="http://schemas.openxmlformats.org/officeDocument/2006/relationships/audio" Target="../media/audio17.wav"/><Relationship Id="rId1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1.png"/><Relationship Id="rId5" Type="http://schemas.openxmlformats.org/officeDocument/2006/relationships/image" Target="../media/image4.jpg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audio" Target="../media/audio2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6.wav"/><Relationship Id="rId11" Type="http://schemas.openxmlformats.org/officeDocument/2006/relationships/image" Target="../media/image43.png"/><Relationship Id="rId5" Type="http://schemas.openxmlformats.org/officeDocument/2006/relationships/audio" Target="../media/audio25.wav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media4.wav"/><Relationship Id="rId16" Type="http://schemas.openxmlformats.org/officeDocument/2006/relationships/image" Target="../media/image54.jpg"/><Relationship Id="rId1" Type="http://schemas.microsoft.com/office/2007/relationships/media" Target="../media/media4.wav"/><Relationship Id="rId6" Type="http://schemas.openxmlformats.org/officeDocument/2006/relationships/audio" Target="../media/audio25.wav"/><Relationship Id="rId11" Type="http://schemas.openxmlformats.org/officeDocument/2006/relationships/image" Target="../media/image49.png"/><Relationship Id="rId5" Type="http://schemas.openxmlformats.org/officeDocument/2006/relationships/audio" Target="../media/audio26.wav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9.png"/><Relationship Id="rId3" Type="http://schemas.microsoft.com/office/2007/relationships/media" Target="../media/media6.wav"/><Relationship Id="rId7" Type="http://schemas.openxmlformats.org/officeDocument/2006/relationships/image" Target="../media/image55.png"/><Relationship Id="rId12" Type="http://schemas.openxmlformats.org/officeDocument/2006/relationships/image" Target="../media/image47.png"/><Relationship Id="rId17" Type="http://schemas.openxmlformats.org/officeDocument/2006/relationships/image" Target="../media/image54.jpg"/><Relationship Id="rId2" Type="http://schemas.openxmlformats.org/officeDocument/2006/relationships/audio" Target="../media/media5.mp3"/><Relationship Id="rId16" Type="http://schemas.openxmlformats.org/officeDocument/2006/relationships/image" Target="../media/image53.png"/><Relationship Id="rId1" Type="http://schemas.microsoft.com/office/2007/relationships/media" Target="../media/media5.mp3"/><Relationship Id="rId6" Type="http://schemas.openxmlformats.org/officeDocument/2006/relationships/audio" Target="../media/audio26.wav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audio" Target="../media/media6.wav"/><Relationship Id="rId9" Type="http://schemas.openxmlformats.org/officeDocument/2006/relationships/image" Target="../media/image45.png"/><Relationship Id="rId1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media7.wav"/><Relationship Id="rId16" Type="http://schemas.openxmlformats.org/officeDocument/2006/relationships/image" Target="../media/image54.jpg"/><Relationship Id="rId1" Type="http://schemas.microsoft.com/office/2007/relationships/media" Target="../media/media7.wav"/><Relationship Id="rId6" Type="http://schemas.openxmlformats.org/officeDocument/2006/relationships/audio" Target="../media/audio25.wav"/><Relationship Id="rId11" Type="http://schemas.openxmlformats.org/officeDocument/2006/relationships/image" Target="../media/image49.png"/><Relationship Id="rId5" Type="http://schemas.openxmlformats.org/officeDocument/2006/relationships/audio" Target="../media/audio26.wav"/><Relationship Id="rId15" Type="http://schemas.openxmlformats.org/officeDocument/2006/relationships/image" Target="../media/image59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7.png"/><Relationship Id="rId1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9.png"/><Relationship Id="rId3" Type="http://schemas.microsoft.com/office/2007/relationships/media" Target="../media/media8.wav"/><Relationship Id="rId7" Type="http://schemas.openxmlformats.org/officeDocument/2006/relationships/image" Target="../media/image60.png"/><Relationship Id="rId12" Type="http://schemas.openxmlformats.org/officeDocument/2006/relationships/image" Target="../media/image47.png"/><Relationship Id="rId17" Type="http://schemas.openxmlformats.org/officeDocument/2006/relationships/image" Target="../media/image54.jpg"/><Relationship Id="rId2" Type="http://schemas.openxmlformats.org/officeDocument/2006/relationships/audio" Target="../media/media5.mp3"/><Relationship Id="rId16" Type="http://schemas.openxmlformats.org/officeDocument/2006/relationships/image" Target="../media/image61.png"/><Relationship Id="rId1" Type="http://schemas.microsoft.com/office/2007/relationships/media" Target="../media/media5.mp3"/><Relationship Id="rId6" Type="http://schemas.openxmlformats.org/officeDocument/2006/relationships/audio" Target="../media/audio26.wav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audio" Target="../media/media8.wav"/><Relationship Id="rId9" Type="http://schemas.openxmlformats.org/officeDocument/2006/relationships/image" Target="../media/image45.png"/><Relationship Id="rId1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12" Type="http://schemas.openxmlformats.org/officeDocument/2006/relationships/image" Target="../media/image49.png"/><Relationship Id="rId2" Type="http://schemas.openxmlformats.org/officeDocument/2006/relationships/audio" Target="../media/media9.wav"/><Relationship Id="rId16" Type="http://schemas.openxmlformats.org/officeDocument/2006/relationships/image" Target="../media/image54.jpg"/><Relationship Id="rId1" Type="http://schemas.microsoft.com/office/2007/relationships/media" Target="../media/media9.wav"/><Relationship Id="rId6" Type="http://schemas.openxmlformats.org/officeDocument/2006/relationships/audio" Target="../media/audio25.wav"/><Relationship Id="rId11" Type="http://schemas.openxmlformats.org/officeDocument/2006/relationships/image" Target="../media/image48.png"/><Relationship Id="rId5" Type="http://schemas.openxmlformats.org/officeDocument/2006/relationships/audio" Target="../media/audio26.wav"/><Relationship Id="rId15" Type="http://schemas.openxmlformats.org/officeDocument/2006/relationships/image" Target="../media/image58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8.png"/><Relationship Id="rId12" Type="http://schemas.openxmlformats.org/officeDocument/2006/relationships/image" Target="../media/image49.png"/><Relationship Id="rId2" Type="http://schemas.openxmlformats.org/officeDocument/2006/relationships/audio" Target="../media/media10.wav"/><Relationship Id="rId16" Type="http://schemas.openxmlformats.org/officeDocument/2006/relationships/image" Target="../media/image54.jpg"/><Relationship Id="rId1" Type="http://schemas.microsoft.com/office/2007/relationships/media" Target="../media/media10.wav"/><Relationship Id="rId6" Type="http://schemas.openxmlformats.org/officeDocument/2006/relationships/audio" Target="../media/audio25.wav"/><Relationship Id="rId11" Type="http://schemas.openxmlformats.org/officeDocument/2006/relationships/image" Target="../media/image48.png"/><Relationship Id="rId5" Type="http://schemas.openxmlformats.org/officeDocument/2006/relationships/audio" Target="../media/audio26.wav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5.wav"/><Relationship Id="rId7" Type="http://schemas.openxmlformats.org/officeDocument/2006/relationships/image" Target="../media/image47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5.wav"/><Relationship Id="rId7" Type="http://schemas.openxmlformats.org/officeDocument/2006/relationships/image" Target="../media/image47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5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ùi Liễu 0968142780">
            <a:extLst>
              <a:ext uri="{FF2B5EF4-FFF2-40B4-BE49-F238E27FC236}">
                <a16:creationId xmlns:a16="http://schemas.microsoft.com/office/drawing/2014/main" id="{63E47786-F289-46EE-B6B1-FAB7018A97D9}"/>
              </a:ext>
            </a:extLst>
          </p:cNvPr>
          <p:cNvGrpSpPr/>
          <p:nvPr/>
        </p:nvGrpSpPr>
        <p:grpSpPr>
          <a:xfrm>
            <a:off x="984111" y="1465771"/>
            <a:ext cx="1615459" cy="600164"/>
            <a:chOff x="1106557" y="2133600"/>
            <a:chExt cx="2153945" cy="800218"/>
          </a:xfrm>
        </p:grpSpPr>
        <p:sp>
          <p:nvSpPr>
            <p:cNvPr id="4" name="Bùi Liễu 0968142780"/>
            <p:cNvSpPr txBox="1"/>
            <p:nvPr/>
          </p:nvSpPr>
          <p:spPr>
            <a:xfrm>
              <a:off x="1106557" y="2133600"/>
              <a:ext cx="1596886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>
                  <a:latin typeface="Berlin Sans FB Demi" panose="020E0802020502020306" pitchFamily="34" charset="0"/>
                </a:rPr>
                <a:t>Unit</a:t>
              </a:r>
            </a:p>
          </p:txBody>
        </p:sp>
        <p:sp>
          <p:nvSpPr>
            <p:cNvPr id="6" name="Bùi Liễu 0968142780"/>
            <p:cNvSpPr/>
            <p:nvPr/>
          </p:nvSpPr>
          <p:spPr>
            <a:xfrm>
              <a:off x="2650902" y="2245276"/>
              <a:ext cx="609600" cy="546090"/>
            </a:xfrm>
            <a:prstGeom prst="decago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300" b="1" dirty="0">
                  <a:solidFill>
                    <a:schemeClr val="tx1"/>
                  </a:solidFill>
                  <a:latin typeface="Berlin Sans FB Demi" panose="020E0802020502020306" pitchFamily="34" charset="0"/>
                </a:rPr>
                <a:t>3</a:t>
              </a:r>
              <a:endParaRPr lang="en-US" sz="3300" b="1" dirty="0">
                <a:solidFill>
                  <a:schemeClr val="tx1"/>
                </a:solidFill>
                <a:latin typeface="Berlin Sans FB Demi" panose="020E0802020502020306" pitchFamily="34" charset="0"/>
              </a:endParaRPr>
            </a:p>
          </p:txBody>
        </p:sp>
      </p:grpSp>
      <p:sp>
        <p:nvSpPr>
          <p:cNvPr id="7" name="Bùi Liễu 0968142780"/>
          <p:cNvSpPr txBox="1"/>
          <p:nvPr/>
        </p:nvSpPr>
        <p:spPr>
          <a:xfrm>
            <a:off x="2638574" y="1034704"/>
            <a:ext cx="416432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7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</a:t>
            </a:r>
            <a:r>
              <a:rPr lang="vi-VN" sz="7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vi-VN" sz="7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week</a:t>
            </a:r>
            <a:endParaRPr lang="en-US" sz="7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3061441" y="2211949"/>
            <a:ext cx="331858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Lesson 1</a:t>
            </a:r>
          </a:p>
        </p:txBody>
      </p: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13B0FE48-AE9E-4CC4-9D01-B2DE474C4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" r="2658"/>
          <a:stretch/>
        </p:blipFill>
        <p:spPr>
          <a:xfrm>
            <a:off x="3197699" y="2876550"/>
            <a:ext cx="3046067" cy="1930236"/>
          </a:xfrm>
          <a:prstGeom prst="cloud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163759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5145689" y="2882043"/>
            <a:ext cx="1901308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4659675" y="2176936"/>
            <a:ext cx="2873336" cy="6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22860" rIns="45720" bIns="2286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</a:rPr>
              <a:t>/ˈ</a:t>
            </a:r>
            <a:r>
              <a:rPr lang="en-US" sz="3600" dirty="0" err="1">
                <a:solidFill>
                  <a:schemeClr val="tx1"/>
                </a:solidFill>
              </a:rPr>
              <a:t>mʌndeɪ</a:t>
            </a:r>
            <a:r>
              <a:rPr lang="en-US" sz="3600" dirty="0">
                <a:solidFill>
                  <a:schemeClr val="tx1"/>
                </a:solidFill>
              </a:rPr>
              <a:t>/</a:t>
            </a:r>
          </a:p>
        </p:txBody>
      </p:sp>
      <p:pic>
        <p:nvPicPr>
          <p:cNvPr id="4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782602"/>
            <a:ext cx="2095500" cy="1596375"/>
          </a:xfrm>
          <a:prstGeom prst="rect">
            <a:avLst/>
          </a:prstGeom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F7097A86-532E-E2BB-07F3-CDB2B11C98E3}"/>
              </a:ext>
            </a:extLst>
          </p:cNvPr>
          <p:cNvSpPr txBox="1">
            <a:spLocks/>
          </p:cNvSpPr>
          <p:nvPr/>
        </p:nvSpPr>
        <p:spPr>
          <a:xfrm>
            <a:off x="4876800" y="1352550"/>
            <a:ext cx="2819400" cy="53456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</a:t>
            </a:r>
          </a:p>
        </p:txBody>
      </p:sp>
    </p:spTree>
    <p:extLst>
      <p:ext uri="{BB962C8B-B14F-4D97-AF65-F5344CB8AC3E}">
        <p14:creationId xmlns:p14="http://schemas.microsoft.com/office/powerpoint/2010/main" val="108646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es Bùi Liễu 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323" y="1848434"/>
            <a:ext cx="2171700" cy="1660964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4914900" y="2342034"/>
            <a:ext cx="2476500" cy="6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22860" rIns="45720" bIns="2286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</a:rPr>
              <a:t>/ˈ</a:t>
            </a:r>
            <a:r>
              <a:rPr lang="en-US" sz="3600" dirty="0" err="1">
                <a:solidFill>
                  <a:schemeClr val="tx1"/>
                </a:solidFill>
              </a:rPr>
              <a:t>tuːzdeɪ</a:t>
            </a:r>
            <a:r>
              <a:rPr lang="en-US" sz="3600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5257800" y="3028950"/>
            <a:ext cx="1999766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A71CFF99-EC19-D462-5AE3-5B636E06DDC9}"/>
              </a:ext>
            </a:extLst>
          </p:cNvPr>
          <p:cNvSpPr txBox="1">
            <a:spLocks/>
          </p:cNvSpPr>
          <p:nvPr/>
        </p:nvSpPr>
        <p:spPr>
          <a:xfrm>
            <a:off x="5029200" y="1581150"/>
            <a:ext cx="2600739" cy="53456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 </a:t>
            </a:r>
          </a:p>
        </p:txBody>
      </p:sp>
    </p:spTree>
    <p:extLst>
      <p:ext uri="{BB962C8B-B14F-4D97-AF65-F5344CB8AC3E}">
        <p14:creationId xmlns:p14="http://schemas.microsoft.com/office/powerpoint/2010/main" val="142074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u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u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D Bùi Liễu 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55321"/>
            <a:ext cx="2628900" cy="1755617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4800600" y="2441806"/>
            <a:ext cx="2781300" cy="6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22860" rIns="45720" bIns="2286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</a:rPr>
              <a:t>/ˈ</a:t>
            </a:r>
            <a:r>
              <a:rPr lang="en-US" sz="3600" dirty="0" err="1">
                <a:solidFill>
                  <a:schemeClr val="tx1"/>
                </a:solidFill>
              </a:rPr>
              <a:t>wenzdeɪ</a:t>
            </a:r>
            <a:r>
              <a:rPr lang="en-US" sz="3600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5383642" y="3170280"/>
            <a:ext cx="1615215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33E14BD-BB91-F053-406C-100319A1CF5A}"/>
              </a:ext>
            </a:extLst>
          </p:cNvPr>
          <p:cNvSpPr txBox="1">
            <a:spLocks/>
          </p:cNvSpPr>
          <p:nvPr/>
        </p:nvSpPr>
        <p:spPr>
          <a:xfrm>
            <a:off x="4648200" y="1733550"/>
            <a:ext cx="3429000" cy="53456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 </a:t>
            </a:r>
          </a:p>
        </p:txBody>
      </p:sp>
    </p:spTree>
    <p:extLst>
      <p:ext uri="{BB962C8B-B14F-4D97-AF65-F5344CB8AC3E}">
        <p14:creationId xmlns:p14="http://schemas.microsoft.com/office/powerpoint/2010/main" val="24793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ur Bùi Liễu 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708836"/>
            <a:ext cx="2512855" cy="1756735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5091793" y="2261447"/>
            <a:ext cx="2552700" cy="6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22860" rIns="45720" bIns="2286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l-GR" sz="3600" dirty="0">
                <a:solidFill>
                  <a:schemeClr val="tx1"/>
                </a:solidFill>
              </a:rPr>
              <a:t>/ˈθ</a:t>
            </a:r>
            <a:r>
              <a:rPr lang="en-US" sz="3600" dirty="0" err="1">
                <a:solidFill>
                  <a:schemeClr val="tx1"/>
                </a:solidFill>
              </a:rPr>
              <a:t>ɜːzdeɪ</a:t>
            </a:r>
            <a:r>
              <a:rPr lang="en-US" sz="3600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5328288" y="2948364"/>
            <a:ext cx="2316205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23CE6350-A13E-C662-83A2-2426F2BA0FB9}"/>
              </a:ext>
            </a:extLst>
          </p:cNvPr>
          <p:cNvSpPr txBox="1">
            <a:spLocks/>
          </p:cNvSpPr>
          <p:nvPr/>
        </p:nvSpPr>
        <p:spPr>
          <a:xfrm>
            <a:off x="5105400" y="1570264"/>
            <a:ext cx="2986903" cy="53456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 </a:t>
            </a:r>
          </a:p>
        </p:txBody>
      </p:sp>
    </p:spTree>
    <p:extLst>
      <p:ext uri="{BB962C8B-B14F-4D97-AF65-F5344CB8AC3E}">
        <p14:creationId xmlns:p14="http://schemas.microsoft.com/office/powerpoint/2010/main" val="249587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ur 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43" y="1504950"/>
            <a:ext cx="2238370" cy="1756735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4876800" y="2266950"/>
            <a:ext cx="2171700" cy="6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22860" rIns="45720" bIns="2286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</a:rPr>
              <a:t>/ˈ</a:t>
            </a:r>
            <a:r>
              <a:rPr lang="en-US" sz="3600" dirty="0" err="1">
                <a:solidFill>
                  <a:schemeClr val="tx1"/>
                </a:solidFill>
              </a:rPr>
              <a:t>fraɪdeɪ</a:t>
            </a:r>
            <a:r>
              <a:rPr lang="en-US" sz="3600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5105400" y="2915232"/>
            <a:ext cx="1820905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Sáu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A37B8B16-5283-EE7D-8193-5956162CA8AB}"/>
              </a:ext>
            </a:extLst>
          </p:cNvPr>
          <p:cNvSpPr txBox="1">
            <a:spLocks/>
          </p:cNvSpPr>
          <p:nvPr/>
        </p:nvSpPr>
        <p:spPr>
          <a:xfrm>
            <a:off x="5105400" y="1504950"/>
            <a:ext cx="2180902" cy="53456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 </a:t>
            </a:r>
          </a:p>
        </p:txBody>
      </p:sp>
    </p:spTree>
    <p:extLst>
      <p:ext uri="{BB962C8B-B14F-4D97-AF65-F5344CB8AC3E}">
        <p14:creationId xmlns:p14="http://schemas.microsoft.com/office/powerpoint/2010/main" val="356775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tur Liễu 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57350"/>
            <a:ext cx="2286000" cy="1762971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4771098" y="2218416"/>
            <a:ext cx="2628900" cy="6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22860" rIns="45720" bIns="2286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</a:rPr>
              <a:t>/ˈ</a:t>
            </a:r>
            <a:r>
              <a:rPr lang="en-US" sz="3600" dirty="0" err="1">
                <a:solidFill>
                  <a:schemeClr val="tx1"/>
                </a:solidFill>
              </a:rPr>
              <a:t>sætədeɪ</a:t>
            </a:r>
            <a:r>
              <a:rPr lang="en-US" sz="3600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5124450" y="2905836"/>
            <a:ext cx="224790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Bảy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66E25D15-743C-A5EE-7C45-E4F0992B1A0D}"/>
              </a:ext>
            </a:extLst>
          </p:cNvPr>
          <p:cNvSpPr txBox="1">
            <a:spLocks/>
          </p:cNvSpPr>
          <p:nvPr/>
        </p:nvSpPr>
        <p:spPr>
          <a:xfrm>
            <a:off x="4953000" y="1458228"/>
            <a:ext cx="2590800" cy="53456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 </a:t>
            </a:r>
          </a:p>
        </p:txBody>
      </p:sp>
    </p:spTree>
    <p:extLst>
      <p:ext uri="{BB962C8B-B14F-4D97-AF65-F5344CB8AC3E}">
        <p14:creationId xmlns:p14="http://schemas.microsoft.com/office/powerpoint/2010/main" val="392349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n Bùi Liễu 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733550"/>
            <a:ext cx="2333733" cy="1785973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5022791" y="2162815"/>
            <a:ext cx="2362200" cy="600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22860" rIns="45720" bIns="22860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</a:rPr>
              <a:t>/ˈ</a:t>
            </a:r>
            <a:r>
              <a:rPr lang="en-US" sz="3600" dirty="0" err="1">
                <a:solidFill>
                  <a:schemeClr val="tx1"/>
                </a:solidFill>
              </a:rPr>
              <a:t>sʌndeɪ</a:t>
            </a:r>
            <a:r>
              <a:rPr lang="en-US" sz="3600" dirty="0">
                <a:solidFill>
                  <a:schemeClr val="tx1"/>
                </a:solidFill>
              </a:rPr>
              <a:t>/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5241514" y="2848917"/>
            <a:ext cx="2243953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nhật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257800" y="1446816"/>
            <a:ext cx="2255099" cy="53456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 </a:t>
            </a:r>
          </a:p>
        </p:txBody>
      </p:sp>
    </p:spTree>
    <p:extLst>
      <p:ext uri="{BB962C8B-B14F-4D97-AF65-F5344CB8AC3E}">
        <p14:creationId xmlns:p14="http://schemas.microsoft.com/office/powerpoint/2010/main" val="193454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1810098" y="2254006"/>
            <a:ext cx="136353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Fri 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94" y="2948582"/>
            <a:ext cx="1396821" cy="1096264"/>
          </a:xfrm>
          <a:prstGeom prst="rect">
            <a:avLst/>
          </a:prstGeom>
        </p:spPr>
      </p:pic>
      <p:pic>
        <p:nvPicPr>
          <p:cNvPr id="4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70" y="1184844"/>
            <a:ext cx="1399576" cy="1066212"/>
          </a:xfrm>
          <a:prstGeom prst="rect">
            <a:avLst/>
          </a:prstGeom>
        </p:spPr>
      </p:pic>
      <p:pic>
        <p:nvPicPr>
          <p:cNvPr id="5" name="Satur Liễu 09681427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094" y="2948582"/>
            <a:ext cx="1396822" cy="1077233"/>
          </a:xfrm>
          <a:prstGeom prst="rect">
            <a:avLst/>
          </a:prstGeom>
        </p:spPr>
      </p:pic>
      <p:pic>
        <p:nvPicPr>
          <p:cNvPr id="6" name="Sun Bùi Liễu 09681427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86" y="2952750"/>
            <a:ext cx="1396821" cy="1068968"/>
          </a:xfrm>
          <a:prstGeom prst="rect">
            <a:avLst/>
          </a:prstGeom>
        </p:spPr>
      </p:pic>
      <p:pic>
        <p:nvPicPr>
          <p:cNvPr id="7" name="Tues Bùi Liễu 09681427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183618"/>
            <a:ext cx="1394066" cy="1066212"/>
          </a:xfrm>
          <a:prstGeom prst="rect">
            <a:avLst/>
          </a:prstGeom>
        </p:spPr>
      </p:pic>
      <p:pic>
        <p:nvPicPr>
          <p:cNvPr id="8" name="Thur Bùi Liễu 096814278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36" y="2948582"/>
            <a:ext cx="1529064" cy="1065973"/>
          </a:xfrm>
          <a:prstGeom prst="rect">
            <a:avLst/>
          </a:prstGeom>
        </p:spPr>
      </p:pic>
      <p:pic>
        <p:nvPicPr>
          <p:cNvPr id="9" name="WED Bùi Liễu 09681427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900" y="1180862"/>
            <a:ext cx="1600697" cy="1068968"/>
          </a:xfrm>
          <a:prstGeom prst="rect">
            <a:avLst/>
          </a:prstGeom>
        </p:spPr>
      </p:pic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3842122" y="2270335"/>
            <a:ext cx="136353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5701202" y="2232889"/>
            <a:ext cx="136353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1378916" y="4054500"/>
            <a:ext cx="1481953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2934050" y="4056195"/>
            <a:ext cx="1820905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Sáu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4901317" y="4066640"/>
            <a:ext cx="1261528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</a:t>
            </a:r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Bảy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6142460" y="4070532"/>
            <a:ext cx="1820905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vi-VN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nhật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288000" y="2806592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122392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u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h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1944273" y="2087549"/>
            <a:ext cx="2321781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Bùi Liễu 0968142780">
            <a:extLst>
              <a:ext uri="{FF2B5EF4-FFF2-40B4-BE49-F238E27FC236}">
                <a16:creationId xmlns:a16="http://schemas.microsoft.com/office/drawing/2014/main" id="{F7097A86-532E-E2BB-07F3-CDB2B11C98E3}"/>
              </a:ext>
            </a:extLst>
          </p:cNvPr>
          <p:cNvSpPr txBox="1">
            <a:spLocks/>
          </p:cNvSpPr>
          <p:nvPr/>
        </p:nvSpPr>
        <p:spPr>
          <a:xfrm>
            <a:off x="699349" y="1686703"/>
            <a:ext cx="865765" cy="53456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 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1DA74A4E-966E-5A11-FAE6-FD8182EAFA2F}"/>
              </a:ext>
            </a:extLst>
          </p:cNvPr>
          <p:cNvSpPr txBox="1">
            <a:spLocks/>
          </p:cNvSpPr>
          <p:nvPr/>
        </p:nvSpPr>
        <p:spPr>
          <a:xfrm>
            <a:off x="1958899" y="1711554"/>
            <a:ext cx="1777712" cy="53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</a:t>
            </a:r>
          </a:p>
        </p:txBody>
      </p:sp>
      <p:sp>
        <p:nvSpPr>
          <p:cNvPr id="27" name="Bùi Liễu 0968142780">
            <a:extLst>
              <a:ext uri="{FF2B5EF4-FFF2-40B4-BE49-F238E27FC236}">
                <a16:creationId xmlns:a16="http://schemas.microsoft.com/office/drawing/2014/main" id="{F7097A86-532E-E2BB-07F3-CDB2B11C98E3}"/>
              </a:ext>
            </a:extLst>
          </p:cNvPr>
          <p:cNvSpPr txBox="1">
            <a:spLocks/>
          </p:cNvSpPr>
          <p:nvPr/>
        </p:nvSpPr>
        <p:spPr>
          <a:xfrm>
            <a:off x="702760" y="2131310"/>
            <a:ext cx="870452" cy="53456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</a:p>
        </p:txBody>
      </p:sp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1954378" y="2730368"/>
            <a:ext cx="3155937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id="{F7097A86-532E-E2BB-07F3-CDB2B11C98E3}"/>
              </a:ext>
            </a:extLst>
          </p:cNvPr>
          <p:cNvSpPr txBox="1">
            <a:spLocks/>
          </p:cNvSpPr>
          <p:nvPr/>
        </p:nvSpPr>
        <p:spPr>
          <a:xfrm>
            <a:off x="707447" y="2539534"/>
            <a:ext cx="1236826" cy="53456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weekday</a:t>
            </a:r>
          </a:p>
        </p:txBody>
      </p:sp>
      <p:sp>
        <p:nvSpPr>
          <p:cNvPr id="53" name="Bùi Liễu 0968142780">
            <a:extLst>
              <a:ext uri="{FF2B5EF4-FFF2-40B4-BE49-F238E27FC236}">
                <a16:creationId xmlns:a16="http://schemas.microsoft.com/office/drawing/2014/main" id="{F7097A86-532E-E2BB-07F3-CDB2B11C98E3}"/>
              </a:ext>
            </a:extLst>
          </p:cNvPr>
          <p:cNvSpPr txBox="1">
            <a:spLocks/>
          </p:cNvSpPr>
          <p:nvPr/>
        </p:nvSpPr>
        <p:spPr>
          <a:xfrm>
            <a:off x="699349" y="1260134"/>
            <a:ext cx="865765" cy="53456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</a:t>
            </a:r>
          </a:p>
        </p:txBody>
      </p:sp>
      <p:sp>
        <p:nvSpPr>
          <p:cNvPr id="54" name="Bùi Liễu 0968142780">
            <a:extLst>
              <a:ext uri="{FF2B5EF4-FFF2-40B4-BE49-F238E27FC236}">
                <a16:creationId xmlns:a16="http://schemas.microsoft.com/office/drawing/2014/main" id="{1DA74A4E-966E-5A11-FAE6-FD8182EAFA2F}"/>
              </a:ext>
            </a:extLst>
          </p:cNvPr>
          <p:cNvSpPr txBox="1">
            <a:spLocks/>
          </p:cNvSpPr>
          <p:nvPr/>
        </p:nvSpPr>
        <p:spPr>
          <a:xfrm>
            <a:off x="1944273" y="1251641"/>
            <a:ext cx="1333500" cy="53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899744" y="3914589"/>
            <a:ext cx="1524000" cy="53456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 </a:t>
            </a:r>
          </a:p>
        </p:txBody>
      </p:sp>
      <p:sp>
        <p:nvSpPr>
          <p:cNvPr id="56" name="Bùi Liễu 0968142780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6725744" y="3949763"/>
            <a:ext cx="1376570" cy="53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Bùi Liễu 0968142780">
            <a:extLst>
              <a:ext uri="{FF2B5EF4-FFF2-40B4-BE49-F238E27FC236}">
                <a16:creationId xmlns:a16="http://schemas.microsoft.com/office/drawing/2014/main" id="{F7097A86-532E-E2BB-07F3-CDB2B11C98E3}"/>
              </a:ext>
            </a:extLst>
          </p:cNvPr>
          <p:cNvSpPr txBox="1">
            <a:spLocks/>
          </p:cNvSpPr>
          <p:nvPr/>
        </p:nvSpPr>
        <p:spPr>
          <a:xfrm>
            <a:off x="4899744" y="1309383"/>
            <a:ext cx="1331562" cy="53456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</a:t>
            </a:r>
          </a:p>
        </p:txBody>
      </p:sp>
      <p:sp>
        <p:nvSpPr>
          <p:cNvPr id="58" name="Bùi Liễu 0968142780">
            <a:extLst>
              <a:ext uri="{FF2B5EF4-FFF2-40B4-BE49-F238E27FC236}">
                <a16:creationId xmlns:a16="http://schemas.microsoft.com/office/drawing/2014/main" id="{1DA74A4E-966E-5A11-FAE6-FD8182EAFA2F}"/>
              </a:ext>
            </a:extLst>
          </p:cNvPr>
          <p:cNvSpPr txBox="1">
            <a:spLocks/>
          </p:cNvSpPr>
          <p:nvPr/>
        </p:nvSpPr>
        <p:spPr>
          <a:xfrm>
            <a:off x="6682079" y="1305573"/>
            <a:ext cx="1150009" cy="53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Bùi Liễu 0968142780">
            <a:extLst>
              <a:ext uri="{FF2B5EF4-FFF2-40B4-BE49-F238E27FC236}">
                <a16:creationId xmlns:a16="http://schemas.microsoft.com/office/drawing/2014/main" id="{A71CFF99-EC19-D462-5AE3-5B636E06DDC9}"/>
              </a:ext>
            </a:extLst>
          </p:cNvPr>
          <p:cNvSpPr txBox="1">
            <a:spLocks/>
          </p:cNvSpPr>
          <p:nvPr/>
        </p:nvSpPr>
        <p:spPr>
          <a:xfrm>
            <a:off x="4889805" y="1766507"/>
            <a:ext cx="1533939" cy="53456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 </a:t>
            </a:r>
          </a:p>
        </p:txBody>
      </p:sp>
      <p:sp>
        <p:nvSpPr>
          <p:cNvPr id="60" name="Bùi Liễu 0968142780">
            <a:extLst>
              <a:ext uri="{FF2B5EF4-FFF2-40B4-BE49-F238E27FC236}">
                <a16:creationId xmlns:a16="http://schemas.microsoft.com/office/drawing/2014/main" id="{28DD7F80-1FD5-89F0-2872-482352BFA245}"/>
              </a:ext>
            </a:extLst>
          </p:cNvPr>
          <p:cNvSpPr txBox="1">
            <a:spLocks/>
          </p:cNvSpPr>
          <p:nvPr/>
        </p:nvSpPr>
        <p:spPr>
          <a:xfrm>
            <a:off x="6692614" y="1758430"/>
            <a:ext cx="1139474" cy="53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61" name="Bùi Liễu 0968142780">
            <a:extLst>
              <a:ext uri="{FF2B5EF4-FFF2-40B4-BE49-F238E27FC236}">
                <a16:creationId xmlns:a16="http://schemas.microsoft.com/office/drawing/2014/main" id="{433E14BD-BB91-F053-406C-100319A1CF5A}"/>
              </a:ext>
            </a:extLst>
          </p:cNvPr>
          <p:cNvSpPr txBox="1">
            <a:spLocks/>
          </p:cNvSpPr>
          <p:nvPr/>
        </p:nvSpPr>
        <p:spPr>
          <a:xfrm>
            <a:off x="4889805" y="2209995"/>
            <a:ext cx="1695664" cy="53456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 </a:t>
            </a:r>
          </a:p>
        </p:txBody>
      </p:sp>
      <p:sp>
        <p:nvSpPr>
          <p:cNvPr id="62" name="Bùi Liễu 0968142780">
            <a:extLst>
              <a:ext uri="{FF2B5EF4-FFF2-40B4-BE49-F238E27FC236}">
                <a16:creationId xmlns:a16="http://schemas.microsoft.com/office/drawing/2014/main" id="{6FFB9811-6BAB-FF78-AA39-1E54724DA102}"/>
              </a:ext>
            </a:extLst>
          </p:cNvPr>
          <p:cNvSpPr txBox="1">
            <a:spLocks/>
          </p:cNvSpPr>
          <p:nvPr/>
        </p:nvSpPr>
        <p:spPr>
          <a:xfrm>
            <a:off x="6712492" y="2223697"/>
            <a:ext cx="1151120" cy="53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</a:p>
        </p:txBody>
      </p:sp>
      <p:sp>
        <p:nvSpPr>
          <p:cNvPr id="63" name="Bùi Liễu 0968142780">
            <a:extLst>
              <a:ext uri="{FF2B5EF4-FFF2-40B4-BE49-F238E27FC236}">
                <a16:creationId xmlns:a16="http://schemas.microsoft.com/office/drawing/2014/main" id="{23CE6350-A13E-C662-83A2-2426F2BA0FB9}"/>
              </a:ext>
            </a:extLst>
          </p:cNvPr>
          <p:cNvSpPr txBox="1">
            <a:spLocks/>
          </p:cNvSpPr>
          <p:nvPr/>
        </p:nvSpPr>
        <p:spPr>
          <a:xfrm>
            <a:off x="4899744" y="2649147"/>
            <a:ext cx="1524000" cy="53456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 </a:t>
            </a:r>
          </a:p>
        </p:txBody>
      </p:sp>
      <p:sp>
        <p:nvSpPr>
          <p:cNvPr id="64" name="Bùi Liễu 0968142780">
            <a:extLst>
              <a:ext uri="{FF2B5EF4-FFF2-40B4-BE49-F238E27FC236}">
                <a16:creationId xmlns:a16="http://schemas.microsoft.com/office/drawing/2014/main" id="{FBD477F5-4C09-94CD-2657-A4AA5F3B0A26}"/>
              </a:ext>
            </a:extLst>
          </p:cNvPr>
          <p:cNvSpPr txBox="1">
            <a:spLocks/>
          </p:cNvSpPr>
          <p:nvPr/>
        </p:nvSpPr>
        <p:spPr>
          <a:xfrm>
            <a:off x="6694271" y="2643963"/>
            <a:ext cx="1331843" cy="53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ăm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Bùi Liễu 0968142780">
            <a:extLst>
              <a:ext uri="{FF2B5EF4-FFF2-40B4-BE49-F238E27FC236}">
                <a16:creationId xmlns:a16="http://schemas.microsoft.com/office/drawing/2014/main" id="{A37B8B16-5283-EE7D-8193-5956162CA8AB}"/>
              </a:ext>
            </a:extLst>
          </p:cNvPr>
          <p:cNvSpPr txBox="1">
            <a:spLocks/>
          </p:cNvSpPr>
          <p:nvPr/>
        </p:nvSpPr>
        <p:spPr>
          <a:xfrm>
            <a:off x="4899744" y="3067664"/>
            <a:ext cx="1447800" cy="53456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 </a:t>
            </a:r>
          </a:p>
        </p:txBody>
      </p:sp>
      <p:sp>
        <p:nvSpPr>
          <p:cNvPr id="66" name="Bùi Liễu 0968142780">
            <a:extLst>
              <a:ext uri="{FF2B5EF4-FFF2-40B4-BE49-F238E27FC236}">
                <a16:creationId xmlns:a16="http://schemas.microsoft.com/office/drawing/2014/main" id="{0D776181-27E3-F0CC-1ED2-614B8D89BE48}"/>
              </a:ext>
            </a:extLst>
          </p:cNvPr>
          <p:cNvSpPr txBox="1">
            <a:spLocks/>
          </p:cNvSpPr>
          <p:nvPr/>
        </p:nvSpPr>
        <p:spPr>
          <a:xfrm>
            <a:off x="6725744" y="3076917"/>
            <a:ext cx="1300370" cy="53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áu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Bùi Liễu 0968142780">
            <a:extLst>
              <a:ext uri="{FF2B5EF4-FFF2-40B4-BE49-F238E27FC236}">
                <a16:creationId xmlns:a16="http://schemas.microsoft.com/office/drawing/2014/main" id="{66E25D15-743C-A5EE-7C45-E4F0992B1A0D}"/>
              </a:ext>
            </a:extLst>
          </p:cNvPr>
          <p:cNvSpPr txBox="1">
            <a:spLocks/>
          </p:cNvSpPr>
          <p:nvPr/>
        </p:nvSpPr>
        <p:spPr>
          <a:xfrm>
            <a:off x="4899744" y="3496071"/>
            <a:ext cx="1331562" cy="53456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 </a:t>
            </a:r>
          </a:p>
        </p:txBody>
      </p:sp>
      <p:sp>
        <p:nvSpPr>
          <p:cNvPr id="68" name="Bùi Liễu 0968142780">
            <a:extLst>
              <a:ext uri="{FF2B5EF4-FFF2-40B4-BE49-F238E27FC236}">
                <a16:creationId xmlns:a16="http://schemas.microsoft.com/office/drawing/2014/main" id="{8681C90D-C6E3-3517-46BA-F3D0F6174F95}"/>
              </a:ext>
            </a:extLst>
          </p:cNvPr>
          <p:cNvSpPr txBox="1">
            <a:spLocks/>
          </p:cNvSpPr>
          <p:nvPr/>
        </p:nvSpPr>
        <p:spPr>
          <a:xfrm>
            <a:off x="6712492" y="3529497"/>
            <a:ext cx="1313622" cy="53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ảy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30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day-wav-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eek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eekda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u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h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day-wav-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eek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eekda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u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h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21" grpId="0"/>
      <p:bldP spid="25" grpId="0" animBg="1"/>
      <p:bldP spid="25" grpId="1" animBg="1"/>
      <p:bldP spid="26" grpId="0"/>
      <p:bldP spid="27" grpId="0" animBg="1"/>
      <p:bldP spid="27" grpId="1" animBg="1"/>
      <p:bldP spid="28" grpId="0"/>
      <p:bldP spid="29" grpId="0" animBg="1"/>
      <p:bldP spid="29" grpId="1" animBg="1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0" grpId="0"/>
      <p:bldP spid="61" grpId="0" animBg="1"/>
      <p:bldP spid="61" grpId="1" animBg="1"/>
      <p:bldP spid="62" grpId="0"/>
      <p:bldP spid="63" grpId="0" animBg="1"/>
      <p:bldP spid="63" grpId="1" animBg="1"/>
      <p:bldP spid="64" grpId="0"/>
      <p:bldP spid="65" grpId="0" animBg="1"/>
      <p:bldP spid="65" grpId="1" animBg="1"/>
      <p:bldP spid="66" grpId="0"/>
      <p:bldP spid="67" grpId="0" animBg="1"/>
      <p:bldP spid="67" grpId="1" animBg="1"/>
      <p:bldP spid="6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/>
          <p:cNvSpPr/>
          <p:nvPr/>
        </p:nvSpPr>
        <p:spPr>
          <a:xfrm>
            <a:off x="3914868" y="2085541"/>
            <a:ext cx="1165684" cy="48070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thứ</a:t>
            </a:r>
            <a:r>
              <a:rPr lang="en-US" altLang="en-US" sz="20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Hai</a:t>
            </a:r>
            <a:endParaRPr lang="en-US" altLang="en-US" sz="20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60" name="Bùi Liễu"/>
          <p:cNvSpPr/>
          <p:nvPr/>
        </p:nvSpPr>
        <p:spPr>
          <a:xfrm>
            <a:off x="2537150" y="203919"/>
            <a:ext cx="4540614" cy="125483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Guess the meaning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646" y="1047750"/>
            <a:ext cx="1528235" cy="1088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868" y="2986167"/>
            <a:ext cx="1365568" cy="11051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237" y="1045605"/>
            <a:ext cx="1396718" cy="10847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979726"/>
            <a:ext cx="1364836" cy="10633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50" y="2986167"/>
            <a:ext cx="1330009" cy="10850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65" y="2997214"/>
            <a:ext cx="1383952" cy="10600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52" y="1045605"/>
            <a:ext cx="1502323" cy="1072542"/>
          </a:xfrm>
          <a:prstGeom prst="rect">
            <a:avLst/>
          </a:prstGeom>
        </p:spPr>
      </p:pic>
      <p:sp>
        <p:nvSpPr>
          <p:cNvPr id="48" name="Decagon 47"/>
          <p:cNvSpPr/>
          <p:nvPr/>
        </p:nvSpPr>
        <p:spPr>
          <a:xfrm>
            <a:off x="1172975" y="1889547"/>
            <a:ext cx="228600" cy="228600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9" name="Decagon 48"/>
          <p:cNvSpPr/>
          <p:nvPr/>
        </p:nvSpPr>
        <p:spPr>
          <a:xfrm>
            <a:off x="3700842" y="1914863"/>
            <a:ext cx="228600" cy="228600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0" name="Decagon 49"/>
          <p:cNvSpPr/>
          <p:nvPr/>
        </p:nvSpPr>
        <p:spPr>
          <a:xfrm>
            <a:off x="6343009" y="1889547"/>
            <a:ext cx="228600" cy="228600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4" name="Decagon 53"/>
          <p:cNvSpPr/>
          <p:nvPr/>
        </p:nvSpPr>
        <p:spPr>
          <a:xfrm>
            <a:off x="908804" y="3791053"/>
            <a:ext cx="228600" cy="228600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5" name="Decagon 54"/>
          <p:cNvSpPr/>
          <p:nvPr/>
        </p:nvSpPr>
        <p:spPr>
          <a:xfrm>
            <a:off x="2843192" y="3791762"/>
            <a:ext cx="228600" cy="228600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6" name="Decagon 55"/>
          <p:cNvSpPr/>
          <p:nvPr/>
        </p:nvSpPr>
        <p:spPr>
          <a:xfrm>
            <a:off x="4763074" y="3791053"/>
            <a:ext cx="228600" cy="228600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4" name="Decagon 43"/>
          <p:cNvSpPr/>
          <p:nvPr/>
        </p:nvSpPr>
        <p:spPr>
          <a:xfrm>
            <a:off x="6747990" y="3770959"/>
            <a:ext cx="228600" cy="228600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1" name="Bùi Liễu 0968142780"/>
          <p:cNvSpPr/>
          <p:nvPr/>
        </p:nvSpPr>
        <p:spPr>
          <a:xfrm>
            <a:off x="1483045" y="2167171"/>
            <a:ext cx="1402186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thứ</a:t>
            </a:r>
            <a:r>
              <a:rPr lang="en-US" altLang="en-US" sz="20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Năm</a:t>
            </a:r>
            <a:endParaRPr lang="en-US" altLang="en-US" sz="20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2" name="Bùi Liễu 0968142780"/>
          <p:cNvSpPr/>
          <p:nvPr/>
        </p:nvSpPr>
        <p:spPr>
          <a:xfrm>
            <a:off x="6630663" y="2037123"/>
            <a:ext cx="1165684" cy="48070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thứ</a:t>
            </a:r>
            <a:r>
              <a:rPr lang="en-US" altLang="en-US" sz="20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Tư</a:t>
            </a:r>
            <a:endParaRPr lang="en-US" altLang="en-US" sz="20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3" name="Bùi Liễu 0968142780"/>
          <p:cNvSpPr/>
          <p:nvPr/>
        </p:nvSpPr>
        <p:spPr>
          <a:xfrm>
            <a:off x="1139760" y="4086047"/>
            <a:ext cx="1137449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thứ</a:t>
            </a:r>
            <a:r>
              <a:rPr lang="en-US" altLang="en-US" sz="20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 Ba</a:t>
            </a:r>
          </a:p>
        </p:txBody>
      </p:sp>
      <p:sp>
        <p:nvSpPr>
          <p:cNvPr id="57" name="Bùi Liễu 0968142780"/>
          <p:cNvSpPr/>
          <p:nvPr/>
        </p:nvSpPr>
        <p:spPr>
          <a:xfrm>
            <a:off x="3056600" y="4063135"/>
            <a:ext cx="1157308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thứ</a:t>
            </a:r>
            <a:r>
              <a:rPr lang="en-US" altLang="en-US" sz="20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Sáu</a:t>
            </a:r>
            <a:endParaRPr lang="en-US" altLang="en-US" sz="20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58" name="Bùi Liễu 0968142780"/>
          <p:cNvSpPr/>
          <p:nvPr/>
        </p:nvSpPr>
        <p:spPr>
          <a:xfrm>
            <a:off x="4903681" y="4065944"/>
            <a:ext cx="1406049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Chủ</a:t>
            </a:r>
            <a:r>
              <a:rPr lang="en-US" altLang="en-US" sz="20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nhật</a:t>
            </a:r>
            <a:r>
              <a:rPr lang="en-US" altLang="en-US" sz="20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59" name="Bùi Liễu 0968142780"/>
          <p:cNvSpPr/>
          <p:nvPr/>
        </p:nvSpPr>
        <p:spPr>
          <a:xfrm>
            <a:off x="6999503" y="4045662"/>
            <a:ext cx="1406049" cy="48070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Thứ</a:t>
            </a:r>
            <a:r>
              <a:rPr lang="en-US" altLang="en-US" sz="2000" b="1" dirty="0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itchFamily="34" charset="0"/>
              </a:rPr>
              <a:t>Bảy</a:t>
            </a:r>
            <a:endParaRPr lang="en-US" altLang="en-US" sz="2000" b="1" dirty="0">
              <a:solidFill>
                <a:srgbClr val="FF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-665300" y="9124950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3190585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1" grpId="0"/>
      <p:bldP spid="52" grpId="0"/>
      <p:bldP spid="53" grpId="0"/>
      <p:bldP spid="57" grpId="0"/>
      <p:bldP spid="58" grpId="0"/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914650" y="2343151"/>
            <a:ext cx="3249386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Warm-up</a:t>
            </a:r>
            <a:r>
              <a:rPr lang="en-US" sz="6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243636"/>
      </p:ext>
    </p:extLst>
  </p:cSld>
  <p:clrMapOvr>
    <a:masterClrMapping/>
  </p:clrMapOvr>
  <p:transition spd="slow">
    <p:check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743200" y="1885951"/>
            <a:ext cx="5372100" cy="12548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72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  <a:endParaRPr lang="en-US" sz="72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112539"/>
      </p:ext>
    </p:extLst>
  </p:cSld>
  <p:clrMapOvr>
    <a:masterClrMapping/>
  </p:clrMapOvr>
  <p:transition spd="slow">
    <p:check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4636" y="1218427"/>
            <a:ext cx="539456" cy="57887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1977888" y="1303555"/>
            <a:ext cx="3367012" cy="408623"/>
          </a:xfrm>
          <a:prstGeom prst="wedgeRoundRectCallout">
            <a:avLst>
              <a:gd name="adj1" fmla="val -56877"/>
              <a:gd name="adj2" fmla="val -104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day is it today?</a:t>
            </a:r>
            <a:endParaRPr lang="vi-VN" sz="240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875830" y="2257577"/>
            <a:ext cx="2610572" cy="463175"/>
          </a:xfrm>
          <a:prstGeom prst="wedgeRoundRectCallout">
            <a:avLst>
              <a:gd name="adj1" fmla="val 55263"/>
              <a:gd name="adj2" fmla="val 3578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_______.</a:t>
            </a: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7C606949-6235-2079-B152-F8E931651A47}"/>
              </a:ext>
            </a:extLst>
          </p:cNvPr>
          <p:cNvSpPr txBox="1">
            <a:spLocks/>
          </p:cNvSpPr>
          <p:nvPr/>
        </p:nvSpPr>
        <p:spPr>
          <a:xfrm>
            <a:off x="2198784" y="1665052"/>
            <a:ext cx="3211416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00D56B6E-DA65-058E-E661-7A46155DC52A}"/>
              </a:ext>
            </a:extLst>
          </p:cNvPr>
          <p:cNvSpPr txBox="1">
            <a:spLocks/>
          </p:cNvSpPr>
          <p:nvPr/>
        </p:nvSpPr>
        <p:spPr>
          <a:xfrm>
            <a:off x="3300181" y="2664985"/>
            <a:ext cx="2697797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____.)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E4047A55-5A2B-7F59-B324-63F77587380C}"/>
              </a:ext>
            </a:extLst>
          </p:cNvPr>
          <p:cNvSpPr txBox="1"/>
          <p:nvPr/>
        </p:nvSpPr>
        <p:spPr>
          <a:xfrm>
            <a:off x="6827080" y="2124265"/>
            <a:ext cx="1949456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It’s = it is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F701899D-005E-35FC-77C8-E295DC34D1D5}"/>
              </a:ext>
            </a:extLst>
          </p:cNvPr>
          <p:cNvSpPr txBox="1">
            <a:spLocks/>
          </p:cNvSpPr>
          <p:nvPr/>
        </p:nvSpPr>
        <p:spPr>
          <a:xfrm>
            <a:off x="2875830" y="481775"/>
            <a:ext cx="436317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en-US" sz="21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4C050FB3-E5A7-1BAD-D62E-E2570F24D453}"/>
              </a:ext>
            </a:extLst>
          </p:cNvPr>
          <p:cNvSpPr txBox="1">
            <a:spLocks/>
          </p:cNvSpPr>
          <p:nvPr/>
        </p:nvSpPr>
        <p:spPr>
          <a:xfrm>
            <a:off x="472131" y="3381394"/>
            <a:ext cx="113682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D76FA648-8B6F-83A4-B7A3-211E9C9393CA}"/>
              </a:ext>
            </a:extLst>
          </p:cNvPr>
          <p:cNvSpPr txBox="1">
            <a:spLocks/>
          </p:cNvSpPr>
          <p:nvPr/>
        </p:nvSpPr>
        <p:spPr>
          <a:xfrm>
            <a:off x="3851683" y="4240627"/>
            <a:ext cx="2720869" cy="420767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Wednesday.</a:t>
            </a: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1FEE0458-EB54-18F9-3D2E-F8B856E36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8682" y="4115593"/>
            <a:ext cx="1113001" cy="74327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737" y="2257577"/>
            <a:ext cx="502481" cy="54277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AB5A54E6-4FC1-8140-FE06-8B643FD7FD0C}"/>
              </a:ext>
            </a:extLst>
          </p:cNvPr>
          <p:cNvSpPr txBox="1">
            <a:spLocks/>
          </p:cNvSpPr>
          <p:nvPr/>
        </p:nvSpPr>
        <p:spPr>
          <a:xfrm>
            <a:off x="2497499" y="3577559"/>
            <a:ext cx="3065101" cy="420767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day is it today?</a:t>
            </a:r>
          </a:p>
        </p:txBody>
      </p:sp>
      <p:pic>
        <p:nvPicPr>
          <p:cNvPr id="14" name="Bùi Liễu 0968142780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9948" y="3485992"/>
            <a:ext cx="539456" cy="57887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DC877E00-BA3E-E92E-1A27-19F4421AEBF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759" y="4233471"/>
            <a:ext cx="502481" cy="54277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64385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  <p:bldP spid="9" grpId="0"/>
      <p:bldP spid="10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0968142780"/>
          <p:cNvSpPr/>
          <p:nvPr/>
        </p:nvSpPr>
        <p:spPr>
          <a:xfrm>
            <a:off x="122695" y="28946"/>
            <a:ext cx="8898610" cy="4981203"/>
          </a:xfrm>
          <a:prstGeom prst="rect">
            <a:avLst/>
          </a:prstGeom>
          <a:solidFill>
            <a:schemeClr val="bg1"/>
          </a:solidFill>
          <a:ln w="254000">
            <a:solidFill>
              <a:srgbClr val="FEBE8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931" y="3707642"/>
            <a:ext cx="1396821" cy="1096264"/>
          </a:xfrm>
          <a:prstGeom prst="rect">
            <a:avLst/>
          </a:prstGeom>
        </p:spPr>
      </p:pic>
      <p:pic>
        <p:nvPicPr>
          <p:cNvPr id="36" name="Bùi Liễu 09681427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55889"/>
            <a:ext cx="1399576" cy="1066212"/>
          </a:xfrm>
          <a:prstGeom prst="rect">
            <a:avLst/>
          </a:prstGeom>
        </p:spPr>
      </p:pic>
      <p:pic>
        <p:nvPicPr>
          <p:cNvPr id="37" name="Liễu 09681427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65" y="3717157"/>
            <a:ext cx="1396822" cy="1077233"/>
          </a:xfrm>
          <a:prstGeom prst="rect">
            <a:avLst/>
          </a:prstGeom>
        </p:spPr>
      </p:pic>
      <p:pic>
        <p:nvPicPr>
          <p:cNvPr id="38" name="Bùi Liễu 09681427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725422"/>
            <a:ext cx="1396821" cy="1068968"/>
          </a:xfrm>
          <a:prstGeom prst="rect">
            <a:avLst/>
          </a:prstGeom>
        </p:spPr>
      </p:pic>
      <p:pic>
        <p:nvPicPr>
          <p:cNvPr id="39" name="Bùi Liễu 096814278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61321"/>
            <a:ext cx="1394066" cy="1066212"/>
          </a:xfrm>
          <a:prstGeom prst="rect">
            <a:avLst/>
          </a:prstGeom>
        </p:spPr>
      </p:pic>
      <p:pic>
        <p:nvPicPr>
          <p:cNvPr id="40" name="Bùi Liễu 09681427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4" y="3707642"/>
            <a:ext cx="1529064" cy="1065973"/>
          </a:xfrm>
          <a:prstGeom prst="rect">
            <a:avLst/>
          </a:prstGeom>
        </p:spPr>
      </p:pic>
      <p:pic>
        <p:nvPicPr>
          <p:cNvPr id="41" name="Bùi Liễu 096814278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55889"/>
            <a:ext cx="1600697" cy="1068968"/>
          </a:xfrm>
          <a:prstGeom prst="rect">
            <a:avLst/>
          </a:prstGeom>
        </p:spPr>
      </p:pic>
      <p:cxnSp>
        <p:nvCxnSpPr>
          <p:cNvPr id="8" name="Bùi Liễu 0968142780"/>
          <p:cNvCxnSpPr/>
          <p:nvPr/>
        </p:nvCxnSpPr>
        <p:spPr>
          <a:xfrm flipH="1" flipV="1">
            <a:off x="2438400" y="1622102"/>
            <a:ext cx="874860" cy="555888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Bùi Liễu 0968142780"/>
          <p:cNvCxnSpPr/>
          <p:nvPr/>
        </p:nvCxnSpPr>
        <p:spPr>
          <a:xfrm flipV="1">
            <a:off x="4548518" y="1640363"/>
            <a:ext cx="23482" cy="524637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Bùi Liễu 0968142780"/>
          <p:cNvCxnSpPr/>
          <p:nvPr/>
        </p:nvCxnSpPr>
        <p:spPr>
          <a:xfrm flipV="1">
            <a:off x="5867400" y="1622101"/>
            <a:ext cx="650802" cy="605531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Bùi Liễu 0968142780"/>
          <p:cNvCxnSpPr/>
          <p:nvPr/>
        </p:nvCxnSpPr>
        <p:spPr>
          <a:xfrm flipH="1">
            <a:off x="1905000" y="3097758"/>
            <a:ext cx="1393146" cy="540792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/>
          <p:cNvCxnSpPr/>
          <p:nvPr/>
        </p:nvCxnSpPr>
        <p:spPr>
          <a:xfrm flipH="1">
            <a:off x="3565341" y="3302375"/>
            <a:ext cx="853031" cy="336175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Bùi Liễu 0968142780"/>
          <p:cNvCxnSpPr/>
          <p:nvPr/>
        </p:nvCxnSpPr>
        <p:spPr>
          <a:xfrm>
            <a:off x="4719564" y="3244623"/>
            <a:ext cx="951509" cy="408333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Bùi Liễu 0968142780"/>
          <p:cNvCxnSpPr/>
          <p:nvPr/>
        </p:nvCxnSpPr>
        <p:spPr>
          <a:xfrm>
            <a:off x="5564646" y="3102889"/>
            <a:ext cx="1903451" cy="591128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Bùi Liễu"/>
          <p:cNvSpPr/>
          <p:nvPr/>
        </p:nvSpPr>
        <p:spPr>
          <a:xfrm>
            <a:off x="219945" y="55027"/>
            <a:ext cx="4328573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3 lesson 1</a:t>
            </a:r>
            <a:r>
              <a:rPr lang="en-US" sz="2800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  <p:grpSp>
        <p:nvGrpSpPr>
          <p:cNvPr id="6" name="Bùi Liễu 0968142780"/>
          <p:cNvGrpSpPr/>
          <p:nvPr/>
        </p:nvGrpSpPr>
        <p:grpSpPr>
          <a:xfrm rot="224476">
            <a:off x="2335333" y="1821757"/>
            <a:ext cx="4495799" cy="1649805"/>
            <a:chOff x="2916201" y="2069160"/>
            <a:chExt cx="3124200" cy="1219200"/>
          </a:xfrm>
        </p:grpSpPr>
        <p:sp>
          <p:nvSpPr>
            <p:cNvPr id="3" name="Bùi Liễu 0968142780"/>
            <p:cNvSpPr/>
            <p:nvPr/>
          </p:nvSpPr>
          <p:spPr>
            <a:xfrm>
              <a:off x="2916201" y="2069160"/>
              <a:ext cx="3124200" cy="1219200"/>
            </a:xfrm>
            <a:prstGeom prst="cloud">
              <a:avLst/>
            </a:prstGeom>
            <a:solidFill>
              <a:srgbClr val="A9D981"/>
            </a:solidFill>
            <a:ln>
              <a:solidFill>
                <a:srgbClr val="9AD3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Bùi Liễu 0968142780"/>
            <p:cNvSpPr txBox="1"/>
            <p:nvPr/>
          </p:nvSpPr>
          <p:spPr>
            <a:xfrm rot="21375524">
              <a:off x="3121668" y="2312160"/>
              <a:ext cx="2854069" cy="705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What day is it today?</a:t>
              </a:r>
            </a:p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It’s _______.</a:t>
              </a:r>
            </a:p>
          </p:txBody>
        </p:sp>
      </p:grpSp>
      <p:sp>
        <p:nvSpPr>
          <p:cNvPr id="67" name="Bùi Liễu 0968142780"/>
          <p:cNvSpPr txBox="1"/>
          <p:nvPr/>
        </p:nvSpPr>
        <p:spPr>
          <a:xfrm>
            <a:off x="7073798" y="2302357"/>
            <a:ext cx="166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= it is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-12954000" y="2240041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23611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7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7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7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u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7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7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7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7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 txBox="1">
            <a:spLocks/>
          </p:cNvSpPr>
          <p:nvPr/>
        </p:nvSpPr>
        <p:spPr>
          <a:xfrm>
            <a:off x="883593" y="281147"/>
            <a:ext cx="3688407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id="{17984BFF-139E-4423-9E76-1EF045FA7174}"/>
              </a:ext>
            </a:extLst>
          </p:cNvPr>
          <p:cNvSpPr txBox="1"/>
          <p:nvPr/>
        </p:nvSpPr>
        <p:spPr>
          <a:xfrm>
            <a:off x="447459" y="1885950"/>
            <a:ext cx="2529197" cy="357545"/>
          </a:xfrm>
          <a:prstGeom prst="wedgeRoundRectCallout">
            <a:avLst>
              <a:gd name="adj1" fmla="val -482"/>
              <a:gd name="adj2" fmla="val 90091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1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day is it today?</a:t>
            </a:r>
          </a:p>
        </p:txBody>
      </p:sp>
      <p:sp>
        <p:nvSpPr>
          <p:cNvPr id="21" name="Facebook: Bùi Liễu">
            <a:extLst>
              <a:ext uri="{FF2B5EF4-FFF2-40B4-BE49-F238E27FC236}">
                <a16:creationId xmlns:a16="http://schemas.microsoft.com/office/drawing/2014/main" id="{173137CA-C108-47DA-9781-EF28F5C3CC17}"/>
              </a:ext>
            </a:extLst>
          </p:cNvPr>
          <p:cNvSpPr txBox="1"/>
          <p:nvPr/>
        </p:nvSpPr>
        <p:spPr>
          <a:xfrm>
            <a:off x="641919" y="2594365"/>
            <a:ext cx="2171431" cy="357545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1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 __________.</a:t>
            </a:r>
          </a:p>
        </p:txBody>
      </p:sp>
      <p:pic>
        <p:nvPicPr>
          <p:cNvPr id="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99E10F72-2BA2-42AE-9A5A-310129E58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3450" y="422347"/>
            <a:ext cx="342900" cy="295457"/>
          </a:xfrm>
          <a:prstGeom prst="rect">
            <a:avLst/>
          </a:prstGeom>
        </p:spPr>
      </p:pic>
      <p:grpSp>
        <p:nvGrpSpPr>
          <p:cNvPr id="17" name="Bùi Liễu 0968142780">
            <a:extLst>
              <a:ext uri="{FF2B5EF4-FFF2-40B4-BE49-F238E27FC236}">
                <a16:creationId xmlns:a16="http://schemas.microsoft.com/office/drawing/2014/main" id="{35BFB92F-99EB-4B9E-832E-0A9E9DE48885}"/>
              </a:ext>
            </a:extLst>
          </p:cNvPr>
          <p:cNvGrpSpPr/>
          <p:nvPr/>
        </p:nvGrpSpPr>
        <p:grpSpPr>
          <a:xfrm>
            <a:off x="3079820" y="971551"/>
            <a:ext cx="5415981" cy="3541604"/>
            <a:chOff x="4318422" y="1160026"/>
            <a:chExt cx="7221308" cy="47221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6E3AF8-2B39-48A9-A244-90DC95A6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4816" y="1199731"/>
              <a:ext cx="3395351" cy="2205272"/>
            </a:xfrm>
            <a:prstGeom prst="flowChartAlternateProcess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1AFEF8-5556-480E-8278-91B264B4C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1892" y="3676893"/>
              <a:ext cx="3391084" cy="2205272"/>
            </a:xfrm>
            <a:prstGeom prst="flowChartAlternateProcess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FF6CD58-10B1-4ECD-882E-5E859B3EC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48646" y="1211929"/>
              <a:ext cx="3391084" cy="2205272"/>
            </a:xfrm>
            <a:prstGeom prst="flowChartAlternateProcess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992FD3-5292-4720-BB2E-41E3FB91D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44379" y="3676892"/>
              <a:ext cx="3395351" cy="2205271"/>
            </a:xfrm>
            <a:prstGeom prst="flowChartAlternateProcess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91226E1-E4FA-4C2F-AC14-C12688AA885C}"/>
                </a:ext>
              </a:extLst>
            </p:cNvPr>
            <p:cNvSpPr/>
            <p:nvPr/>
          </p:nvSpPr>
          <p:spPr>
            <a:xfrm>
              <a:off x="4320869" y="1160026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ED5D420-7A8D-404D-8DB1-1D9E3D10C113}"/>
                </a:ext>
              </a:extLst>
            </p:cNvPr>
            <p:cNvSpPr/>
            <p:nvPr/>
          </p:nvSpPr>
          <p:spPr>
            <a:xfrm>
              <a:off x="8127212" y="1160026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1A95AF2-5E52-4FF9-AEC8-C698B39595F4}"/>
                </a:ext>
              </a:extLst>
            </p:cNvPr>
            <p:cNvSpPr/>
            <p:nvPr/>
          </p:nvSpPr>
          <p:spPr>
            <a:xfrm>
              <a:off x="4318422" y="3542635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4F30B8A-F476-49F2-94CA-0D19A6932F3D}"/>
                </a:ext>
              </a:extLst>
            </p:cNvPr>
            <p:cNvSpPr/>
            <p:nvPr/>
          </p:nvSpPr>
          <p:spPr>
            <a:xfrm>
              <a:off x="8125094" y="3533981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872093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2536004" y="3630080"/>
            <a:ext cx="4248304" cy="607969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dirty="0">
                <a:latin typeface="Arial" pitchFamily="34" charset="0"/>
                <a:cs typeface="Arial" pitchFamily="34" charset="0"/>
              </a:rPr>
              <a:t>What day is it today?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3449150" y="4384131"/>
            <a:ext cx="2422012" cy="539706"/>
          </a:xfrm>
          <a:prstGeom prst="wedgeRoundRectCallout">
            <a:avLst>
              <a:gd name="adj1" fmla="val 60053"/>
              <a:gd name="adj2" fmla="val 14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dirty="0">
                <a:latin typeface="Arial" pitchFamily="34" charset="0"/>
                <a:cs typeface="Arial" pitchFamily="34" charset="0"/>
              </a:rPr>
              <a:t>It’s Monday. </a:t>
            </a:r>
          </a:p>
        </p:txBody>
      </p:sp>
      <p:sp>
        <p:nvSpPr>
          <p:cNvPr id="7" name="Bùi Liễu"/>
          <p:cNvSpPr txBox="1">
            <a:spLocks/>
          </p:cNvSpPr>
          <p:nvPr/>
        </p:nvSpPr>
        <p:spPr>
          <a:xfrm>
            <a:off x="1203796" y="275855"/>
            <a:ext cx="5197004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6E3AF8-2B39-48A9-A244-90DC95A6F8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96" y="1200150"/>
            <a:ext cx="3204300" cy="2081185"/>
          </a:xfrm>
          <a:prstGeom prst="flowChartAlternateProcess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91226E1-E4FA-4C2F-AC14-C12688AA885C}"/>
              </a:ext>
            </a:extLst>
          </p:cNvPr>
          <p:cNvSpPr/>
          <p:nvPr/>
        </p:nvSpPr>
        <p:spPr>
          <a:xfrm>
            <a:off x="2844035" y="1200150"/>
            <a:ext cx="381303" cy="3530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10" name="Bùi Liễu 09681427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-1578" r="27862" b="50645"/>
          <a:stretch/>
        </p:blipFill>
        <p:spPr>
          <a:xfrm>
            <a:off x="1828800" y="3714749"/>
            <a:ext cx="473947" cy="43863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</p:pic>
      <p:pic>
        <p:nvPicPr>
          <p:cNvPr id="11" name="Bùi Liễu 096814278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5" t="992" r="18622" b="53095"/>
          <a:stretch/>
        </p:blipFill>
        <p:spPr>
          <a:xfrm>
            <a:off x="6183098" y="4367016"/>
            <a:ext cx="435403" cy="43955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-9067800" y="2174878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299129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FFF6CD58-10B1-4ECD-882E-5E859B3ECB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1800" y="1060419"/>
            <a:ext cx="3352800" cy="2180375"/>
          </a:xfrm>
          <a:prstGeom prst="flowChartAlternateProcess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4ED5D420-7A8D-404D-8DB1-1D9E3D10C113}"/>
              </a:ext>
            </a:extLst>
          </p:cNvPr>
          <p:cNvSpPr/>
          <p:nvPr/>
        </p:nvSpPr>
        <p:spPr>
          <a:xfrm>
            <a:off x="2971800" y="1060419"/>
            <a:ext cx="319545" cy="30425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2524048" y="3410765"/>
            <a:ext cx="4248304" cy="607969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dirty="0">
                <a:latin typeface="Arial" pitchFamily="34" charset="0"/>
                <a:cs typeface="Arial" pitchFamily="34" charset="0"/>
              </a:rPr>
              <a:t>What day is it today?</a:t>
            </a:r>
          </a:p>
        </p:txBody>
      </p:sp>
      <p:pic>
        <p:nvPicPr>
          <p:cNvPr id="6" name="Bùi Liễu 09681427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-1578" r="27862" b="50645"/>
          <a:stretch/>
        </p:blipFill>
        <p:spPr>
          <a:xfrm>
            <a:off x="1819352" y="3486965"/>
            <a:ext cx="473947" cy="43863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</p:pic>
      <p:pic>
        <p:nvPicPr>
          <p:cNvPr id="7" name="Bùi Liễu 096814278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5" t="992" r="18622" b="53095"/>
          <a:stretch/>
        </p:blipFill>
        <p:spPr>
          <a:xfrm>
            <a:off x="6106898" y="4188705"/>
            <a:ext cx="435403" cy="43955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</p:pic>
      <p:sp>
        <p:nvSpPr>
          <p:cNvPr id="8" name="Bùi Liễu"/>
          <p:cNvSpPr txBox="1">
            <a:spLocks/>
          </p:cNvSpPr>
          <p:nvPr/>
        </p:nvSpPr>
        <p:spPr>
          <a:xfrm>
            <a:off x="1203796" y="275855"/>
            <a:ext cx="5197004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9" name="0968142780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3291345" y="4188705"/>
            <a:ext cx="2457604" cy="64054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dirty="0">
                <a:latin typeface="Arial" pitchFamily="34" charset="0"/>
                <a:cs typeface="Arial" pitchFamily="34" charset="0"/>
              </a:rPr>
              <a:t>It’s Tuesday. </a:t>
            </a:r>
          </a:p>
        </p:txBody>
      </p:sp>
    </p:spTree>
    <p:extLst>
      <p:ext uri="{BB962C8B-B14F-4D97-AF65-F5344CB8AC3E}">
        <p14:creationId xmlns:p14="http://schemas.microsoft.com/office/powerpoint/2010/main" val="140897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9E1AFEF8-5556-480E-8278-91B264B4C4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3427" y="1097020"/>
            <a:ext cx="3261391" cy="2120931"/>
          </a:xfrm>
          <a:prstGeom prst="flowChartAlternateProcess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4ED5D420-7A8D-404D-8DB1-1D9E3D10C113}"/>
              </a:ext>
            </a:extLst>
          </p:cNvPr>
          <p:cNvSpPr/>
          <p:nvPr/>
        </p:nvSpPr>
        <p:spPr>
          <a:xfrm>
            <a:off x="3043427" y="1175616"/>
            <a:ext cx="319545" cy="30425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2524048" y="3410765"/>
            <a:ext cx="4248304" cy="607969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dirty="0">
                <a:latin typeface="Arial" pitchFamily="34" charset="0"/>
                <a:cs typeface="Arial" pitchFamily="34" charset="0"/>
              </a:rPr>
              <a:t>What day is it today?</a:t>
            </a:r>
          </a:p>
        </p:txBody>
      </p:sp>
      <p:pic>
        <p:nvPicPr>
          <p:cNvPr id="6" name="Bùi Liễu 096814278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-1578" r="27862" b="50645"/>
          <a:stretch/>
        </p:blipFill>
        <p:spPr>
          <a:xfrm>
            <a:off x="1819352" y="3486965"/>
            <a:ext cx="473947" cy="43863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</p:pic>
      <p:pic>
        <p:nvPicPr>
          <p:cNvPr id="7" name="Bùi Liễu 096814278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5" t="992" r="18622" b="53095"/>
          <a:stretch/>
        </p:blipFill>
        <p:spPr>
          <a:xfrm>
            <a:off x="6554650" y="4248964"/>
            <a:ext cx="435403" cy="43955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</p:pic>
      <p:sp>
        <p:nvSpPr>
          <p:cNvPr id="10" name="Bùi Liễu"/>
          <p:cNvSpPr txBox="1">
            <a:spLocks/>
          </p:cNvSpPr>
          <p:nvPr/>
        </p:nvSpPr>
        <p:spPr>
          <a:xfrm>
            <a:off x="1203796" y="275855"/>
            <a:ext cx="5197004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3130289" y="4148470"/>
            <a:ext cx="3035822" cy="64054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dirty="0">
                <a:latin typeface="Arial" pitchFamily="34" charset="0"/>
                <a:cs typeface="Arial" pitchFamily="34" charset="0"/>
              </a:rPr>
              <a:t>It’s Wednesday. </a:t>
            </a:r>
          </a:p>
        </p:txBody>
      </p:sp>
      <p:sp>
        <p:nvSpPr>
          <p:cNvPr id="2" name="Rectangle 1"/>
          <p:cNvSpPr/>
          <p:nvPr/>
        </p:nvSpPr>
        <p:spPr>
          <a:xfrm>
            <a:off x="-9067800" y="2174878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59264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  <p:bldP spid="1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0968142780">
            <a:extLst>
              <a:ext uri="{FF2B5EF4-FFF2-40B4-BE49-F238E27FC236}">
                <a16:creationId xmlns:a16="http://schemas.microsoft.com/office/drawing/2014/main" id="{26992FD3-5292-4720-BB2E-41E3FB91D4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9586" y="1060419"/>
            <a:ext cx="3266050" cy="2121290"/>
          </a:xfrm>
          <a:prstGeom prst="flowChartAlternateProcess">
            <a:avLst/>
          </a:prstGeom>
        </p:spPr>
      </p:pic>
      <p:sp>
        <p:nvSpPr>
          <p:cNvPr id="3" name="0968142780">
            <a:extLst>
              <a:ext uri="{FF2B5EF4-FFF2-40B4-BE49-F238E27FC236}">
                <a16:creationId xmlns:a16="http://schemas.microsoft.com/office/drawing/2014/main" id="{4ED5D420-7A8D-404D-8DB1-1D9E3D10C113}"/>
              </a:ext>
            </a:extLst>
          </p:cNvPr>
          <p:cNvSpPr/>
          <p:nvPr/>
        </p:nvSpPr>
        <p:spPr>
          <a:xfrm>
            <a:off x="3126435" y="908292"/>
            <a:ext cx="319545" cy="30425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2524048" y="3410765"/>
            <a:ext cx="4248304" cy="607969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dirty="0">
                <a:latin typeface="Arial" pitchFamily="34" charset="0"/>
                <a:cs typeface="Arial" pitchFamily="34" charset="0"/>
              </a:rPr>
              <a:t>What day is it today?</a:t>
            </a:r>
          </a:p>
        </p:txBody>
      </p:sp>
      <p:pic>
        <p:nvPicPr>
          <p:cNvPr id="6" name="Bùi Liễu 09681427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t="-1578" r="27862" b="50645"/>
          <a:stretch/>
        </p:blipFill>
        <p:spPr>
          <a:xfrm>
            <a:off x="1819352" y="3486965"/>
            <a:ext cx="473947" cy="43863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</p:pic>
      <p:pic>
        <p:nvPicPr>
          <p:cNvPr id="7" name="Bùi Liễu 096814278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5" t="992" r="18622" b="53095"/>
          <a:stretch/>
        </p:blipFill>
        <p:spPr>
          <a:xfrm>
            <a:off x="6167934" y="4248964"/>
            <a:ext cx="435403" cy="43955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</p:pic>
      <p:sp>
        <p:nvSpPr>
          <p:cNvPr id="9" name="Bùi Liễu"/>
          <p:cNvSpPr txBox="1">
            <a:spLocks/>
          </p:cNvSpPr>
          <p:nvPr/>
        </p:nvSpPr>
        <p:spPr>
          <a:xfrm>
            <a:off x="1203796" y="275855"/>
            <a:ext cx="5197004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3368406" y="4124583"/>
            <a:ext cx="2559587" cy="688319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 dirty="0">
                <a:latin typeface="Arial" pitchFamily="34" charset="0"/>
                <a:cs typeface="Arial" pitchFamily="34" charset="0"/>
              </a:rPr>
              <a:t>It’s Thursday. </a:t>
            </a:r>
          </a:p>
        </p:txBody>
      </p:sp>
    </p:spTree>
    <p:extLst>
      <p:ext uri="{BB962C8B-B14F-4D97-AF65-F5344CB8AC3E}">
        <p14:creationId xmlns:p14="http://schemas.microsoft.com/office/powerpoint/2010/main" val="59264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  <p:bldP spid="1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5568392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F61262D5-8498-4095-A083-FFF3F5037DFB}"/>
              </a:ext>
            </a:extLst>
          </p:cNvPr>
          <p:cNvSpPr txBox="1">
            <a:spLocks/>
          </p:cNvSpPr>
          <p:nvPr/>
        </p:nvSpPr>
        <p:spPr>
          <a:xfrm>
            <a:off x="1219200" y="308416"/>
            <a:ext cx="2750549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4" name="Bùi Liễu 0968142780">
            <a:extLst>
              <a:ext uri="{FF2B5EF4-FFF2-40B4-BE49-F238E27FC236}">
                <a16:creationId xmlns:a16="http://schemas.microsoft.com/office/drawing/2014/main" id="{8F1CFEB5-68D7-4D71-9B67-E857F579F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/>
          <a:stretch/>
        </p:blipFill>
        <p:spPr>
          <a:xfrm>
            <a:off x="400050" y="980342"/>
            <a:ext cx="8343900" cy="342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18246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ngry Birds Theme Song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85862" y="3508424"/>
            <a:ext cx="457200" cy="457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82211" y="1604843"/>
            <a:ext cx="1664503" cy="16645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494" y="1527465"/>
            <a:ext cx="1364261" cy="16464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7306" y="1527464"/>
            <a:ext cx="1677655" cy="15334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1566" y="1431618"/>
            <a:ext cx="1725173" cy="172517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722072"/>
            <a:ext cx="7142857" cy="2421428"/>
          </a:xfrm>
          <a:prstGeom prst="rect">
            <a:avLst/>
          </a:prstGeom>
        </p:spPr>
      </p:pic>
      <p:sp>
        <p:nvSpPr>
          <p:cNvPr id="11" name="Rectángulo redondeado 10">
            <a:hlinkClick r:id="" action="ppaction://hlinkshowjump?jump=nextslide"/>
          </p:cNvPr>
          <p:cNvSpPr/>
          <p:nvPr/>
        </p:nvSpPr>
        <p:spPr>
          <a:xfrm>
            <a:off x="7273637" y="521258"/>
            <a:ext cx="1524395" cy="550718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CO" sz="21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howcard Gothic" panose="04020904020102020604" pitchFamily="82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1339626700"/>
      </p:ext>
    </p:extLst>
  </p:cSld>
  <p:clrMapOvr>
    <a:masterClrMapping/>
  </p:clrMapOvr>
  <p:transition spd="slow">
    <p:fade/>
    <p:sndAc>
      <p:stSnd>
        <p:snd r:embed="rId5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0.00023 C -0.00104 0.0051 -0.00235 0.01042 -0.00339 0.01551 C -0.00391 0.01806 -0.00391 0.02084 -0.00443 0.02338 C -0.00495 0.02593 -0.00599 0.02847 -0.00664 0.03102 C -0.00742 0.03472 -0.00821 0.03866 -0.00886 0.0426 L -0.01107 0.0544 L -0.01211 0.06019 C -0.0125 0.06204 -0.01276 0.06389 -0.01328 0.06574 L -0.01537 0.07361 C -0.01576 0.07871 -0.01602 0.0838 -0.01654 0.08889 C -0.01667 0.09097 -0.01732 0.09283 -0.01771 0.09491 C -0.0181 0.09722 -0.01836 0.1 -0.01875 0.10278 C -0.01914 0.10463 -0.01953 0.10625 -0.01979 0.10834 C -0.02058 0.11343 -0.0237 0.12824 -0.02201 0.12385 C -0.02123 0.12199 -0.02071 0.11968 -0.01979 0.11806 C -0.01185 0.10116 -0.02149 0.12477 -0.01328 0.10463 C -0.01068 0.09838 -0.01029 0.0963 -0.00781 0.08889 C -0.00703 0.08727 -0.00638 0.08472 -0.00547 0.0831 C -0.00456 0.08148 -0.00339 0.08079 -0.00222 0.0794 C -0.00078 0.07523 0.00482 0.06019 0.00768 0.0544 C 0.00872 0.05209 0.00989 0.05047 0.01094 0.04838 C 0.01224 0.04607 0.01315 0.04329 0.01432 0.04051 C 0.01523 0.03843 0.01653 0.03704 0.01758 0.03496 C 0.01875 0.03241 0.01953 0.0294 0.02083 0.02709 C 0.02174 0.02547 0.02317 0.02477 0.02422 0.02338 C 0.0263 0.01227 0.02383 0.02246 0.02864 0.01181 C 0.03541 -0.00416 0.02995 0.00371 0.0362 -0.00393 C 0.03711 -0.00555 0.03763 -0.0081 0.03854 -0.00972 C 0.04713 -0.02453 0.03607 -0.00023 0.04505 -0.01921 C 0.04583 -0.02106 0.04635 -0.02361 0.04739 -0.02477 C 0.04857 -0.02731 0.05026 -0.0287 0.05182 -0.03078 C 0.05794 -0.04028 0.05182 -0.03379 0.05937 -0.04051 C 0.06041 -0.04305 0.06133 -0.04606 0.06276 -0.04838 C 0.06758 -0.05671 0.06601 -0.05115 0.07031 -0.05787 C 0.072 -0.06018 0.0733 -0.06319 0.07474 -0.06574 C 0.07617 -0.06759 0.07786 -0.06944 0.07916 -0.07153 C 0.08229 -0.07639 0.08476 -0.08217 0.08802 -0.08703 C 0.08984 -0.08958 0.09179 -0.09213 0.09349 -0.09467 C 0.09466 -0.09653 0.09557 -0.09861 0.09687 -0.10046 C 0.09857 -0.10278 0.10052 -0.10416 0.10234 -0.10625 C 0.1112 -0.1169 0.10455 -0.11041 0.11224 -0.12176 C 0.11328 -0.12315 0.11445 -0.12407 0.11549 -0.12546 C 0.12213 -0.13565 0.11719 -0.13171 0.12317 -0.13518 C 0.12435 -0.13727 0.12526 -0.13935 0.12656 -0.1412 C 0.1276 -0.14236 0.12877 -0.14352 0.12982 -0.14514 C 0.13177 -0.14745 0.13346 -0.15023 0.13528 -0.15278 C 0.13646 -0.15416 0.13763 -0.15509 0.13867 -0.15648 C 0.14049 -0.15926 0.14232 -0.16157 0.14414 -0.16435 C 0.14518 -0.16574 0.14648 -0.16666 0.14739 -0.16805 C 0.14857 -0.1699 0.14948 -0.17245 0.15078 -0.17384 C 0.15182 -0.17546 0.15299 -0.17662 0.15403 -0.17778 C 0.15508 -0.17916 0.15989 -0.18588 0.16172 -0.1875 C 0.16276 -0.18842 0.16393 -0.18889 0.16497 -0.18958 C 0.16732 -0.1919 0.16914 -0.19583 0.17161 -0.19745 C 0.17604 -0.19977 0.17578 -0.19907 0.18034 -0.20486 C 0.18242 -0.2074 0.18398 -0.20995 0.18594 -0.21273 C 0.18698 -0.21412 0.18828 -0.21528 0.18919 -0.21643 C 0.19049 -0.21805 0.19127 -0.22083 0.19258 -0.22222 C 0.19388 -0.22407 0.19557 -0.22477 0.197 -0.22615 C 0.19804 -0.22731 0.19909 -0.22893 0.20013 -0.23009 C 0.20312 -0.23264 0.20599 -0.2324 0.20898 -0.23403 C 0.21094 -0.23472 0.21276 -0.23634 0.21445 -0.23796 C 0.21575 -0.23981 0.21666 -0.2419 0.21784 -0.24352 C 0.22083 -0.24768 0.22213 -0.24791 0.22565 -0.25139 C 0.22669 -0.25254 0.2276 -0.25393 0.22877 -0.25532 C 0.22982 -0.25602 0.23112 -0.25625 0.23216 -0.25717 C 0.23333 -0.2581 0.23424 -0.25995 0.23554 -0.26088 C 0.23646 -0.2618 0.23776 -0.26203 0.23867 -0.26273 C 0.23997 -0.26412 0.24088 -0.26551 0.24205 -0.26666 C 0.24336 -0.26782 0.24505 -0.26805 0.24648 -0.26852 C 0.24752 -0.26921 0.24857 -0.27014 0.24987 -0.2706 C 0.25625 -0.28194 0.24948 -0.27222 0.25742 -0.27801 C 0.26901 -0.2875 0.2569 -0.28194 0.26849 -0.28588 C 0.28463 -0.30949 0.26705 -0.28727 0.2806 -0.29768 C 0.28229 -0.29884 0.28346 -0.30185 0.28502 -0.30301 C 0.29179 -0.31111 0.28854 -0.30648 0.29492 -0.31319 C 0.29674 -0.31504 0.2983 -0.31759 0.30039 -0.31898 C 0.30208 -0.31944 0.30403 -0.3199 0.30586 -0.32106 C 0.31458 -0.33217 0.30573 -0.32176 0.31575 -0.33055 C 0.31771 -0.33217 0.31953 -0.33449 0.32135 -0.33634 C 0.32344 -0.33912 0.32539 -0.34282 0.32786 -0.34421 C 0.3358 -0.34884 0.32591 -0.34328 0.33567 -0.34815 C 0.34661 -0.35324 0.32955 -0.34583 0.34323 -0.35208 C 0.34857 -0.36134 0.34427 -0.35463 0.35104 -0.36157 C 0.37383 -0.38426 0.35338 -0.36597 0.36745 -0.37708 C 0.36901 -0.37824 0.37031 -0.38009 0.37187 -0.38078 C 0.3737 -0.38194 0.37565 -0.3824 0.37734 -0.38264 C 0.37969 -0.38449 0.38164 -0.3868 0.38411 -0.38865 C 0.38646 -0.39004 0.38919 -0.39074 0.39166 -0.39259 C 0.41146 -0.40301 0.38385 -0.38865 0.40599 -0.40046 C 0.41041 -0.40578 0.41133 -0.40787 0.41692 -0.4118 C 0.41953 -0.41365 0.42213 -0.41412 0.42474 -0.41551 C 0.42695 -0.41643 0.42916 -0.41852 0.43125 -0.41967 C 0.43646 -0.42222 0.44153 -0.42477 0.44674 -0.42731 C 0.46953 -0.43865 0.44101 -0.42477 0.46107 -0.4331 C 0.46367 -0.43403 0.46614 -0.43588 0.46875 -0.43703 C 0.47226 -0.43842 0.47617 -0.43889 0.47969 -0.44074 C 0.48086 -0.44143 0.4819 -0.44236 0.48307 -0.44282 C 0.48724 -0.4449 0.49179 -0.44537 0.49622 -0.44653 C 0.50429 -0.4537 0.49817 -0.44953 0.51159 -0.45254 C 0.52161 -0.45463 0.51471 -0.45347 0.52265 -0.45625 C 0.52487 -0.4574 0.52708 -0.4574 0.52929 -0.4581 C 0.54492 -0.46412 0.53307 -0.45972 0.54127 -0.46389 C 0.54596 -0.46643 0.54609 -0.46597 0.55117 -0.46805 C 0.55273 -0.46852 0.55416 -0.46944 0.5556 -0.4699 C 0.55794 -0.4706 0.56002 -0.47106 0.56237 -0.47153 C 0.56406 -0.47245 0.56588 -0.47315 0.56784 -0.47361 C 0.56992 -0.4743 0.57226 -0.47477 0.57435 -0.47569 C 0.58424 -0.47893 0.57278 -0.47615 0.58424 -0.47963 C 0.59062 -0.48148 0.59258 -0.48102 0.59857 -0.4831 C 0.6 -0.48403 0.60156 -0.48472 0.60299 -0.48541 C 0.60508 -0.48611 0.60742 -0.48657 0.6095 -0.48703 C 0.61107 -0.48796 0.6125 -0.48889 0.61393 -0.48912 C 0.62526 -0.49074 0.64804 -0.49328 0.64804 -0.49305 C 0.65547 -0.49745 0.64817 -0.49375 0.66237 -0.49699 C 0.66419 -0.49745 0.66614 -0.49838 0.66797 -0.49884 C 0.67643 -0.50069 0.67539 -0.50069 0.67995 -0.50069 L 0.89349 -0.22615 " pathEditMode="relative" rAng="0" ptsTypes="AAAAAAAAAAAAAAAAAAAAAAAAAAAAAAAAAAAAAAAAAAAAAAAAAAAAAAAAAAAAAAAAAAAAA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69 L 2.5E-6 -0.00046 C -0.00365 0.00023 -0.00742 0.00093 -0.01107 0.00301 C -0.01224 0.00371 -0.01315 0.00579 -0.01433 0.00695 C -0.01641 0.00857 -0.01888 0.00903 -0.02097 0.01088 C -0.0224 0.01204 -0.02383 0.01366 -0.02539 0.01459 C -0.02683 0.01574 -0.02839 0.01597 -0.02982 0.01667 C -0.03203 0.01783 -0.03425 0.01922 -0.03646 0.0206 C -0.0375 0.0213 -0.03867 0.02153 -0.03972 0.02246 C -0.04115 0.02385 -0.04258 0.02523 -0.04414 0.02616 C -0.04623 0.02778 -0.04883 0.02778 -0.05078 0.0301 C -0.05183 0.03148 -0.05287 0.0331 -0.05404 0.03403 C -0.05612 0.03565 -0.05847 0.03658 -0.06068 0.03797 L -0.06393 0.04005 C -0.06511 0.04051 -0.06628 0.04074 -0.06732 0.0419 C -0.07005 0.04514 -0.07175 0.04769 -0.075 0.04977 C -0.07643 0.05047 -0.078 0.05093 -0.07943 0.05139 C -0.08047 0.05278 -0.08151 0.0544 -0.08268 0.05533 C -0.08373 0.05625 -0.08555 0.05926 -0.08607 0.05741 C -0.08698 0.05394 -0.08112 0.04838 -0.08047 0.04769 C -0.07904 0.04584 -0.07761 0.04375 -0.07604 0.0419 C -0.075 0.04051 -0.07383 0.03959 -0.07279 0.03797 C -0.07162 0.03611 -0.07045 0.03426 -0.06953 0.03218 C -0.06862 0.03033 -0.06823 0.02778 -0.06732 0.02616 C -0.06563 0.02408 -0.06354 0.02269 -0.06172 0.0206 C -0.0599 0.01829 -0.05821 0.01505 -0.05625 0.01273 C -0.05482 0.01111 -0.05339 0.00996 -0.05183 0.0088 C -0.04974 0.00718 -0.04518 0.00486 -0.04518 0.0051 C -0.03451 -0.00903 -0.04597 0.00463 -0.0375 -0.00278 C -0.03633 -0.0037 -0.03529 -0.00555 -0.03425 -0.00671 C -0.03281 -0.0081 -0.03125 -0.00903 -0.02982 -0.01065 C -0.02865 -0.0118 -0.02774 -0.01365 -0.02643 -0.01458 C -0.02474 -0.01574 -0.02279 -0.01574 -0.02097 -0.01643 C -0.02018 -0.01782 -0.01966 -0.01944 -0.01875 -0.02037 C -0.01745 -0.02153 -0.01589 -0.02199 -0.01433 -0.02222 C -0.01029 -0.02338 -0.00625 -0.02361 -0.00222 -0.0243 C 0.00065 -0.02546 0.00495 -0.02731 0.00768 -0.02801 C 0.01172 -0.02893 0.01588 -0.02916 0.01992 -0.02986 C 0.02213 -0.03032 0.02435 -0.03102 0.02643 -0.03194 C 0.0276 -0.0324 0.02864 -0.03356 0.02982 -0.03379 C 0.03541 -0.03541 0.05169 -0.03727 0.05625 -0.03773 C 0.06276 -0.04166 0.05742 -0.03889 0.06836 -0.04166 C 0.08737 -0.04653 0.05859 -0.04236 0.10143 -0.0456 C 0.10729 -0.04699 0.11015 -0.04768 0.11588 -0.04953 C 0.11771 -0.05023 0.11953 -0.05115 0.12135 -0.05115 C 0.12812 -0.05278 0.14271 -0.0544 0.14896 -0.05509 C 0.15338 -0.05578 0.15768 -0.05694 0.16211 -0.05717 C 0.18463 -0.05833 0.2069 -0.05833 0.22942 -0.05903 C 0.23476 -0.06088 0.23802 -0.0625 0.24375 -0.06296 C 0.25338 -0.06412 0.26289 -0.06412 0.27252 -0.06504 C 0.27747 -0.06551 0.28268 -0.0662 0.28789 -0.0669 C 0.31562 -0.07407 0.2776 -0.06481 0.34974 -0.07291 C 0.37031 -0.075 0.36146 -0.07338 0.37617 -0.07639 L 0.56705 -0.07477 C 0.57122 -0.07477 0.57226 -0.07245 0.57578 -0.07083 C 0.5776 -0.07014 0.57942 -0.06967 0.58138 -0.06898 C 0.58359 -0.06782 0.5858 -0.0662 0.58789 -0.06504 L 0.60455 -0.05509 L 0.60781 -0.05324 C 0.60885 -0.05254 0.61002 -0.05185 0.61107 -0.05115 C 0.6125 -0.05092 0.61406 -0.05023 0.61549 -0.04953 C 0.61771 -0.04838 0.61992 -0.04699 0.62213 -0.0456 L 0.62539 -0.04375 C 0.62513 -0.04097 0.62539 -0.0375 0.62435 -0.03588 C 0.62239 -0.0331 0.61992 -0.0331 0.61771 -0.03194 L 0.61445 -0.02986 C 0.61328 -0.02916 0.61211 -0.02893 0.61107 -0.02801 C 0.6013 -0.01944 0.60547 -0.02222 0.59883 -0.01828 C 0.59062 -0.00856 0.60117 -0.02014 0.59114 -0.0125 C 0.58268 -0.00602 0.59518 -0.00787 0.57916 -0.00069 C 0.57773 -0.00046 0.57291 0.00162 0.57135 0.00301 C 0.56549 0.0081 0.57044 0.00556 0.56484 0.01273 C 0.56328 0.01435 0.56172 0.01505 0.56041 0.01667 C 0.55898 0.01829 0.55846 0.0213 0.5569 0.02246 C 0.55508 0.02454 0.5526 0.02454 0.55039 0.02616 C 0.54922 0.02709 0.5483 0.02917 0.54713 0.0301 C 0.54609 0.03102 0.54492 0.03125 0.54388 0.03218 C 0.54075 0.03449 0.53476 0.04028 0.53281 0.04375 C 0.53008 0.04838 0.52786 0.05347 0.52513 0.05741 C 0.52357 0.05926 0.522 0.06088 0.52057 0.0632 C 0.51875 0.06667 0.51758 0.07315 0.51614 0.07662 C 0.51614 0.07685 0.51067 0.09144 0.50963 0.09445 C 0.50872 0.0963 0.50859 0.09885 0.50742 0.10023 L 0.50416 0.10394 C 0.50195 0.11528 0.50442 0.10463 0.49974 0.11574 L 0.4931 0.1331 C 0.49232 0.13496 0.49166 0.13727 0.49088 0.13889 L 0.48763 0.14491 C 0.48646 0.1507 0.4858 0.15579 0.48307 0.16042 C 0.48229 0.16181 0.48086 0.16135 0.47969 0.16227 C 0.47747 0.16459 0.47317 0.17014 0.47317 0.17037 C 0.47252 0.17199 0.47187 0.17431 0.47096 0.17593 C 0.46914 0.17917 0.46692 0.18172 0.46549 0.18565 C 0.46406 0.18959 0.46302 0.19398 0.46107 0.19722 C 0.4569 0.20463 0.45859 0.20093 0.4556 0.2088 C 0.45508 0.21088 0.45495 0.21297 0.45442 0.21482 C 0.45299 0.21968 0.45195 0.22084 0.45013 0.22454 C 0.44844 0.2331 0.44974 0.22778 0.44674 0.23611 C 0.44088 0.25209 0.43776 0.25162 0.44232 0.25162 " pathEditMode="relative" rAng="0" ptsTypes="AA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388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061607" y="2343150"/>
            <a:ext cx="324938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Let’s sing! </a:t>
            </a:r>
          </a:p>
        </p:txBody>
      </p:sp>
    </p:spTree>
    <p:extLst>
      <p:ext uri="{BB962C8B-B14F-4D97-AF65-F5344CB8AC3E}">
        <p14:creationId xmlns:p14="http://schemas.microsoft.com/office/powerpoint/2010/main" val="659449014"/>
      </p:ext>
    </p:extLst>
  </p:cSld>
  <p:clrMapOvr>
    <a:masterClrMapping/>
  </p:clrMapOvr>
  <p:transition spd="slow">
    <p:check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4"/>
            <a:ext cx="1032352" cy="19236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61949" y="1823692"/>
            <a:ext cx="582051" cy="5687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8" y="1676421"/>
            <a:ext cx="1471393" cy="14727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7" y="1555527"/>
            <a:ext cx="1471393" cy="14727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82389" y="4335379"/>
            <a:ext cx="582051" cy="5687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188107"/>
            <a:ext cx="1471393" cy="1472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067213"/>
            <a:ext cx="1471393" cy="1472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84" y="-53958"/>
            <a:ext cx="1642532" cy="16094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82" y="2539714"/>
            <a:ext cx="1586537" cy="155461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276414" y="60275"/>
            <a:ext cx="3795437" cy="68955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es-ES" sz="3600" b="1" dirty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7EC247"/>
                </a:solidFill>
                <a:latin typeface="Comic Sans MS" panose="030F0702030302020204" pitchFamily="66" charset="0"/>
              </a:rPr>
              <a:t> 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5"/>
            <a:ext cx="886121" cy="80996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0" y="4141588"/>
            <a:ext cx="555008" cy="669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35" y="4094329"/>
            <a:ext cx="701834" cy="70183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46" y="4187960"/>
            <a:ext cx="577043" cy="577043"/>
          </a:xfrm>
          <a:prstGeom prst="rect">
            <a:avLst/>
          </a:prstGeom>
        </p:spPr>
      </p:pic>
      <p:sp>
        <p:nvSpPr>
          <p:cNvPr id="22" name="Triángulo isósceles 21">
            <a:hlinkClick r:id="" action="ppaction://hlinkshowjump?jump=nextslide"/>
          </p:cNvPr>
          <p:cNvSpPr/>
          <p:nvPr/>
        </p:nvSpPr>
        <p:spPr>
          <a:xfrm rot="5400000">
            <a:off x="4177475" y="2984761"/>
            <a:ext cx="1035633" cy="821537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CO"/>
          </a:p>
        </p:txBody>
      </p:sp>
      <p:sp>
        <p:nvSpPr>
          <p:cNvPr id="23" name="TextBox 22"/>
          <p:cNvSpPr txBox="1"/>
          <p:nvPr/>
        </p:nvSpPr>
        <p:spPr>
          <a:xfrm>
            <a:off x="8582389" y="1516048"/>
            <a:ext cx="566922" cy="67749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678384" y="4037495"/>
            <a:ext cx="559670" cy="67749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b</a:t>
            </a:r>
          </a:p>
        </p:txBody>
      </p:sp>
      <p:grpSp>
        <p:nvGrpSpPr>
          <p:cNvPr id="10" name="Bùi Liễu 0968142780">
            <a:extLst>
              <a:ext uri="{FF2B5EF4-FFF2-40B4-BE49-F238E27FC236}">
                <a16:creationId xmlns:a16="http://schemas.microsoft.com/office/drawing/2014/main" id="{D7B43B94-71CD-477B-B198-630EE3CD13B0}"/>
              </a:ext>
            </a:extLst>
          </p:cNvPr>
          <p:cNvGrpSpPr/>
          <p:nvPr/>
        </p:nvGrpSpPr>
        <p:grpSpPr>
          <a:xfrm>
            <a:off x="3227785" y="830450"/>
            <a:ext cx="2366102" cy="1375365"/>
            <a:chOff x="5208434" y="1182931"/>
            <a:chExt cx="3154803" cy="1833820"/>
          </a:xfrm>
        </p:grpSpPr>
        <p:sp>
          <p:nvSpPr>
            <p:cNvPr id="26" name="CuadroTexto 16">
              <a:extLst>
                <a:ext uri="{FF2B5EF4-FFF2-40B4-BE49-F238E27FC236}">
                  <a16:creationId xmlns:a16="http://schemas.microsoft.com/office/drawing/2014/main" id="{0D416DCB-0D0E-4AB1-94CA-0436FAB35AE1}"/>
                </a:ext>
              </a:extLst>
            </p:cNvPr>
            <p:cNvSpPr txBox="1"/>
            <p:nvPr/>
          </p:nvSpPr>
          <p:spPr>
            <a:xfrm>
              <a:off x="5208434" y="1304594"/>
              <a:ext cx="91729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vi-VN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b</a:t>
              </a:r>
              <a:r>
                <a:rPr lang="es-CO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. 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CE26560-837F-4B30-986A-C3725EBDE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66983" y="1182931"/>
              <a:ext cx="2396254" cy="1833820"/>
            </a:xfrm>
            <a:prstGeom prst="rect">
              <a:avLst/>
            </a:prstGeom>
          </p:spPr>
        </p:pic>
      </p:grpSp>
      <p:grpSp>
        <p:nvGrpSpPr>
          <p:cNvPr id="8" name="Bùi Liễu 0968142780">
            <a:extLst>
              <a:ext uri="{FF2B5EF4-FFF2-40B4-BE49-F238E27FC236}">
                <a16:creationId xmlns:a16="http://schemas.microsoft.com/office/drawing/2014/main" id="{DAFA88A8-EABE-40A1-965D-590C465AA26D}"/>
              </a:ext>
            </a:extLst>
          </p:cNvPr>
          <p:cNvGrpSpPr/>
          <p:nvPr/>
        </p:nvGrpSpPr>
        <p:grpSpPr>
          <a:xfrm>
            <a:off x="382416" y="867844"/>
            <a:ext cx="2313837" cy="1375365"/>
            <a:chOff x="509888" y="1157125"/>
            <a:chExt cx="3085116" cy="1833820"/>
          </a:xfrm>
        </p:grpSpPr>
        <p:sp>
          <p:nvSpPr>
            <p:cNvPr id="17" name="CuadroTexto 16"/>
            <p:cNvSpPr txBox="1"/>
            <p:nvPr/>
          </p:nvSpPr>
          <p:spPr>
            <a:xfrm>
              <a:off x="509888" y="1304594"/>
              <a:ext cx="917297" cy="80021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s-CO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a.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DBD4D1-FFF2-4537-B335-09F64431D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87818" y="1157125"/>
              <a:ext cx="2407186" cy="1833820"/>
            </a:xfrm>
            <a:prstGeom prst="rect">
              <a:avLst/>
            </a:prstGeom>
            <a:ln w="19050">
              <a:noFill/>
            </a:ln>
          </p:spPr>
        </p:pic>
      </p:grpSp>
      <p:pic>
        <p:nvPicPr>
          <p:cNvPr id="28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B5A73F1A-293D-4A82-9E10-DC292A457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0684" y="214661"/>
            <a:ext cx="394202" cy="31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9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4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7 -0.00221 -0.00255 -0.0052 0.00069 C -0.00781 0.00324 -0.0125 0.00949 -0.0125 0.00972 C -0.02213 0.03194 -0.00976 0.00416 -0.02083 0.0243 C -0.02226 0.02685 -0.02304 0.03032 -0.02448 0.03263 C -0.02591 0.03518 -0.02786 0.0368 -0.02916 0.03912 C -0.03073 0.04166 -0.03125 0.04537 -0.03281 0.04768 C -0.03502 0.05115 -0.0401 0.05625 -0.0401 0.05648 C -0.04075 0.05833 -0.04179 0.06018 -0.04244 0.06273 C -0.04296 0.06481 -0.04296 0.06712 -0.04375 0.06898 C -0.04453 0.07152 -0.04622 0.07314 -0.04713 0.07546 C -0.04817 0.07731 -0.04869 0.07986 -0.04974 0.08194 C -0.05065 0.08402 -0.05221 0.08587 -0.05312 0.08842 C -0.06067 0.10555 -0.05468 0.09699 -0.06145 0.10555 C -0.05612 0.07569 -0.06341 0.1118 -0.05312 0.07546 C -0.05247 0.07268 -0.05195 0.06944 -0.05078 0.06689 C -0.04987 0.06458 -0.0483 0.06296 -0.04713 0.06064 C -0.03919 0.04143 -0.04804 0.05787 -0.0401 0.04143 C -0.03893 0.03888 -0.03737 0.0375 -0.03645 0.03495 C -0.03541 0.03217 -0.03515 0.0287 -0.03411 0.02638 C -0.03164 0.02083 -0.02786 0.01736 -0.02578 0.01134 C -0.02382 0.00648 -0.022 0.00115 -0.01979 -0.00348 C -0.01862 -0.00579 -0.01705 -0.00741 -0.01614 -0.00996 C -0.01497 -0.0125 -0.01484 -0.01598 -0.0138 -0.01829 C -0.01145 -0.02315 -0.00885 -0.02709 -0.00651 -0.03125 C -0.0052 -0.03334 -0.00403 -0.03519 -0.00286 -0.03774 C 0.00313 -0.05186 -0.00078 -0.04375 0.00912 -0.06112 C 0.01068 -0.06389 0.01185 -0.06737 0.01381 -0.06968 C 0.01967 -0.07593 0.02071 -0.07616 0.02579 -0.0845 C 0.02787 -0.08774 0.02956 -0.09213 0.03177 -0.09538 C 0.0336 -0.09769 0.03594 -0.09908 0.03776 -0.10163 C 0.04167 -0.10741 0.04414 -0.11621 0.04857 -0.12084 C 0.05065 -0.12315 0.05261 -0.12524 0.05456 -0.12732 C 0.05612 -0.12871 0.05782 -0.12963 0.05938 -0.13149 C 0.0655 -0.13843 0.0655 -0.1426 0.0737 -0.14862 C 0.08907 -0.1595 0.06993 -0.14538 0.08568 -0.15926 C 0.08842 -0.16181 0.09141 -0.16297 0.09401 -0.16575 C 0.09701 -0.16875 0.09948 -0.17315 0.10248 -0.17639 C 0.12201 -0.19792 0.11355 -0.1875 0.12878 -0.20186 C 0.13164 -0.20463 0.13438 -0.20788 0.13724 -0.21042 C 0.13985 -0.21274 0.14284 -0.21436 0.14558 -0.2169 C 0.14844 -0.21922 0.15105 -0.22269 0.15391 -0.22524 C 0.16029 -0.23079 0.1668 -0.23542 0.17305 -0.24028 C 0.17579 -0.24237 0.17865 -0.24491 0.18151 -0.24653 C 0.18386 -0.24815 0.18633 -0.24931 0.18868 -0.25116 C 0.20365 -0.26204 0.18711 -0.25371 0.20664 -0.26181 C 0.20782 -0.26297 0.20886 -0.26528 0.21029 -0.26598 C 0.22331 -0.27292 0.21394 -0.26274 0.22461 -0.27223 C 0.2267 -0.27408 0.22852 -0.27663 0.2306 -0.27848 C 0.23295 -0.28079 0.23542 -0.28288 0.23776 -0.28496 C 0.24063 -0.28774 0.24323 -0.29098 0.24623 -0.29352 C 0.24883 -0.29607 0.2517 -0.29769 0.25456 -0.3 C 0.25769 -0.30255 0.26094 -0.30579 0.2642 -0.30857 C 0.27318 -0.31598 0.2724 -0.31436 0.28217 -0.3213 C 0.2849 -0.32315 0.28763 -0.32547 0.2905 -0.32778 C 0.29362 -0.33033 0.29675 -0.3338 0.30013 -0.33612 C 0.30313 -0.33843 0.30651 -0.33889 0.30951 -0.34051 C 0.31211 -0.3419 0.31446 -0.34352 0.3168 -0.34491 C 0.31875 -0.34584 0.32084 -0.34607 0.32279 -0.34676 C 0.33464 -0.35232 0.31368 -0.34538 0.33347 -0.35116 C 0.33477 -0.35255 0.33568 -0.35463 0.33711 -0.35556 C 0.33946 -0.35672 0.34206 -0.35672 0.3444 -0.35741 C 0.34753 -0.3588 0.35079 -0.36019 0.35404 -0.36204 C 0.37513 -0.37362 0.35079 -0.3632 0.37539 -0.37454 C 0.37904 -0.37639 0.38269 -0.37732 0.38633 -0.37871 C 0.39037 -0.38079 0.39427 -0.38357 0.39831 -0.38519 C 0.40222 -0.38704 0.40625 -0.38774 0.41029 -0.38959 C 0.42644 -0.39723 0.41524 -0.39445 0.4293 -0.40024 C 0.43164 -0.40116 0.43425 -0.40163 0.43659 -0.40232 C 0.43815 -0.40278 0.43959 -0.40394 0.44128 -0.40463 C 0.45599 -0.40973 0.44219 -0.40394 0.45326 -0.4088 C 0.46888 -0.42547 0.44818 -0.40463 0.46758 -0.41945 C 0.47058 -0.42176 0.47318 -0.42524 0.47605 -0.42801 C 0.47839 -0.4301 0.48073 -0.43241 0.48321 -0.4345 C 0.50469 -0.45209 0.47865 -0.43033 0.5 -0.44514 C 0.50612 -0.44931 0.50704 -0.45278 0.51315 -0.45579 C 0.51706 -0.45764 0.52513 -0.45996 0.52513 -0.45973 C 0.52917 -0.46482 0.5293 -0.46575 0.53477 -0.46852 C 0.53672 -0.46968 0.53881 -0.46968 0.54076 -0.47061 C 0.55508 -0.47825 0.5375 -0.472 0.55391 -0.47709 C 0.56355 -0.48403 0.55782 -0.48056 0.57188 -0.48542 L 0.57188 -0.48519 C 0.57917 -0.49005 0.57162 -0.48588 0.58386 -0.49005 C 0.58542 -0.49051 0.58698 -0.49144 0.58855 -0.4919 C 0.59128 -0.49283 0.59427 -0.49352 0.59701 -0.49422 C 0.60521 -0.49885 0.59493 -0.49329 0.60651 -0.49838 C 0.60782 -0.49885 0.60886 -0.49977 0.61016 -0.5007 C 0.61211 -0.50163 0.61914 -0.50463 0.62097 -0.50487 C 0.63972 -0.50741 0.65847 -0.50903 0.67722 -0.51135 C 0.67943 -0.58843 0.67631 -0.53102 0.67969 -0.56019 C 0.68008 -0.56436 0.68008 -0.56875 0.68073 -0.57315 C 0.68125 -0.57593 0.68243 -0.57871 0.68321 -0.58149 C 0.68334 -0.58334 0.6849 -0.59838 0.68568 -0.60093 C 0.68659 -0.60463 0.68802 -0.60788 0.6892 -0.61158 C 0.69011 -0.61413 0.69076 -0.61713 0.69167 -0.61991 C 0.69271 -0.62362 0.69414 -0.62686 0.69519 -0.63056 C 0.69584 -0.63264 0.69584 -0.63519 0.69636 -0.63704 C 0.70079 -0.65047 0.69909 -0.64051 0.70469 -0.65394 C 0.70586 -0.65649 0.70599 -0.65996 0.70717 -0.66227 C 0.70964 -0.6676 0.71329 -0.6713 0.71563 -0.67732 C 0.71888 -0.68635 0.72006 -0.69005 0.72631 -0.69838 C 0.728 -0.70047 0.72969 -0.70232 0.73099 -0.70463 C 0.74193 -0.72246 0.7392 -0.72223 0.75157 -0.73681 C 0.75404 -0.74005 0.75677 -0.74352 0.7599 -0.74514 C 0.76185 -0.74653 0.76381 -0.74676 0.76589 -0.74746 C 0.76732 -0.74977 0.76875 -0.75278 0.77058 -0.75394 C 0.77409 -0.75649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0.00023 C -0.00286 0.00115 -0.01601 0.00625 -0.01914 0.0081 C -0.02135 0.00925 -0.02382 0.00972 -0.02578 0.01203 C -0.02695 0.01342 -0.02812 0.01435 -0.02916 0.01597 C -0.03424 0.02337 -0.0306 0.0206 -0.03593 0.02592 C -0.0414 0.03148 -0.03906 0.02893 -0.04479 0.03194 C -0.04713 0.0331 -0.04935 0.03449 -0.05156 0.03587 L -0.05494 0.03796 C -0.05599 0.03981 -0.0569 0.04236 -0.0582 0.04375 C -0.05924 0.0449 -0.06054 0.0449 -0.06158 0.04583 C -0.06315 0.04699 -0.06458 0.04861 -0.06614 0.04976 C -0.06679 0.05185 -0.06731 0.05439 -0.06836 0.05578 C -0.06927 0.05717 -0.07122 0.05972 -0.07174 0.05787 C -0.07226 0.05555 -0.07031 0.0537 -0.0694 0.05185 C -0.06849 0.04953 -0.06705 0.04791 -0.06614 0.04583 C -0.06523 0.04398 -0.06484 0.04166 -0.0638 0.03981 C -0.0625 0.0375 -0.06067 0.03634 -0.05937 0.03379 C -0.05533 0.02662 -0.05703 0.02685 -0.05377 0.0199 C -0.0483 0.00833 -0.05273 0.01898 -0.04713 0.00995 C -0.04466 0.00625 -0.04205 0.00277 -0.04036 -0.00186 C -0.03958 -0.00394 -0.03906 -0.00625 -0.03815 -0.00788 C -0.02643 -0.02871 -0.03997 -0.00024 -0.03033 -0.01991 C -0.02838 -0.02362 -0.02669 -0.02801 -0.02474 -0.03172 C -0.02369 -0.03357 -0.02239 -0.03426 -0.02135 -0.03565 C -0.01979 -0.03774 -0.01823 -0.03959 -0.01679 -0.04167 C -0.01132 -0.05 -0.01601 -0.04653 -0.00898 -0.04977 C -0.00599 -0.05371 -0.00338 -0.05857 -3.75E-6 -0.06158 C 0.00417 -0.06551 0.00586 -0.06667 0.01003 -0.07153 C 0.01159 -0.07338 0.01589 -0.07963 0.01784 -0.08149 C 0.01967 -0.08311 0.02162 -0.08403 0.02344 -0.08542 C 0.04115 -0.09954 0.01693 -0.08056 0.03125 -0.09352 C 0.0405 -0.10163 0.03347 -0.09422 0.04024 -0.09954 C 0.0418 -0.1007 0.0431 -0.10232 0.04467 -0.10348 C 0.04753 -0.10533 0.04987 -0.1051 0.05261 -0.10741 C 0.05456 -0.10903 0.05612 -0.11181 0.05821 -0.11343 C 0.05951 -0.11459 0.0612 -0.11436 0.06263 -0.11528 C 0.0642 -0.11644 0.0655 -0.11852 0.06706 -0.11945 C 0.07071 -0.1213 0.07474 -0.12084 0.07826 -0.12338 C 0.09493 -0.13519 0.07422 -0.12014 0.08842 -0.13125 C 0.09024 -0.13264 0.09206 -0.13426 0.09401 -0.13519 C 0.09688 -0.13681 0.10287 -0.13913 0.10287 -0.13889 C 0.10404 -0.14051 0.10508 -0.14213 0.10625 -0.14329 C 0.10808 -0.14491 0.11003 -0.14607 0.11185 -0.14723 C 0.11537 -0.14954 0.1194 -0.15186 0.12305 -0.15325 C 0.12526 -0.15394 0.12761 -0.1544 0.12982 -0.1551 C 0.13164 -0.15579 0.1336 -0.15625 0.13542 -0.15718 C 0.13659 -0.15764 0.13763 -0.1588 0.13881 -0.15903 C 0.14388 -0.16088 0.15313 -0.16227 0.15782 -0.1632 C 0.17292 -0.16598 0.16263 -0.16413 0.17683 -0.16713 L 0.18685 -0.16899 L 0.18685 -0.16875 C 0.19935 -0.17107 0.19844 -0.17014 0.21042 -0.175 C 0.21394 -0.17663 0.21433 -0.17848 0.21823 -0.17894 C 0.22448 -0.1801 0.23086 -0.1801 0.23724 -0.18102 C 0.24063 -0.18149 0.24401 -0.18241 0.24727 -0.18311 C 0.25951 -0.18843 0.25326 -0.18635 0.26641 -0.18889 L 0.32787 -0.18704 C 0.33243 -0.18681 0.33685 -0.18565 0.34141 -0.18496 C 0.34805 -0.18426 0.35482 -0.1838 0.36146 -0.18311 C 0.36446 -0.18241 0.36745 -0.18149 0.37045 -0.18102 C 0.37487 -0.18033 0.37943 -0.17987 0.38386 -0.17894 C 0.38581 -0.17871 0.38763 -0.17732 0.38946 -0.17709 C 0.39727 -0.17593 0.40521 -0.17593 0.41302 -0.175 C 0.41823 -0.17454 0.42344 -0.17385 0.42865 -0.17315 C 0.43555 -0.17107 0.43594 -0.17084 0.44323 -0.16899 C 0.44623 -0.16829 0.44909 -0.16737 0.45222 -0.16713 C 0.46967 -0.16598 0.48724 -0.16575 0.50482 -0.16505 C 0.50586 -0.16436 0.50704 -0.16366 0.50808 -0.1632 C 0.51472 -0.16019 0.51836 -0.16042 0.52605 -0.15903 C 0.52722 -0.15857 0.52826 -0.15764 0.52943 -0.15718 C 0.53646 -0.1544 0.5405 -0.15487 0.54844 -0.15325 C 0.55065 -0.15278 0.55287 -0.15209 0.55508 -0.15116 C 0.56302 -0.14815 0.553 -0.14977 0.56407 -0.14723 C 0.56823 -0.1463 0.57227 -0.14584 0.57644 -0.14514 C 0.58776 -0.13843 0.57019 -0.14862 0.58425 -0.14121 C 0.58646 -0.14005 0.58868 -0.13866 0.59102 -0.13727 L 0.59427 -0.13519 C 0.59545 -0.1345 0.59649 -0.13357 0.59766 -0.13334 L 0.60326 -0.13125 C 0.60482 -0.12987 0.60612 -0.12825 0.60782 -0.12732 C 0.61029 -0.1257 0.61667 -0.12385 0.62006 -0.1213 C 0.62162 -0.12014 0.62305 -0.11875 0.62448 -0.11737 C 0.62487 -0.12061 0.62487 -0.12431 0.62565 -0.12732 C 0.62644 -0.12987 0.628 -0.13102 0.62904 -0.13334 C 0.63021 -0.13588 0.63112 -0.13866 0.63243 -0.14121 C 0.63451 -0.14538 0.63724 -0.14862 0.63907 -0.15325 C 0.64362 -0.16389 0.64102 -0.15903 0.64688 -0.16713 C 0.64766 -0.16899 0.64818 -0.17153 0.64922 -0.17315 C 0.65013 -0.17431 0.65144 -0.17431 0.65248 -0.175 C 0.65404 -0.17616 0.65547 -0.17778 0.65704 -0.17894 C 0.65782 -0.18102 0.65808 -0.1838 0.65925 -0.18496 C 0.66055 -0.18658 0.66224 -0.18612 0.66368 -0.18704 C 0.67761 -0.1963 0.65443 -0.18542 0.67722 -0.19306 C 0.68021 -0.19399 0.68308 -0.19607 0.68607 -0.197 L 0.69388 -0.19885 C 0.69545 -0.20024 0.69688 -0.20186 0.69844 -0.20301 C 0.70404 -0.20695 0.70508 -0.20695 0.71068 -0.2088 C 0.71224 -0.21019 0.71368 -0.21158 0.71524 -0.21297 C 0.71836 -0.21528 0.72175 -0.21783 0.72526 -0.21875 C 0.72865 -0.21968 0.73204 -0.22014 0.73542 -0.22084 C 0.73829 -0.22223 0.74141 -0.22269 0.74427 -0.22477 C 0.74623 -0.22616 0.74792 -0.22801 0.74987 -0.22871 C 0.7573 -0.23195 0.77969 -0.23264 0.78125 -0.23288 L 0.78907 -0.23473 C 0.79128 -0.23542 0.79349 -0.23612 0.79584 -0.23681 C 0.79883 -0.2375 0.8017 -0.23866 0.80482 -0.23866 C 0.82969 -0.23936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2.59259E-6 L 0.25 2.59259E-6 " pathEditMode="relative" rAng="0" ptsTypes="AA">
                                      <p:cBhvr>
                                        <p:cTn id="33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Bùi Liễu 0968142780">
            <a:extLst>
              <a:ext uri="{FF2B5EF4-FFF2-40B4-BE49-F238E27FC236}">
                <a16:creationId xmlns:a16="http://schemas.microsoft.com/office/drawing/2014/main" id="{CD68D82E-5357-4FBE-AF14-F1F5EA37B7A5}"/>
              </a:ext>
            </a:extLst>
          </p:cNvPr>
          <p:cNvGrpSpPr/>
          <p:nvPr/>
        </p:nvGrpSpPr>
        <p:grpSpPr>
          <a:xfrm>
            <a:off x="3227785" y="860308"/>
            <a:ext cx="2360761" cy="1375365"/>
            <a:chOff x="5208434" y="1222741"/>
            <a:chExt cx="3147681" cy="1833820"/>
          </a:xfrm>
        </p:grpSpPr>
        <p:sp>
          <p:nvSpPr>
            <p:cNvPr id="35" name="CuadroTexto 16">
              <a:extLst>
                <a:ext uri="{FF2B5EF4-FFF2-40B4-BE49-F238E27FC236}">
                  <a16:creationId xmlns:a16="http://schemas.microsoft.com/office/drawing/2014/main" id="{E4AD4AF7-77B0-48AE-B77D-62B22C278083}"/>
                </a:ext>
              </a:extLst>
            </p:cNvPr>
            <p:cNvSpPr txBox="1"/>
            <p:nvPr/>
          </p:nvSpPr>
          <p:spPr>
            <a:xfrm>
              <a:off x="5208434" y="1304594"/>
              <a:ext cx="91729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vi-VN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b</a:t>
              </a:r>
              <a:r>
                <a:rPr lang="es-CO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. 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28D0DF8-437E-47B4-9450-AD5CBC8FE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81474" y="1222741"/>
              <a:ext cx="2574641" cy="1833820"/>
            </a:xfrm>
            <a:prstGeom prst="rect">
              <a:avLst/>
            </a:prstGeom>
          </p:spPr>
        </p:pic>
      </p:grpSp>
      <p:pic>
        <p:nvPicPr>
          <p:cNvPr id="29" name="Easter_Eggs_-_Angry_Birds_Ambient_Sounds_xfflLVwTII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64949" y="3129679"/>
            <a:ext cx="457200" cy="4572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4"/>
            <a:ext cx="1032352" cy="19236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61949" y="1823692"/>
            <a:ext cx="582051" cy="5687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8" y="1676421"/>
            <a:ext cx="1471393" cy="14727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7" y="1555527"/>
            <a:ext cx="1471393" cy="14727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82389" y="4335379"/>
            <a:ext cx="582051" cy="5687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188107"/>
            <a:ext cx="1471393" cy="1472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067213"/>
            <a:ext cx="1471393" cy="14727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4953" y="2872670"/>
            <a:ext cx="844907" cy="84490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84" y="-30438"/>
            <a:ext cx="1642532" cy="16094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1" y="4188107"/>
            <a:ext cx="555008" cy="6697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53" y="4188107"/>
            <a:ext cx="682502" cy="62384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7" y="4140847"/>
            <a:ext cx="701834" cy="701834"/>
          </a:xfrm>
          <a:prstGeom prst="rect">
            <a:avLst/>
          </a:prstGeom>
        </p:spPr>
      </p:pic>
      <p:sp>
        <p:nvSpPr>
          <p:cNvPr id="20" name="Triángulo isósceles 19">
            <a:hlinkClick r:id="" action="ppaction://hlinkshowjump?jump=nextslide"/>
          </p:cNvPr>
          <p:cNvSpPr/>
          <p:nvPr/>
        </p:nvSpPr>
        <p:spPr>
          <a:xfrm rot="5400000">
            <a:off x="3872255" y="3104812"/>
            <a:ext cx="1035633" cy="821537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CO"/>
          </a:p>
        </p:txBody>
      </p:sp>
      <p:sp>
        <p:nvSpPr>
          <p:cNvPr id="2" name="Flecha abajo 1"/>
          <p:cNvSpPr/>
          <p:nvPr/>
        </p:nvSpPr>
        <p:spPr>
          <a:xfrm rot="13049215">
            <a:off x="6652514" y="1192779"/>
            <a:ext cx="312365" cy="597563"/>
          </a:xfrm>
          <a:prstGeom prst="downArrow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3" name="Flecha abajo 22"/>
          <p:cNvSpPr/>
          <p:nvPr/>
        </p:nvSpPr>
        <p:spPr>
          <a:xfrm rot="18449215">
            <a:off x="6722465" y="2924598"/>
            <a:ext cx="312365" cy="597563"/>
          </a:xfrm>
          <a:prstGeom prst="downArrow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056" y="2517815"/>
            <a:ext cx="1586537" cy="155461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731382" y="4007016"/>
            <a:ext cx="688270" cy="6232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b</a:t>
            </a:r>
            <a:endParaRPr lang="en-US" sz="3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95106" y="1542856"/>
            <a:ext cx="532601" cy="6232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a</a:t>
            </a:r>
            <a:endParaRPr lang="en-US" sz="3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Rectángulo 6">
            <a:extLst>
              <a:ext uri="{FF2B5EF4-FFF2-40B4-BE49-F238E27FC236}">
                <a16:creationId xmlns:a16="http://schemas.microsoft.com/office/drawing/2014/main" id="{527D6FFB-80E2-4C00-A4FF-85B289FB9692}"/>
              </a:ext>
            </a:extLst>
          </p:cNvPr>
          <p:cNvSpPr/>
          <p:nvPr/>
        </p:nvSpPr>
        <p:spPr>
          <a:xfrm>
            <a:off x="1276414" y="60275"/>
            <a:ext cx="3795437" cy="68955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es-ES" sz="3600" b="1" dirty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7EC247"/>
                </a:solidFill>
                <a:latin typeface="Comic Sans MS" panose="030F0702030302020204" pitchFamily="66" charset="0"/>
              </a:rPr>
              <a:t>  </a:t>
            </a:r>
          </a:p>
        </p:txBody>
      </p:sp>
      <p:grpSp>
        <p:nvGrpSpPr>
          <p:cNvPr id="30" name="Bùi Liễu 0968142780">
            <a:extLst>
              <a:ext uri="{FF2B5EF4-FFF2-40B4-BE49-F238E27FC236}">
                <a16:creationId xmlns:a16="http://schemas.microsoft.com/office/drawing/2014/main" id="{4244B766-534B-4EAD-949D-0C382BE3E95C}"/>
              </a:ext>
            </a:extLst>
          </p:cNvPr>
          <p:cNvGrpSpPr/>
          <p:nvPr/>
        </p:nvGrpSpPr>
        <p:grpSpPr>
          <a:xfrm>
            <a:off x="382416" y="867844"/>
            <a:ext cx="2313837" cy="1375365"/>
            <a:chOff x="509888" y="1157125"/>
            <a:chExt cx="3085116" cy="1833820"/>
          </a:xfrm>
        </p:grpSpPr>
        <p:sp>
          <p:nvSpPr>
            <p:cNvPr id="31" name="CuadroTexto 16">
              <a:extLst>
                <a:ext uri="{FF2B5EF4-FFF2-40B4-BE49-F238E27FC236}">
                  <a16:creationId xmlns:a16="http://schemas.microsoft.com/office/drawing/2014/main" id="{CCA84F46-A68F-4DED-BD8C-464119BB7CA5}"/>
                </a:ext>
              </a:extLst>
            </p:cNvPr>
            <p:cNvSpPr txBox="1"/>
            <p:nvPr/>
          </p:nvSpPr>
          <p:spPr>
            <a:xfrm>
              <a:off x="509888" y="1304594"/>
              <a:ext cx="917297" cy="80021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s-CO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a. 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13A7F4F-3815-4146-BA64-770E3562C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87818" y="1157125"/>
              <a:ext cx="2407186" cy="1833820"/>
            </a:xfrm>
            <a:prstGeom prst="rect">
              <a:avLst/>
            </a:prstGeom>
            <a:ln w="19050">
              <a:noFill/>
            </a:ln>
          </p:spPr>
        </p:pic>
      </p:grpSp>
      <p:pic>
        <p:nvPicPr>
          <p:cNvPr id="8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670361BE-EE7A-4F83-9BCC-4580D32386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1801" y="228601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4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104 0.00509 -0.00234 0.01042 -0.00338 0.01551 C -0.0039 0.01805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5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2 0.07474 -0.06574 C 0.07617 -0.06759 0.07787 -0.06945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5 0.24857 -0.27014 0.24987 -0.2706 C 0.25625 -0.28218 0.24948 -0.27222 0.25742 -0.27824 C 0.26901 -0.2875 0.2569 -0.28218 0.26849 -0.28611 C 0.28464 -0.30949 0.26706 -0.28727 0.2806 -0.29769 C 0.28229 -0.29907 0.28347 -0.30185 0.28503 -0.30347 C 0.2918 -0.31181 0.28854 -0.30695 0.29492 -0.3132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5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5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5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45833E-6 -2.96296E-6 L 0.09635 -0.34305 " pathEditMode="relative" rAng="0" ptsTypes="AA">
                                      <p:cBhvr>
                                        <p:cTn id="17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-1.66667E-6 -0.0007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5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5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5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5 L 0.61445 -0.02986 C 0.61328 -0.02917 0.61211 -0.02894 0.61107 -0.02801 C 0.6013 -0.01945 0.60547 -0.02222 0.59883 -0.01829 C 0.59063 -0.00857 0.60117 -0.02014 0.59115 -0.0125 C 0.58268 -0.00602 0.59518 -0.00787 0.57917 -0.0007 C 0.57774 -0.00046 0.57292 0.00162 0.57136 0.00301 C 0.5655 0.0081 0.57044 0.00555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 0.48086 0.16134 0.47969 0.16227 C 0.47748 0.16458 0.47318 0.17014 0.47318 0.17037 C 0.47253 0.17199 0.47188 0.1743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20000" numSld="99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4"/>
            <a:ext cx="1032352" cy="19236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61949" y="1823692"/>
            <a:ext cx="582051" cy="5687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8" y="1676421"/>
            <a:ext cx="1471393" cy="14727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7" y="1555527"/>
            <a:ext cx="1471393" cy="14727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82389" y="4335379"/>
            <a:ext cx="582051" cy="5687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188107"/>
            <a:ext cx="1471393" cy="1472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067213"/>
            <a:ext cx="1471393" cy="1472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84" y="-53958"/>
            <a:ext cx="1642532" cy="16094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82" y="2539714"/>
            <a:ext cx="1586537" cy="155461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276414" y="60275"/>
            <a:ext cx="3795437" cy="68955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es-ES" sz="3600" b="1" dirty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7EC247"/>
                </a:solidFill>
                <a:latin typeface="Comic Sans MS" panose="030F0702030302020204" pitchFamily="66" charset="0"/>
              </a:rPr>
              <a:t> 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5"/>
            <a:ext cx="886121" cy="80996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0" y="4141588"/>
            <a:ext cx="555008" cy="669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35" y="4094329"/>
            <a:ext cx="701834" cy="70183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46" y="4187960"/>
            <a:ext cx="577043" cy="577043"/>
          </a:xfrm>
          <a:prstGeom prst="rect">
            <a:avLst/>
          </a:prstGeom>
        </p:spPr>
      </p:pic>
      <p:sp>
        <p:nvSpPr>
          <p:cNvPr id="22" name="Triángulo isósceles 21">
            <a:hlinkClick r:id="" action="ppaction://hlinkshowjump?jump=nextslide"/>
          </p:cNvPr>
          <p:cNvSpPr/>
          <p:nvPr/>
        </p:nvSpPr>
        <p:spPr>
          <a:xfrm rot="5400000">
            <a:off x="4177475" y="2984761"/>
            <a:ext cx="1035633" cy="821537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CO"/>
          </a:p>
        </p:txBody>
      </p:sp>
      <p:sp>
        <p:nvSpPr>
          <p:cNvPr id="23" name="TextBox 22"/>
          <p:cNvSpPr txBox="1"/>
          <p:nvPr/>
        </p:nvSpPr>
        <p:spPr>
          <a:xfrm>
            <a:off x="8597518" y="1458927"/>
            <a:ext cx="566922" cy="67749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586182" y="3970612"/>
            <a:ext cx="559670" cy="67749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b</a:t>
            </a:r>
          </a:p>
        </p:txBody>
      </p:sp>
      <p:grpSp>
        <p:nvGrpSpPr>
          <p:cNvPr id="8" name="Bùi Liễu 0968142780">
            <a:extLst>
              <a:ext uri="{FF2B5EF4-FFF2-40B4-BE49-F238E27FC236}">
                <a16:creationId xmlns:a16="http://schemas.microsoft.com/office/drawing/2014/main" id="{DAFA88A8-EABE-40A1-965D-590C465AA26D}"/>
              </a:ext>
            </a:extLst>
          </p:cNvPr>
          <p:cNvGrpSpPr/>
          <p:nvPr/>
        </p:nvGrpSpPr>
        <p:grpSpPr>
          <a:xfrm>
            <a:off x="382416" y="867844"/>
            <a:ext cx="2310283" cy="1375365"/>
            <a:chOff x="509888" y="1157125"/>
            <a:chExt cx="3080377" cy="1833820"/>
          </a:xfrm>
        </p:grpSpPr>
        <p:sp>
          <p:nvSpPr>
            <p:cNvPr id="17" name="CuadroTexto 16"/>
            <p:cNvSpPr txBox="1"/>
            <p:nvPr/>
          </p:nvSpPr>
          <p:spPr>
            <a:xfrm>
              <a:off x="509888" y="1304594"/>
              <a:ext cx="917297" cy="80021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s-CO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a.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DBD4D1-FFF2-4537-B335-09F64431D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92557" y="1157125"/>
              <a:ext cx="2397708" cy="1833820"/>
            </a:xfrm>
            <a:prstGeom prst="rect">
              <a:avLst/>
            </a:prstGeom>
            <a:ln w="19050">
              <a:noFill/>
            </a:ln>
          </p:spPr>
        </p:pic>
      </p:grpSp>
      <p:grpSp>
        <p:nvGrpSpPr>
          <p:cNvPr id="10" name="Bùi Liễu 0968142780">
            <a:extLst>
              <a:ext uri="{FF2B5EF4-FFF2-40B4-BE49-F238E27FC236}">
                <a16:creationId xmlns:a16="http://schemas.microsoft.com/office/drawing/2014/main" id="{D7B43B94-71CD-477B-B198-630EE3CD13B0}"/>
              </a:ext>
            </a:extLst>
          </p:cNvPr>
          <p:cNvGrpSpPr/>
          <p:nvPr/>
        </p:nvGrpSpPr>
        <p:grpSpPr>
          <a:xfrm>
            <a:off x="3335700" y="864034"/>
            <a:ext cx="2359208" cy="1375365"/>
            <a:chOff x="5208434" y="1182931"/>
            <a:chExt cx="3145610" cy="1833820"/>
          </a:xfrm>
        </p:grpSpPr>
        <p:sp>
          <p:nvSpPr>
            <p:cNvPr id="26" name="CuadroTexto 16">
              <a:extLst>
                <a:ext uri="{FF2B5EF4-FFF2-40B4-BE49-F238E27FC236}">
                  <a16:creationId xmlns:a16="http://schemas.microsoft.com/office/drawing/2014/main" id="{0D416DCB-0D0E-4AB1-94CA-0436FAB35AE1}"/>
                </a:ext>
              </a:extLst>
            </p:cNvPr>
            <p:cNvSpPr txBox="1"/>
            <p:nvPr/>
          </p:nvSpPr>
          <p:spPr>
            <a:xfrm>
              <a:off x="5208434" y="1304594"/>
              <a:ext cx="91729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vi-VN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b</a:t>
              </a:r>
              <a:r>
                <a:rPr lang="es-CO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. 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CE26560-837F-4B30-986A-C3725EBDE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76176" y="1182931"/>
              <a:ext cx="2377868" cy="1833820"/>
            </a:xfrm>
            <a:prstGeom prst="rect">
              <a:avLst/>
            </a:prstGeom>
          </p:spPr>
        </p:pic>
      </p:grpSp>
      <p:pic>
        <p:nvPicPr>
          <p:cNvPr id="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3E25AED3-C862-4AB3-BD0B-35AFA6FE2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7324" y="231580"/>
            <a:ext cx="353616" cy="2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6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7 -0.00221 -0.00255 -0.0052 0.00069 C -0.00781 0.00324 -0.0125 0.00949 -0.0125 0.00972 C -0.02213 0.03194 -0.00976 0.00416 -0.02083 0.0243 C -0.02226 0.02685 -0.02304 0.03032 -0.02448 0.03263 C -0.02591 0.03518 -0.02786 0.0368 -0.02916 0.03912 C -0.03073 0.04166 -0.03125 0.04537 -0.03281 0.04768 C -0.03502 0.05115 -0.0401 0.05625 -0.0401 0.05648 C -0.04075 0.05833 -0.04179 0.06018 -0.04244 0.06273 C -0.04296 0.06481 -0.04296 0.06712 -0.04375 0.06898 C -0.04453 0.07152 -0.04622 0.07314 -0.04713 0.07546 C -0.04817 0.07731 -0.04869 0.07986 -0.04974 0.08194 C -0.05065 0.08402 -0.05221 0.08587 -0.05312 0.08842 C -0.06067 0.10555 -0.05468 0.09699 -0.06145 0.10555 C -0.05612 0.07569 -0.06341 0.1118 -0.05312 0.07546 C -0.05247 0.07268 -0.05195 0.06944 -0.05078 0.06689 C -0.04987 0.06458 -0.0483 0.06296 -0.04713 0.06064 C -0.03919 0.04143 -0.04804 0.05787 -0.0401 0.04143 C -0.03893 0.03888 -0.03737 0.0375 -0.03645 0.03495 C -0.03541 0.03217 -0.03515 0.0287 -0.03411 0.02638 C -0.03164 0.02083 -0.02786 0.01736 -0.02578 0.01134 C -0.02382 0.00648 -0.022 0.00115 -0.01979 -0.00348 C -0.01862 -0.00579 -0.01705 -0.00741 -0.01614 -0.00996 C -0.01497 -0.0125 -0.01484 -0.01598 -0.0138 -0.01829 C -0.01145 -0.02315 -0.00885 -0.02709 -0.00651 -0.03125 C -0.0052 -0.03334 -0.00403 -0.03519 -0.00286 -0.03774 C 0.00313 -0.05186 -0.00078 -0.04375 0.00912 -0.06112 C 0.01068 -0.06389 0.01185 -0.06737 0.01381 -0.06968 C 0.01967 -0.07593 0.02071 -0.07616 0.02579 -0.0845 C 0.02787 -0.08774 0.02956 -0.09213 0.03177 -0.09538 C 0.0336 -0.09769 0.03594 -0.09908 0.03776 -0.10163 C 0.04167 -0.10741 0.04414 -0.11621 0.04857 -0.12084 C 0.05065 -0.12315 0.05261 -0.12524 0.05456 -0.12732 C 0.05612 -0.12871 0.05782 -0.12963 0.05938 -0.13149 C 0.0655 -0.13843 0.0655 -0.1426 0.0737 -0.14862 C 0.08907 -0.1595 0.06993 -0.14538 0.08568 -0.15926 C 0.08842 -0.16181 0.09141 -0.16297 0.09401 -0.16575 C 0.09701 -0.16875 0.09948 -0.17315 0.10248 -0.17639 C 0.12201 -0.19792 0.11355 -0.1875 0.12878 -0.20186 C 0.13164 -0.20463 0.13438 -0.20788 0.13724 -0.21042 C 0.13985 -0.21274 0.14284 -0.21436 0.14558 -0.2169 C 0.14844 -0.21922 0.15105 -0.22269 0.15391 -0.22524 C 0.16029 -0.23079 0.1668 -0.23542 0.17305 -0.24028 C 0.17579 -0.24237 0.17865 -0.24491 0.18151 -0.24653 C 0.18386 -0.24815 0.18633 -0.24931 0.18868 -0.25116 C 0.20365 -0.26204 0.18711 -0.25371 0.20664 -0.26181 C 0.20782 -0.26297 0.20886 -0.26528 0.21029 -0.26598 C 0.22331 -0.27292 0.21394 -0.26274 0.22461 -0.27223 C 0.2267 -0.27408 0.22852 -0.27663 0.2306 -0.27848 C 0.23295 -0.28079 0.23542 -0.28288 0.23776 -0.28496 C 0.24063 -0.28774 0.24323 -0.29098 0.24623 -0.29352 C 0.24883 -0.29607 0.2517 -0.29769 0.25456 -0.3 C 0.25769 -0.30255 0.26094 -0.30579 0.2642 -0.30857 C 0.27318 -0.31598 0.2724 -0.31436 0.28217 -0.3213 C 0.2849 -0.32315 0.28763 -0.32547 0.2905 -0.32778 C 0.29362 -0.33033 0.29675 -0.3338 0.30013 -0.33612 C 0.30313 -0.33843 0.30651 -0.33889 0.30951 -0.34051 C 0.31211 -0.3419 0.31446 -0.34352 0.3168 -0.34491 C 0.31875 -0.34584 0.32084 -0.34607 0.32279 -0.34676 C 0.33464 -0.35232 0.31368 -0.34538 0.33347 -0.35116 C 0.33477 -0.35255 0.33568 -0.35463 0.33711 -0.35556 C 0.33946 -0.35672 0.34206 -0.35672 0.3444 -0.35741 C 0.34753 -0.3588 0.35079 -0.36019 0.35404 -0.36204 C 0.37513 -0.37362 0.35079 -0.3632 0.37539 -0.37454 C 0.37904 -0.37639 0.38269 -0.37732 0.38633 -0.37871 C 0.39037 -0.38079 0.39427 -0.38357 0.39831 -0.38519 C 0.40222 -0.38704 0.40625 -0.38774 0.41029 -0.38959 C 0.42644 -0.39723 0.41524 -0.39445 0.4293 -0.40024 C 0.43164 -0.40116 0.43425 -0.40163 0.43659 -0.40232 C 0.43815 -0.40278 0.43959 -0.40394 0.44128 -0.40463 C 0.45599 -0.40973 0.44219 -0.40394 0.45326 -0.4088 C 0.46888 -0.42547 0.44818 -0.40463 0.46758 -0.41945 C 0.47058 -0.42176 0.47318 -0.42524 0.47605 -0.42801 C 0.47839 -0.4301 0.48073 -0.43241 0.48321 -0.4345 C 0.50469 -0.45209 0.47865 -0.43033 0.5 -0.44514 C 0.50612 -0.44931 0.50704 -0.45278 0.51315 -0.45579 C 0.51706 -0.45764 0.52513 -0.45996 0.52513 -0.45973 C 0.52917 -0.46482 0.5293 -0.46575 0.53477 -0.46852 C 0.53672 -0.46968 0.53881 -0.46968 0.54076 -0.47061 C 0.55508 -0.47825 0.5375 -0.472 0.55391 -0.47709 C 0.56355 -0.48403 0.55782 -0.48056 0.57188 -0.48542 L 0.57188 -0.48519 C 0.57917 -0.49005 0.57162 -0.48588 0.58386 -0.49005 C 0.58542 -0.49051 0.58698 -0.49144 0.58855 -0.4919 C 0.59128 -0.49283 0.59427 -0.49352 0.59701 -0.49422 C 0.60521 -0.49885 0.59493 -0.49329 0.60651 -0.49838 C 0.60782 -0.49885 0.60886 -0.49977 0.61016 -0.5007 C 0.61211 -0.50163 0.61914 -0.50463 0.62097 -0.50487 C 0.63972 -0.50741 0.65847 -0.50903 0.67722 -0.51135 C 0.67943 -0.58843 0.67631 -0.53102 0.67969 -0.56019 C 0.68008 -0.56436 0.68008 -0.56875 0.68073 -0.57315 C 0.68125 -0.57593 0.68243 -0.57871 0.68321 -0.58149 C 0.68334 -0.58334 0.6849 -0.59838 0.68568 -0.60093 C 0.68659 -0.60463 0.68802 -0.60788 0.6892 -0.61158 C 0.69011 -0.61413 0.69076 -0.61713 0.69167 -0.61991 C 0.69271 -0.62362 0.69414 -0.62686 0.69519 -0.63056 C 0.69584 -0.63264 0.69584 -0.63519 0.69636 -0.63704 C 0.70079 -0.65047 0.69909 -0.64051 0.70469 -0.65394 C 0.70586 -0.65649 0.70599 -0.65996 0.70717 -0.66227 C 0.70964 -0.6676 0.71329 -0.6713 0.71563 -0.67732 C 0.71888 -0.68635 0.72006 -0.69005 0.72631 -0.69838 C 0.728 -0.70047 0.72969 -0.70232 0.73099 -0.70463 C 0.74193 -0.72246 0.7392 -0.72223 0.75157 -0.73681 C 0.75404 -0.74005 0.75677 -0.74352 0.7599 -0.74514 C 0.76185 -0.74653 0.76381 -0.74676 0.76589 -0.74746 C 0.76732 -0.74977 0.76875 -0.75278 0.77058 -0.75394 C 0.77409 -0.75649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0.00023 C -0.00286 0.00115 -0.01601 0.00625 -0.01914 0.0081 C -0.02135 0.00925 -0.02382 0.00972 -0.02578 0.01203 C -0.02695 0.01342 -0.02812 0.01435 -0.02916 0.01597 C -0.03424 0.02337 -0.0306 0.0206 -0.03593 0.02592 C -0.0414 0.03148 -0.03906 0.02893 -0.04479 0.03194 C -0.04713 0.0331 -0.04935 0.03449 -0.05156 0.03587 L -0.05494 0.03796 C -0.05599 0.03981 -0.0569 0.04236 -0.0582 0.04375 C -0.05924 0.0449 -0.06054 0.0449 -0.06158 0.04583 C -0.06315 0.04699 -0.06458 0.04861 -0.06614 0.04976 C -0.06679 0.05185 -0.06731 0.05439 -0.06836 0.05578 C -0.06927 0.05717 -0.07122 0.05972 -0.07174 0.05787 C -0.07226 0.05555 -0.07031 0.0537 -0.0694 0.05185 C -0.06849 0.04953 -0.06705 0.04791 -0.06614 0.04583 C -0.06523 0.04398 -0.06484 0.04166 -0.0638 0.03981 C -0.0625 0.0375 -0.06067 0.03634 -0.05937 0.03379 C -0.05533 0.02662 -0.05703 0.02685 -0.05377 0.0199 C -0.0483 0.00833 -0.05273 0.01898 -0.04713 0.00995 C -0.04466 0.00625 -0.04205 0.00277 -0.04036 -0.00186 C -0.03958 -0.00394 -0.03906 -0.00625 -0.03815 -0.00788 C -0.02643 -0.02871 -0.03997 -0.00024 -0.03033 -0.01991 C -0.02838 -0.02362 -0.02669 -0.02801 -0.02474 -0.03172 C -0.02369 -0.03357 -0.02239 -0.03426 -0.02135 -0.03565 C -0.01979 -0.03774 -0.01823 -0.03959 -0.01679 -0.04167 C -0.01132 -0.05 -0.01601 -0.04653 -0.00898 -0.04977 C -0.00599 -0.05371 -0.00338 -0.05857 -3.75E-6 -0.06158 C 0.00417 -0.06551 0.00586 -0.06667 0.01003 -0.07153 C 0.01159 -0.07338 0.01589 -0.07963 0.01784 -0.08149 C 0.01967 -0.08311 0.02162 -0.08403 0.02344 -0.08542 C 0.04115 -0.09954 0.01693 -0.08056 0.03125 -0.09352 C 0.0405 -0.10163 0.03347 -0.09422 0.04024 -0.09954 C 0.0418 -0.1007 0.0431 -0.10232 0.04467 -0.10348 C 0.04753 -0.10533 0.04987 -0.1051 0.05261 -0.10741 C 0.05456 -0.10903 0.05612 -0.11181 0.05821 -0.11343 C 0.05951 -0.11459 0.0612 -0.11436 0.06263 -0.11528 C 0.0642 -0.11644 0.0655 -0.11852 0.06706 -0.11945 C 0.07071 -0.1213 0.07474 -0.12084 0.07826 -0.12338 C 0.09493 -0.13519 0.07422 -0.12014 0.08842 -0.13125 C 0.09024 -0.13264 0.09206 -0.13426 0.09401 -0.13519 C 0.09688 -0.13681 0.10287 -0.13913 0.10287 -0.13889 C 0.10404 -0.14051 0.10508 -0.14213 0.10625 -0.14329 C 0.10808 -0.14491 0.11003 -0.14607 0.11185 -0.14723 C 0.11537 -0.14954 0.1194 -0.15186 0.12305 -0.15325 C 0.12526 -0.15394 0.12761 -0.1544 0.12982 -0.1551 C 0.13164 -0.15579 0.1336 -0.15625 0.13542 -0.15718 C 0.13659 -0.15764 0.13763 -0.1588 0.13881 -0.15903 C 0.14388 -0.16088 0.15313 -0.16227 0.15782 -0.1632 C 0.17292 -0.16598 0.16263 -0.16413 0.17683 -0.16713 L 0.18685 -0.16899 L 0.18685 -0.16875 C 0.19935 -0.17107 0.19844 -0.17014 0.21042 -0.175 C 0.21394 -0.17663 0.21433 -0.17848 0.21823 -0.17894 C 0.22448 -0.1801 0.23086 -0.1801 0.23724 -0.18102 C 0.24063 -0.18149 0.24401 -0.18241 0.24727 -0.18311 C 0.25951 -0.18843 0.25326 -0.18635 0.26641 -0.18889 L 0.32787 -0.18704 C 0.33243 -0.18681 0.33685 -0.18565 0.34141 -0.18496 C 0.34805 -0.18426 0.35482 -0.1838 0.36146 -0.18311 C 0.36446 -0.18241 0.36745 -0.18149 0.37045 -0.18102 C 0.37487 -0.18033 0.37943 -0.17987 0.38386 -0.17894 C 0.38581 -0.17871 0.38763 -0.17732 0.38946 -0.17709 C 0.39727 -0.17593 0.40521 -0.17593 0.41302 -0.175 C 0.41823 -0.17454 0.42344 -0.17385 0.42865 -0.17315 C 0.43555 -0.17107 0.43594 -0.17084 0.44323 -0.16899 C 0.44623 -0.16829 0.44909 -0.16737 0.45222 -0.16713 C 0.46967 -0.16598 0.48724 -0.16575 0.50482 -0.16505 C 0.50586 -0.16436 0.50704 -0.16366 0.50808 -0.1632 C 0.51472 -0.16019 0.51836 -0.16042 0.52605 -0.15903 C 0.52722 -0.15857 0.52826 -0.15764 0.52943 -0.15718 C 0.53646 -0.1544 0.5405 -0.15487 0.54844 -0.15325 C 0.55065 -0.15278 0.55287 -0.15209 0.55508 -0.15116 C 0.56302 -0.14815 0.553 -0.14977 0.56407 -0.14723 C 0.56823 -0.1463 0.57227 -0.14584 0.57644 -0.14514 C 0.58776 -0.13843 0.57019 -0.14862 0.58425 -0.14121 C 0.58646 -0.14005 0.58868 -0.13866 0.59102 -0.13727 L 0.59427 -0.13519 C 0.59545 -0.1345 0.59649 -0.13357 0.59766 -0.13334 L 0.60326 -0.13125 C 0.60482 -0.12987 0.60612 -0.12825 0.60782 -0.12732 C 0.61029 -0.1257 0.61667 -0.12385 0.62006 -0.1213 C 0.62162 -0.12014 0.62305 -0.11875 0.62448 -0.11737 C 0.62487 -0.12061 0.62487 -0.12431 0.62565 -0.12732 C 0.62644 -0.12987 0.628 -0.13102 0.62904 -0.13334 C 0.63021 -0.13588 0.63112 -0.13866 0.63243 -0.14121 C 0.63451 -0.14538 0.63724 -0.14862 0.63907 -0.15325 C 0.64362 -0.16389 0.64102 -0.15903 0.64688 -0.16713 C 0.64766 -0.16899 0.64818 -0.17153 0.64922 -0.17315 C 0.65013 -0.17431 0.65144 -0.17431 0.65248 -0.175 C 0.65404 -0.17616 0.65547 -0.17778 0.65704 -0.17894 C 0.65782 -0.18102 0.65808 -0.1838 0.65925 -0.18496 C 0.66055 -0.18658 0.66224 -0.18612 0.66368 -0.18704 C 0.67761 -0.1963 0.65443 -0.18542 0.67722 -0.19306 C 0.68021 -0.19399 0.68308 -0.19607 0.68607 -0.197 L 0.69388 -0.19885 C 0.69545 -0.20024 0.69688 -0.20186 0.69844 -0.20301 C 0.70404 -0.20695 0.70508 -0.20695 0.71068 -0.2088 C 0.71224 -0.21019 0.71368 -0.21158 0.71524 -0.21297 C 0.71836 -0.21528 0.72175 -0.21783 0.72526 -0.21875 C 0.72865 -0.21968 0.73204 -0.22014 0.73542 -0.22084 C 0.73829 -0.22223 0.74141 -0.22269 0.74427 -0.22477 C 0.74623 -0.22616 0.74792 -0.22801 0.74987 -0.22871 C 0.7573 -0.23195 0.77969 -0.23264 0.78125 -0.23288 L 0.78907 -0.23473 C 0.79128 -0.23542 0.79349 -0.23612 0.79584 -0.23681 C 0.79883 -0.2375 0.8017 -0.23866 0.80482 -0.23866 C 0.82969 -0.23936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2.59259E-6 L 0.25 2.59259E-6 " pathEditMode="relative" rAng="0" ptsTypes="AA">
                                      <p:cBhvr>
                                        <p:cTn id="24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Bùi Liễu 0968142780">
            <a:extLst>
              <a:ext uri="{FF2B5EF4-FFF2-40B4-BE49-F238E27FC236}">
                <a16:creationId xmlns:a16="http://schemas.microsoft.com/office/drawing/2014/main" id="{CD68D82E-5357-4FBE-AF14-F1F5EA37B7A5}"/>
              </a:ext>
            </a:extLst>
          </p:cNvPr>
          <p:cNvGrpSpPr/>
          <p:nvPr/>
        </p:nvGrpSpPr>
        <p:grpSpPr>
          <a:xfrm>
            <a:off x="3227785" y="860308"/>
            <a:ext cx="2271491" cy="1375365"/>
            <a:chOff x="5208434" y="1222741"/>
            <a:chExt cx="3028655" cy="1833820"/>
          </a:xfrm>
        </p:grpSpPr>
        <p:sp>
          <p:nvSpPr>
            <p:cNvPr id="35" name="CuadroTexto 16">
              <a:extLst>
                <a:ext uri="{FF2B5EF4-FFF2-40B4-BE49-F238E27FC236}">
                  <a16:creationId xmlns:a16="http://schemas.microsoft.com/office/drawing/2014/main" id="{E4AD4AF7-77B0-48AE-B77D-62B22C278083}"/>
                </a:ext>
              </a:extLst>
            </p:cNvPr>
            <p:cNvSpPr txBox="1"/>
            <p:nvPr/>
          </p:nvSpPr>
          <p:spPr>
            <a:xfrm>
              <a:off x="5208434" y="1304594"/>
              <a:ext cx="91729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vi-VN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b</a:t>
              </a:r>
              <a:r>
                <a:rPr lang="es-CO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. 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28D0DF8-437E-47B4-9450-AD5CBC8FE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00500" y="1222741"/>
              <a:ext cx="2336589" cy="1833820"/>
            </a:xfrm>
            <a:prstGeom prst="rect">
              <a:avLst/>
            </a:prstGeom>
          </p:spPr>
        </p:pic>
      </p:grpSp>
      <p:pic>
        <p:nvPicPr>
          <p:cNvPr id="29" name="Easter_Eggs_-_Angry_Birds_Ambient_Sounds_xfflLVwTII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64949" y="3129679"/>
            <a:ext cx="457200" cy="4572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4"/>
            <a:ext cx="1032352" cy="19236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61949" y="1823692"/>
            <a:ext cx="582051" cy="5687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8" y="1676421"/>
            <a:ext cx="1471393" cy="14727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7" y="1555527"/>
            <a:ext cx="1471393" cy="14727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82389" y="4335379"/>
            <a:ext cx="582051" cy="5687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188107"/>
            <a:ext cx="1471393" cy="1472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067213"/>
            <a:ext cx="1471393" cy="14727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4953" y="2872670"/>
            <a:ext cx="844907" cy="84490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84" y="-30438"/>
            <a:ext cx="1642532" cy="16094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1" y="4188107"/>
            <a:ext cx="555008" cy="6697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53" y="4188107"/>
            <a:ext cx="682502" cy="62384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7" y="4140847"/>
            <a:ext cx="701834" cy="701834"/>
          </a:xfrm>
          <a:prstGeom prst="rect">
            <a:avLst/>
          </a:prstGeom>
        </p:spPr>
      </p:pic>
      <p:sp>
        <p:nvSpPr>
          <p:cNvPr id="20" name="Triángulo isósceles 19">
            <a:hlinkClick r:id="" action="ppaction://hlinkshowjump?jump=nextslide"/>
          </p:cNvPr>
          <p:cNvSpPr/>
          <p:nvPr/>
        </p:nvSpPr>
        <p:spPr>
          <a:xfrm rot="5400000">
            <a:off x="3872255" y="3104812"/>
            <a:ext cx="1035633" cy="821537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CO"/>
          </a:p>
        </p:txBody>
      </p:sp>
      <p:sp>
        <p:nvSpPr>
          <p:cNvPr id="2" name="Flecha abajo 1"/>
          <p:cNvSpPr/>
          <p:nvPr/>
        </p:nvSpPr>
        <p:spPr>
          <a:xfrm rot="13049215">
            <a:off x="6652514" y="1192779"/>
            <a:ext cx="312365" cy="597563"/>
          </a:xfrm>
          <a:prstGeom prst="downArrow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3" name="Flecha abajo 22"/>
          <p:cNvSpPr/>
          <p:nvPr/>
        </p:nvSpPr>
        <p:spPr>
          <a:xfrm rot="18449215">
            <a:off x="6722465" y="2924598"/>
            <a:ext cx="312365" cy="597563"/>
          </a:xfrm>
          <a:prstGeom prst="downArrow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056" y="2517815"/>
            <a:ext cx="1586537" cy="155461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799865" y="4128236"/>
            <a:ext cx="688270" cy="6232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b</a:t>
            </a:r>
            <a:endParaRPr lang="en-US" sz="3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82840" y="1507682"/>
            <a:ext cx="532601" cy="623248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a</a:t>
            </a:r>
            <a:endParaRPr lang="en-US" sz="3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Rectángulo 6">
            <a:extLst>
              <a:ext uri="{FF2B5EF4-FFF2-40B4-BE49-F238E27FC236}">
                <a16:creationId xmlns:a16="http://schemas.microsoft.com/office/drawing/2014/main" id="{527D6FFB-80E2-4C00-A4FF-85B289FB9692}"/>
              </a:ext>
            </a:extLst>
          </p:cNvPr>
          <p:cNvSpPr/>
          <p:nvPr/>
        </p:nvSpPr>
        <p:spPr>
          <a:xfrm>
            <a:off x="1276414" y="60275"/>
            <a:ext cx="3795437" cy="68955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es-ES" sz="3600" b="1" dirty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7EC247"/>
                </a:solidFill>
                <a:latin typeface="Comic Sans MS" panose="030F0702030302020204" pitchFamily="66" charset="0"/>
              </a:rPr>
              <a:t>  </a:t>
            </a:r>
          </a:p>
        </p:txBody>
      </p:sp>
      <p:grpSp>
        <p:nvGrpSpPr>
          <p:cNvPr id="30" name="Bùi Liễu 0968142780">
            <a:extLst>
              <a:ext uri="{FF2B5EF4-FFF2-40B4-BE49-F238E27FC236}">
                <a16:creationId xmlns:a16="http://schemas.microsoft.com/office/drawing/2014/main" id="{4244B766-534B-4EAD-949D-0C382BE3E95C}"/>
              </a:ext>
            </a:extLst>
          </p:cNvPr>
          <p:cNvGrpSpPr/>
          <p:nvPr/>
        </p:nvGrpSpPr>
        <p:grpSpPr>
          <a:xfrm>
            <a:off x="382416" y="811235"/>
            <a:ext cx="2360760" cy="1375364"/>
            <a:chOff x="509888" y="1081646"/>
            <a:chExt cx="3147680" cy="1833819"/>
          </a:xfrm>
        </p:grpSpPr>
        <p:sp>
          <p:nvSpPr>
            <p:cNvPr id="31" name="CuadroTexto 16">
              <a:extLst>
                <a:ext uri="{FF2B5EF4-FFF2-40B4-BE49-F238E27FC236}">
                  <a16:creationId xmlns:a16="http://schemas.microsoft.com/office/drawing/2014/main" id="{CCA84F46-A68F-4DED-BD8C-464119BB7CA5}"/>
                </a:ext>
              </a:extLst>
            </p:cNvPr>
            <p:cNvSpPr txBox="1"/>
            <p:nvPr/>
          </p:nvSpPr>
          <p:spPr>
            <a:xfrm>
              <a:off x="509888" y="1304594"/>
              <a:ext cx="917297" cy="80021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s-CO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a. 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13A7F4F-3815-4146-BA64-770E3562C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87817" y="1081646"/>
              <a:ext cx="2469751" cy="1833819"/>
            </a:xfrm>
            <a:prstGeom prst="rect">
              <a:avLst/>
            </a:prstGeom>
            <a:ln w="19050">
              <a:noFill/>
            </a:ln>
          </p:spPr>
        </p:pic>
      </p:grpSp>
      <p:pic>
        <p:nvPicPr>
          <p:cNvPr id="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7FD54C4B-2ADA-4DD7-8C3E-7F6ED10B10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263" y="213379"/>
            <a:ext cx="365522" cy="29302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9067800" y="2174878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255100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104 0.00509 -0.00234 0.01042 -0.00338 0.01551 C -0.0039 0.01805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5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2 0.07474 -0.06574 C 0.07617 -0.06759 0.07787 -0.06945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5 0.24857 -0.27014 0.24987 -0.2706 C 0.25625 -0.28218 0.24948 -0.27222 0.25742 -0.27824 C 0.26901 -0.2875 0.2569 -0.28218 0.26849 -0.28611 C 0.28464 -0.30949 0.26706 -0.28727 0.2806 -0.29769 C 0.28229 -0.29907 0.28347 -0.30185 0.28503 -0.30347 C 0.2918 -0.31181 0.28854 -0.30695 0.29492 -0.3132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5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5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5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45833E-6 -2.96296E-6 L 0.09635 -0.34305 " pathEditMode="relative" rAng="0" ptsTypes="AA">
                                      <p:cBhvr>
                                        <p:cTn id="17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-1.66667E-6 -0.0007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5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5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5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5 L 0.61445 -0.02986 C 0.61328 -0.02917 0.61211 -0.02894 0.61107 -0.02801 C 0.6013 -0.01945 0.60547 -0.02222 0.59883 -0.01829 C 0.59063 -0.00857 0.60117 -0.02014 0.59115 -0.0125 C 0.58268 -0.00602 0.59518 -0.00787 0.57917 -0.0007 C 0.57774 -0.00046 0.57292 0.00162 0.57136 0.00301 C 0.5655 0.0081 0.57044 0.00555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 0.48086 0.16134 0.47969 0.16227 C 0.47748 0.16458 0.47318 0.17014 0.47318 0.17037 C 0.47253 0.17199 0.47188 0.1743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20000" numSld="99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7B43B94-71CD-477B-B198-630EE3CD13B0}"/>
              </a:ext>
            </a:extLst>
          </p:cNvPr>
          <p:cNvGrpSpPr/>
          <p:nvPr/>
        </p:nvGrpSpPr>
        <p:grpSpPr>
          <a:xfrm>
            <a:off x="3227785" y="867844"/>
            <a:ext cx="2399539" cy="1375364"/>
            <a:chOff x="5208434" y="1232789"/>
            <a:chExt cx="3199385" cy="1833819"/>
          </a:xfrm>
        </p:grpSpPr>
        <p:sp>
          <p:nvSpPr>
            <p:cNvPr id="26" name="CuadroTexto 16">
              <a:extLst>
                <a:ext uri="{FF2B5EF4-FFF2-40B4-BE49-F238E27FC236}">
                  <a16:creationId xmlns:a16="http://schemas.microsoft.com/office/drawing/2014/main" id="{0D416DCB-0D0E-4AB1-94CA-0436FAB35AE1}"/>
                </a:ext>
              </a:extLst>
            </p:cNvPr>
            <p:cNvSpPr txBox="1"/>
            <p:nvPr/>
          </p:nvSpPr>
          <p:spPr>
            <a:xfrm>
              <a:off x="5208434" y="1304594"/>
              <a:ext cx="91729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vi-VN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b</a:t>
              </a:r>
              <a:r>
                <a:rPr lang="es-CO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. 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CE26560-837F-4B30-986A-C3725EBDE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34550" y="1232789"/>
              <a:ext cx="2673269" cy="1833819"/>
            </a:xfrm>
            <a:prstGeom prst="rect">
              <a:avLst/>
            </a:prstGeom>
          </p:spPr>
        </p:pic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4"/>
            <a:ext cx="1032352" cy="19236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61949" y="1823692"/>
            <a:ext cx="582051" cy="5687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8" y="1676421"/>
            <a:ext cx="1471393" cy="14727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7" y="1555527"/>
            <a:ext cx="1471393" cy="14727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82389" y="4335379"/>
            <a:ext cx="582051" cy="5687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188107"/>
            <a:ext cx="1471393" cy="1472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067213"/>
            <a:ext cx="1471393" cy="1472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84" y="-53958"/>
            <a:ext cx="1642532" cy="16094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82" y="2539714"/>
            <a:ext cx="1586537" cy="155461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276414" y="60275"/>
            <a:ext cx="3795437" cy="68955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es-ES" sz="3600" b="1" dirty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7EC247"/>
                </a:solidFill>
                <a:latin typeface="Comic Sans MS" panose="030F0702030302020204" pitchFamily="66" charset="0"/>
              </a:rPr>
              <a:t> 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5"/>
            <a:ext cx="886121" cy="80996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0" y="4141588"/>
            <a:ext cx="555008" cy="669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35" y="4094329"/>
            <a:ext cx="701834" cy="70183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46" y="4187960"/>
            <a:ext cx="577043" cy="577043"/>
          </a:xfrm>
          <a:prstGeom prst="rect">
            <a:avLst/>
          </a:prstGeom>
        </p:spPr>
      </p:pic>
      <p:sp>
        <p:nvSpPr>
          <p:cNvPr id="22" name="Triángulo isósceles 21">
            <a:hlinkClick r:id="" action="ppaction://hlinkshowjump?jump=nextslide"/>
          </p:cNvPr>
          <p:cNvSpPr/>
          <p:nvPr/>
        </p:nvSpPr>
        <p:spPr>
          <a:xfrm rot="5400000">
            <a:off x="4177475" y="2984761"/>
            <a:ext cx="1035633" cy="821537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CO"/>
          </a:p>
        </p:txBody>
      </p:sp>
      <p:sp>
        <p:nvSpPr>
          <p:cNvPr id="23" name="TextBox 22"/>
          <p:cNvSpPr txBox="1"/>
          <p:nvPr/>
        </p:nvSpPr>
        <p:spPr>
          <a:xfrm>
            <a:off x="8597518" y="1476459"/>
            <a:ext cx="566922" cy="67749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604770" y="4037495"/>
            <a:ext cx="559670" cy="67749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b</a:t>
            </a:r>
          </a:p>
        </p:txBody>
      </p:sp>
      <p:grpSp>
        <p:nvGrpSpPr>
          <p:cNvPr id="8" name="Bùi Liễu 0968142780">
            <a:extLst>
              <a:ext uri="{FF2B5EF4-FFF2-40B4-BE49-F238E27FC236}">
                <a16:creationId xmlns:a16="http://schemas.microsoft.com/office/drawing/2014/main" id="{DAFA88A8-EABE-40A1-965D-590C465AA26D}"/>
              </a:ext>
            </a:extLst>
          </p:cNvPr>
          <p:cNvGrpSpPr/>
          <p:nvPr/>
        </p:nvGrpSpPr>
        <p:grpSpPr>
          <a:xfrm>
            <a:off x="382416" y="867844"/>
            <a:ext cx="2310283" cy="1375365"/>
            <a:chOff x="509888" y="1157125"/>
            <a:chExt cx="3080377" cy="1833820"/>
          </a:xfrm>
        </p:grpSpPr>
        <p:sp>
          <p:nvSpPr>
            <p:cNvPr id="17" name="CuadroTexto 16"/>
            <p:cNvSpPr txBox="1"/>
            <p:nvPr/>
          </p:nvSpPr>
          <p:spPr>
            <a:xfrm>
              <a:off x="509888" y="1304594"/>
              <a:ext cx="917297" cy="80021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s-CO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a.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DBD4D1-FFF2-4537-B335-09F64431D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92557" y="1157125"/>
              <a:ext cx="2397708" cy="1833820"/>
            </a:xfrm>
            <a:prstGeom prst="rect">
              <a:avLst/>
            </a:prstGeom>
            <a:ln w="19050">
              <a:noFill/>
            </a:ln>
          </p:spPr>
        </p:pic>
      </p:grpSp>
      <p:pic>
        <p:nvPicPr>
          <p:cNvPr id="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0E8C8F4D-050F-45F7-A0AB-DBA758C06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1371" y="258539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1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7 -0.00221 -0.00255 -0.0052 0.00069 C -0.00781 0.00324 -0.0125 0.00949 -0.0125 0.00972 C -0.02213 0.03194 -0.00976 0.00416 -0.02083 0.0243 C -0.02226 0.02685 -0.02304 0.03032 -0.02448 0.03263 C -0.02591 0.03518 -0.02786 0.0368 -0.02916 0.03912 C -0.03073 0.04166 -0.03125 0.04537 -0.03281 0.04768 C -0.03502 0.05115 -0.0401 0.05625 -0.0401 0.05648 C -0.04075 0.05833 -0.04179 0.06018 -0.04244 0.06273 C -0.04296 0.06481 -0.04296 0.06712 -0.04375 0.06898 C -0.04453 0.07152 -0.04622 0.07314 -0.04713 0.07546 C -0.04817 0.07731 -0.04869 0.07986 -0.04974 0.08194 C -0.05065 0.08402 -0.05221 0.08587 -0.05312 0.08842 C -0.06067 0.10555 -0.05468 0.09699 -0.06145 0.10555 C -0.05612 0.07569 -0.06341 0.1118 -0.05312 0.07546 C -0.05247 0.07268 -0.05195 0.06944 -0.05078 0.06689 C -0.04987 0.06458 -0.0483 0.06296 -0.04713 0.06064 C -0.03919 0.04143 -0.04804 0.05787 -0.0401 0.04143 C -0.03893 0.03888 -0.03737 0.0375 -0.03645 0.03495 C -0.03541 0.03217 -0.03515 0.0287 -0.03411 0.02638 C -0.03164 0.02083 -0.02786 0.01736 -0.02578 0.01134 C -0.02382 0.00648 -0.022 0.00115 -0.01979 -0.00348 C -0.01862 -0.00579 -0.01705 -0.00741 -0.01614 -0.00996 C -0.01497 -0.0125 -0.01484 -0.01598 -0.0138 -0.01829 C -0.01145 -0.02315 -0.00885 -0.02709 -0.00651 -0.03125 C -0.0052 -0.03334 -0.00403 -0.03519 -0.00286 -0.03774 C 0.00313 -0.05186 -0.00078 -0.04375 0.00912 -0.06112 C 0.01068 -0.06389 0.01185 -0.06737 0.01381 -0.06968 C 0.01967 -0.07593 0.02071 -0.07616 0.02579 -0.0845 C 0.02787 -0.08774 0.02956 -0.09213 0.03177 -0.09538 C 0.0336 -0.09769 0.03594 -0.09908 0.03776 -0.10163 C 0.04167 -0.10741 0.04414 -0.11621 0.04857 -0.12084 C 0.05065 -0.12315 0.05261 -0.12524 0.05456 -0.12732 C 0.05612 -0.12871 0.05782 -0.12963 0.05938 -0.13149 C 0.0655 -0.13843 0.0655 -0.1426 0.0737 -0.14862 C 0.08907 -0.1595 0.06993 -0.14538 0.08568 -0.15926 C 0.08842 -0.16181 0.09141 -0.16297 0.09401 -0.16575 C 0.09701 -0.16875 0.09948 -0.17315 0.10248 -0.17639 C 0.12201 -0.19792 0.11355 -0.1875 0.12878 -0.20186 C 0.13164 -0.20463 0.13438 -0.20788 0.13724 -0.21042 C 0.13985 -0.21274 0.14284 -0.21436 0.14558 -0.2169 C 0.14844 -0.21922 0.15105 -0.22269 0.15391 -0.22524 C 0.16029 -0.23079 0.1668 -0.23542 0.17305 -0.24028 C 0.17579 -0.24237 0.17865 -0.24491 0.18151 -0.24653 C 0.18386 -0.24815 0.18633 -0.24931 0.18868 -0.25116 C 0.20365 -0.26204 0.18711 -0.25371 0.20664 -0.26181 C 0.20782 -0.26297 0.20886 -0.26528 0.21029 -0.26598 C 0.22331 -0.27292 0.21394 -0.26274 0.22461 -0.27223 C 0.2267 -0.27408 0.22852 -0.27663 0.2306 -0.27848 C 0.23295 -0.28079 0.23542 -0.28288 0.23776 -0.28496 C 0.24063 -0.28774 0.24323 -0.29098 0.24623 -0.29352 C 0.24883 -0.29607 0.2517 -0.29769 0.25456 -0.3 C 0.25769 -0.30255 0.26094 -0.30579 0.2642 -0.30857 C 0.27318 -0.31598 0.2724 -0.31436 0.28217 -0.3213 C 0.2849 -0.32315 0.28763 -0.32547 0.2905 -0.32778 C 0.29362 -0.33033 0.29675 -0.3338 0.30013 -0.33612 C 0.30313 -0.33843 0.30651 -0.33889 0.30951 -0.34051 C 0.31211 -0.3419 0.31446 -0.34352 0.3168 -0.34491 C 0.31875 -0.34584 0.32084 -0.34607 0.32279 -0.34676 C 0.33464 -0.35232 0.31368 -0.34538 0.33347 -0.35116 C 0.33477 -0.35255 0.33568 -0.35463 0.33711 -0.35556 C 0.33946 -0.35672 0.34206 -0.35672 0.3444 -0.35741 C 0.34753 -0.3588 0.35079 -0.36019 0.35404 -0.36204 C 0.37513 -0.37362 0.35079 -0.3632 0.37539 -0.37454 C 0.37904 -0.37639 0.38269 -0.37732 0.38633 -0.37871 C 0.39037 -0.38079 0.39427 -0.38357 0.39831 -0.38519 C 0.40222 -0.38704 0.40625 -0.38774 0.41029 -0.38959 C 0.42644 -0.39723 0.41524 -0.39445 0.4293 -0.40024 C 0.43164 -0.40116 0.43425 -0.40163 0.43659 -0.40232 C 0.43815 -0.40278 0.43959 -0.40394 0.44128 -0.40463 C 0.45599 -0.40973 0.44219 -0.40394 0.45326 -0.4088 C 0.46888 -0.42547 0.44818 -0.40463 0.46758 -0.41945 C 0.47058 -0.42176 0.47318 -0.42524 0.47605 -0.42801 C 0.47839 -0.4301 0.48073 -0.43241 0.48321 -0.4345 C 0.50469 -0.45209 0.47865 -0.43033 0.5 -0.44514 C 0.50612 -0.44931 0.50704 -0.45278 0.51315 -0.45579 C 0.51706 -0.45764 0.52513 -0.45996 0.52513 -0.45973 C 0.52917 -0.46482 0.5293 -0.46575 0.53477 -0.46852 C 0.53672 -0.46968 0.53881 -0.46968 0.54076 -0.47061 C 0.55508 -0.47825 0.5375 -0.472 0.55391 -0.47709 C 0.56355 -0.48403 0.55782 -0.48056 0.57188 -0.48542 L 0.57188 -0.48519 C 0.57917 -0.49005 0.57162 -0.48588 0.58386 -0.49005 C 0.58542 -0.49051 0.58698 -0.49144 0.58855 -0.4919 C 0.59128 -0.49283 0.59427 -0.49352 0.59701 -0.49422 C 0.60521 -0.49885 0.59493 -0.49329 0.60651 -0.49838 C 0.60782 -0.49885 0.60886 -0.49977 0.61016 -0.5007 C 0.61211 -0.50163 0.61914 -0.50463 0.62097 -0.50487 C 0.63972 -0.50741 0.65847 -0.50903 0.67722 -0.51135 C 0.67943 -0.58843 0.67631 -0.53102 0.67969 -0.56019 C 0.68008 -0.56436 0.68008 -0.56875 0.68073 -0.57315 C 0.68125 -0.57593 0.68243 -0.57871 0.68321 -0.58149 C 0.68334 -0.58334 0.6849 -0.59838 0.68568 -0.60093 C 0.68659 -0.60463 0.68802 -0.60788 0.6892 -0.61158 C 0.69011 -0.61413 0.69076 -0.61713 0.69167 -0.61991 C 0.69271 -0.62362 0.69414 -0.62686 0.69519 -0.63056 C 0.69584 -0.63264 0.69584 -0.63519 0.69636 -0.63704 C 0.70079 -0.65047 0.69909 -0.64051 0.70469 -0.65394 C 0.70586 -0.65649 0.70599 -0.65996 0.70717 -0.66227 C 0.70964 -0.6676 0.71329 -0.6713 0.71563 -0.67732 C 0.71888 -0.68635 0.72006 -0.69005 0.72631 -0.69838 C 0.728 -0.70047 0.72969 -0.70232 0.73099 -0.70463 C 0.74193 -0.72246 0.7392 -0.72223 0.75157 -0.73681 C 0.75404 -0.74005 0.75677 -0.74352 0.7599 -0.74514 C 0.76185 -0.74653 0.76381 -0.74676 0.76589 -0.74746 C 0.76732 -0.74977 0.76875 -0.75278 0.77058 -0.75394 C 0.77409 -0.75649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0.00023 C -0.00286 0.00115 -0.01601 0.00625 -0.01914 0.0081 C -0.02135 0.00925 -0.02382 0.00972 -0.02578 0.01203 C -0.02695 0.01342 -0.02812 0.01435 -0.02916 0.01597 C -0.03424 0.02337 -0.0306 0.0206 -0.03593 0.02592 C -0.0414 0.03148 -0.03906 0.02893 -0.04479 0.03194 C -0.04713 0.0331 -0.04935 0.03449 -0.05156 0.03587 L -0.05494 0.03796 C -0.05599 0.03981 -0.0569 0.04236 -0.0582 0.04375 C -0.05924 0.0449 -0.06054 0.0449 -0.06158 0.04583 C -0.06315 0.04699 -0.06458 0.04861 -0.06614 0.04976 C -0.06679 0.05185 -0.06731 0.05439 -0.06836 0.05578 C -0.06927 0.05717 -0.07122 0.05972 -0.07174 0.05787 C -0.07226 0.05555 -0.07031 0.0537 -0.0694 0.05185 C -0.06849 0.04953 -0.06705 0.04791 -0.06614 0.04583 C -0.06523 0.04398 -0.06484 0.04166 -0.0638 0.03981 C -0.0625 0.0375 -0.06067 0.03634 -0.05937 0.03379 C -0.05533 0.02662 -0.05703 0.02685 -0.05377 0.0199 C -0.0483 0.00833 -0.05273 0.01898 -0.04713 0.00995 C -0.04466 0.00625 -0.04205 0.00277 -0.04036 -0.00186 C -0.03958 -0.00394 -0.03906 -0.00625 -0.03815 -0.00788 C -0.02643 -0.02871 -0.03997 -0.00024 -0.03033 -0.01991 C -0.02838 -0.02362 -0.02669 -0.02801 -0.02474 -0.03172 C -0.02369 -0.03357 -0.02239 -0.03426 -0.02135 -0.03565 C -0.01979 -0.03774 -0.01823 -0.03959 -0.01679 -0.04167 C -0.01132 -0.05 -0.01601 -0.04653 -0.00898 -0.04977 C -0.00599 -0.05371 -0.00338 -0.05857 -3.75E-6 -0.06158 C 0.00417 -0.06551 0.00586 -0.06667 0.01003 -0.07153 C 0.01159 -0.07338 0.01589 -0.07963 0.01784 -0.08149 C 0.01967 -0.08311 0.02162 -0.08403 0.02344 -0.08542 C 0.04115 -0.09954 0.01693 -0.08056 0.03125 -0.09352 C 0.0405 -0.10163 0.03347 -0.09422 0.04024 -0.09954 C 0.0418 -0.1007 0.0431 -0.10232 0.04467 -0.10348 C 0.04753 -0.10533 0.04987 -0.1051 0.05261 -0.10741 C 0.05456 -0.10903 0.05612 -0.11181 0.05821 -0.11343 C 0.05951 -0.11459 0.0612 -0.11436 0.06263 -0.11528 C 0.0642 -0.11644 0.0655 -0.11852 0.06706 -0.11945 C 0.07071 -0.1213 0.07474 -0.12084 0.07826 -0.12338 C 0.09493 -0.13519 0.07422 -0.12014 0.08842 -0.13125 C 0.09024 -0.13264 0.09206 -0.13426 0.09401 -0.13519 C 0.09688 -0.13681 0.10287 -0.13913 0.10287 -0.13889 C 0.10404 -0.14051 0.10508 -0.14213 0.10625 -0.14329 C 0.10808 -0.14491 0.11003 -0.14607 0.11185 -0.14723 C 0.11537 -0.14954 0.1194 -0.15186 0.12305 -0.15325 C 0.12526 -0.15394 0.12761 -0.1544 0.12982 -0.1551 C 0.13164 -0.15579 0.1336 -0.15625 0.13542 -0.15718 C 0.13659 -0.15764 0.13763 -0.1588 0.13881 -0.15903 C 0.14388 -0.16088 0.15313 -0.16227 0.15782 -0.1632 C 0.17292 -0.16598 0.16263 -0.16413 0.17683 -0.16713 L 0.18685 -0.16899 L 0.18685 -0.16875 C 0.19935 -0.17107 0.19844 -0.17014 0.21042 -0.175 C 0.21394 -0.17663 0.21433 -0.17848 0.21823 -0.17894 C 0.22448 -0.1801 0.23086 -0.1801 0.23724 -0.18102 C 0.24063 -0.18149 0.24401 -0.18241 0.24727 -0.18311 C 0.25951 -0.18843 0.25326 -0.18635 0.26641 -0.18889 L 0.32787 -0.18704 C 0.33243 -0.18681 0.33685 -0.18565 0.34141 -0.18496 C 0.34805 -0.18426 0.35482 -0.1838 0.36146 -0.18311 C 0.36446 -0.18241 0.36745 -0.18149 0.37045 -0.18102 C 0.37487 -0.18033 0.37943 -0.17987 0.38386 -0.17894 C 0.38581 -0.17871 0.38763 -0.17732 0.38946 -0.17709 C 0.39727 -0.17593 0.40521 -0.17593 0.41302 -0.175 C 0.41823 -0.17454 0.42344 -0.17385 0.42865 -0.17315 C 0.43555 -0.17107 0.43594 -0.17084 0.44323 -0.16899 C 0.44623 -0.16829 0.44909 -0.16737 0.45222 -0.16713 C 0.46967 -0.16598 0.48724 -0.16575 0.50482 -0.16505 C 0.50586 -0.16436 0.50704 -0.16366 0.50808 -0.1632 C 0.51472 -0.16019 0.51836 -0.16042 0.52605 -0.15903 C 0.52722 -0.15857 0.52826 -0.15764 0.52943 -0.15718 C 0.53646 -0.1544 0.5405 -0.15487 0.54844 -0.15325 C 0.55065 -0.15278 0.55287 -0.15209 0.55508 -0.15116 C 0.56302 -0.14815 0.553 -0.14977 0.56407 -0.14723 C 0.56823 -0.1463 0.57227 -0.14584 0.57644 -0.14514 C 0.58776 -0.13843 0.57019 -0.14862 0.58425 -0.14121 C 0.58646 -0.14005 0.58868 -0.13866 0.59102 -0.13727 L 0.59427 -0.13519 C 0.59545 -0.1345 0.59649 -0.13357 0.59766 -0.13334 L 0.60326 -0.13125 C 0.60482 -0.12987 0.60612 -0.12825 0.60782 -0.12732 C 0.61029 -0.1257 0.61667 -0.12385 0.62006 -0.1213 C 0.62162 -0.12014 0.62305 -0.11875 0.62448 -0.11737 C 0.62487 -0.12061 0.62487 -0.12431 0.62565 -0.12732 C 0.62644 -0.12987 0.628 -0.13102 0.62904 -0.13334 C 0.63021 -0.13588 0.63112 -0.13866 0.63243 -0.14121 C 0.63451 -0.14538 0.63724 -0.14862 0.63907 -0.15325 C 0.64362 -0.16389 0.64102 -0.15903 0.64688 -0.16713 C 0.64766 -0.16899 0.64818 -0.17153 0.64922 -0.17315 C 0.65013 -0.17431 0.65144 -0.17431 0.65248 -0.175 C 0.65404 -0.17616 0.65547 -0.17778 0.65704 -0.17894 C 0.65782 -0.18102 0.65808 -0.1838 0.65925 -0.18496 C 0.66055 -0.18658 0.66224 -0.18612 0.66368 -0.18704 C 0.67761 -0.1963 0.65443 -0.18542 0.67722 -0.19306 C 0.68021 -0.19399 0.68308 -0.19607 0.68607 -0.197 L 0.69388 -0.19885 C 0.69545 -0.20024 0.69688 -0.20186 0.69844 -0.20301 C 0.70404 -0.20695 0.70508 -0.20695 0.71068 -0.2088 C 0.71224 -0.21019 0.71368 -0.21158 0.71524 -0.21297 C 0.71836 -0.21528 0.72175 -0.21783 0.72526 -0.21875 C 0.72865 -0.21968 0.73204 -0.22014 0.73542 -0.22084 C 0.73829 -0.22223 0.74141 -0.22269 0.74427 -0.22477 C 0.74623 -0.22616 0.74792 -0.22801 0.74987 -0.22871 C 0.7573 -0.23195 0.77969 -0.23264 0.78125 -0.23288 L 0.78907 -0.23473 C 0.79128 -0.23542 0.79349 -0.23612 0.79584 -0.23681 C 0.79883 -0.2375 0.8017 -0.23866 0.80482 -0.23866 C 0.82969 -0.23936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2.59259E-6 L 0.25 2.59259E-6 " pathEditMode="relative" rAng="0" ptsTypes="AA">
                                      <p:cBhvr>
                                        <p:cTn id="24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7B43B94-71CD-477B-B198-630EE3CD13B0}"/>
              </a:ext>
            </a:extLst>
          </p:cNvPr>
          <p:cNvGrpSpPr/>
          <p:nvPr/>
        </p:nvGrpSpPr>
        <p:grpSpPr>
          <a:xfrm>
            <a:off x="3227785" y="867844"/>
            <a:ext cx="2296202" cy="1375364"/>
            <a:chOff x="5208434" y="1232789"/>
            <a:chExt cx="3061603" cy="1833819"/>
          </a:xfrm>
        </p:grpSpPr>
        <p:sp>
          <p:nvSpPr>
            <p:cNvPr id="26" name="CuadroTexto 16">
              <a:extLst>
                <a:ext uri="{FF2B5EF4-FFF2-40B4-BE49-F238E27FC236}">
                  <a16:creationId xmlns:a16="http://schemas.microsoft.com/office/drawing/2014/main" id="{0D416DCB-0D0E-4AB1-94CA-0436FAB35AE1}"/>
                </a:ext>
              </a:extLst>
            </p:cNvPr>
            <p:cNvSpPr txBox="1"/>
            <p:nvPr/>
          </p:nvSpPr>
          <p:spPr>
            <a:xfrm>
              <a:off x="5208434" y="1304594"/>
              <a:ext cx="91729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vi-VN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b</a:t>
              </a:r>
              <a:r>
                <a:rPr lang="es-CO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. 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CE26560-837F-4B30-986A-C3725EBDE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72331" y="1232789"/>
              <a:ext cx="2397706" cy="1833819"/>
            </a:xfrm>
            <a:prstGeom prst="rect">
              <a:avLst/>
            </a:prstGeom>
          </p:spPr>
        </p:pic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4"/>
            <a:ext cx="1032352" cy="19236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61949" y="1823692"/>
            <a:ext cx="582051" cy="5687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8" y="1676421"/>
            <a:ext cx="1471393" cy="14727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7" y="1555527"/>
            <a:ext cx="1471393" cy="14727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82389" y="4335379"/>
            <a:ext cx="582051" cy="5687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188107"/>
            <a:ext cx="1471393" cy="1472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067213"/>
            <a:ext cx="1471393" cy="1472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84" y="-53958"/>
            <a:ext cx="1642532" cy="16094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442" y="2392517"/>
            <a:ext cx="1586537" cy="155461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276414" y="60275"/>
            <a:ext cx="3795437" cy="68955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es-ES" sz="3600" b="1" dirty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7EC247"/>
                </a:solidFill>
                <a:latin typeface="Comic Sans MS" panose="030F0702030302020204" pitchFamily="66" charset="0"/>
              </a:rPr>
              <a:t> 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5"/>
            <a:ext cx="886121" cy="80996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0" y="4141588"/>
            <a:ext cx="555008" cy="669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35" y="4094329"/>
            <a:ext cx="701834" cy="70183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46" y="4187960"/>
            <a:ext cx="577043" cy="577043"/>
          </a:xfrm>
          <a:prstGeom prst="rect">
            <a:avLst/>
          </a:prstGeom>
        </p:spPr>
      </p:pic>
      <p:sp>
        <p:nvSpPr>
          <p:cNvPr id="22" name="Triángulo isósceles 21">
            <a:hlinkClick r:id="" action="ppaction://hlinkshowjump?jump=nextslide"/>
          </p:cNvPr>
          <p:cNvSpPr/>
          <p:nvPr/>
        </p:nvSpPr>
        <p:spPr>
          <a:xfrm rot="5400000">
            <a:off x="4177475" y="2984761"/>
            <a:ext cx="1035633" cy="821537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CO"/>
          </a:p>
        </p:txBody>
      </p:sp>
      <p:sp>
        <p:nvSpPr>
          <p:cNvPr id="23" name="TextBox 22"/>
          <p:cNvSpPr txBox="1"/>
          <p:nvPr/>
        </p:nvSpPr>
        <p:spPr>
          <a:xfrm>
            <a:off x="8597518" y="1461983"/>
            <a:ext cx="566922" cy="67749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06381" y="4044249"/>
            <a:ext cx="559670" cy="67749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b</a:t>
            </a:r>
          </a:p>
        </p:txBody>
      </p:sp>
      <p:grpSp>
        <p:nvGrpSpPr>
          <p:cNvPr id="8" name="Bùi Liễu 0968142780">
            <a:extLst>
              <a:ext uri="{FF2B5EF4-FFF2-40B4-BE49-F238E27FC236}">
                <a16:creationId xmlns:a16="http://schemas.microsoft.com/office/drawing/2014/main" id="{DAFA88A8-EABE-40A1-965D-590C465AA26D}"/>
              </a:ext>
            </a:extLst>
          </p:cNvPr>
          <p:cNvGrpSpPr/>
          <p:nvPr/>
        </p:nvGrpSpPr>
        <p:grpSpPr>
          <a:xfrm>
            <a:off x="382416" y="867844"/>
            <a:ext cx="2309738" cy="1375365"/>
            <a:chOff x="509888" y="1157125"/>
            <a:chExt cx="3079650" cy="1833820"/>
          </a:xfrm>
        </p:grpSpPr>
        <p:sp>
          <p:nvSpPr>
            <p:cNvPr id="17" name="CuadroTexto 16"/>
            <p:cNvSpPr txBox="1"/>
            <p:nvPr/>
          </p:nvSpPr>
          <p:spPr>
            <a:xfrm>
              <a:off x="509888" y="1304594"/>
              <a:ext cx="917297" cy="80021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s-CO" sz="330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omic Sans MS" panose="030F0702030302020204" pitchFamily="66" charset="0"/>
                </a:rPr>
                <a:t>a.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DBD4D1-FFF2-4537-B335-09F64431D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93284" y="1157125"/>
              <a:ext cx="2396254" cy="1833820"/>
            </a:xfrm>
            <a:prstGeom prst="rect">
              <a:avLst/>
            </a:prstGeom>
            <a:ln w="19050">
              <a:noFill/>
            </a:ln>
          </p:spPr>
        </p:pic>
      </p:grpSp>
      <p:pic>
        <p:nvPicPr>
          <p:cNvPr id="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50AB5FBA-A7F0-4E7D-A20C-067EBA564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3045" y="258539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9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7 -0.00221 -0.00255 -0.0052 0.00069 C -0.00781 0.00324 -0.0125 0.00949 -0.0125 0.00972 C -0.02213 0.03194 -0.00976 0.00416 -0.02083 0.0243 C -0.02226 0.02685 -0.02304 0.03032 -0.02448 0.03263 C -0.02591 0.03518 -0.02786 0.0368 -0.02916 0.03912 C -0.03073 0.04166 -0.03125 0.04537 -0.03281 0.04768 C -0.03502 0.05115 -0.0401 0.05625 -0.0401 0.05648 C -0.04075 0.05833 -0.04179 0.06018 -0.04244 0.06273 C -0.04296 0.06481 -0.04296 0.06712 -0.04375 0.06898 C -0.04453 0.07152 -0.04622 0.07314 -0.04713 0.07546 C -0.04817 0.07731 -0.04869 0.07986 -0.04974 0.08194 C -0.05065 0.08402 -0.05221 0.08587 -0.05312 0.08842 C -0.06067 0.10555 -0.05468 0.09699 -0.06145 0.10555 C -0.05612 0.07569 -0.06341 0.1118 -0.05312 0.07546 C -0.05247 0.07268 -0.05195 0.06944 -0.05078 0.06689 C -0.04987 0.06458 -0.0483 0.06296 -0.04713 0.06064 C -0.03919 0.04143 -0.04804 0.05787 -0.0401 0.04143 C -0.03893 0.03888 -0.03737 0.0375 -0.03645 0.03495 C -0.03541 0.03217 -0.03515 0.0287 -0.03411 0.02638 C -0.03164 0.02083 -0.02786 0.01736 -0.02578 0.01134 C -0.02382 0.00648 -0.022 0.00115 -0.01979 -0.00348 C -0.01862 -0.00579 -0.01705 -0.00741 -0.01614 -0.00996 C -0.01497 -0.0125 -0.01484 -0.01598 -0.0138 -0.01829 C -0.01145 -0.02315 -0.00885 -0.02709 -0.00651 -0.03125 C -0.0052 -0.03334 -0.00403 -0.03519 -0.00286 -0.03774 C 0.00313 -0.05186 -0.00078 -0.04375 0.00912 -0.06112 C 0.01068 -0.06389 0.01185 -0.06737 0.01381 -0.06968 C 0.01967 -0.07593 0.02071 -0.07616 0.02579 -0.0845 C 0.02787 -0.08774 0.02956 -0.09213 0.03177 -0.09538 C 0.0336 -0.09769 0.03594 -0.09908 0.03776 -0.10163 C 0.04167 -0.10741 0.04414 -0.11621 0.04857 -0.12084 C 0.05065 -0.12315 0.05261 -0.12524 0.05456 -0.12732 C 0.05612 -0.12871 0.05782 -0.12963 0.05938 -0.13149 C 0.0655 -0.13843 0.0655 -0.1426 0.0737 -0.14862 C 0.08907 -0.1595 0.06993 -0.14538 0.08568 -0.15926 C 0.08842 -0.16181 0.09141 -0.16297 0.09401 -0.16575 C 0.09701 -0.16875 0.09948 -0.17315 0.10248 -0.17639 C 0.12201 -0.19792 0.11355 -0.1875 0.12878 -0.20186 C 0.13164 -0.20463 0.13438 -0.20788 0.13724 -0.21042 C 0.13985 -0.21274 0.14284 -0.21436 0.14558 -0.2169 C 0.14844 -0.21922 0.15105 -0.22269 0.15391 -0.22524 C 0.16029 -0.23079 0.1668 -0.23542 0.17305 -0.24028 C 0.17579 -0.24237 0.17865 -0.24491 0.18151 -0.24653 C 0.18386 -0.24815 0.18633 -0.24931 0.18868 -0.25116 C 0.20365 -0.26204 0.18711 -0.25371 0.20664 -0.26181 C 0.20782 -0.26297 0.20886 -0.26528 0.21029 -0.26598 C 0.22331 -0.27292 0.21394 -0.26274 0.22461 -0.27223 C 0.2267 -0.27408 0.22852 -0.27663 0.2306 -0.27848 C 0.23295 -0.28079 0.23542 -0.28288 0.23776 -0.28496 C 0.24063 -0.28774 0.24323 -0.29098 0.24623 -0.29352 C 0.24883 -0.29607 0.2517 -0.29769 0.25456 -0.3 C 0.25769 -0.30255 0.26094 -0.30579 0.2642 -0.30857 C 0.27318 -0.31598 0.2724 -0.31436 0.28217 -0.3213 C 0.2849 -0.32315 0.28763 -0.32547 0.2905 -0.32778 C 0.29362 -0.33033 0.29675 -0.3338 0.30013 -0.33612 C 0.30313 -0.33843 0.30651 -0.33889 0.30951 -0.34051 C 0.31211 -0.3419 0.31446 -0.34352 0.3168 -0.34491 C 0.31875 -0.34584 0.32084 -0.34607 0.32279 -0.34676 C 0.33464 -0.35232 0.31368 -0.34538 0.33347 -0.35116 C 0.33477 -0.35255 0.33568 -0.35463 0.33711 -0.35556 C 0.33946 -0.35672 0.34206 -0.35672 0.3444 -0.35741 C 0.34753 -0.3588 0.35079 -0.36019 0.35404 -0.36204 C 0.37513 -0.37362 0.35079 -0.3632 0.37539 -0.37454 C 0.37904 -0.37639 0.38269 -0.37732 0.38633 -0.37871 C 0.39037 -0.38079 0.39427 -0.38357 0.39831 -0.38519 C 0.40222 -0.38704 0.40625 -0.38774 0.41029 -0.38959 C 0.42644 -0.39723 0.41524 -0.39445 0.4293 -0.40024 C 0.43164 -0.40116 0.43425 -0.40163 0.43659 -0.40232 C 0.43815 -0.40278 0.43959 -0.40394 0.44128 -0.40463 C 0.45599 -0.40973 0.44219 -0.40394 0.45326 -0.4088 C 0.46888 -0.42547 0.44818 -0.40463 0.46758 -0.41945 C 0.47058 -0.42176 0.47318 -0.42524 0.47605 -0.42801 C 0.47839 -0.4301 0.48073 -0.43241 0.48321 -0.4345 C 0.50469 -0.45209 0.47865 -0.43033 0.5 -0.44514 C 0.50612 -0.44931 0.50704 -0.45278 0.51315 -0.45579 C 0.51706 -0.45764 0.52513 -0.45996 0.52513 -0.45973 C 0.52917 -0.46482 0.5293 -0.46575 0.53477 -0.46852 C 0.53672 -0.46968 0.53881 -0.46968 0.54076 -0.47061 C 0.55508 -0.47825 0.5375 -0.472 0.55391 -0.47709 C 0.56355 -0.48403 0.55782 -0.48056 0.57188 -0.48542 L 0.57188 -0.48519 C 0.57917 -0.49005 0.57162 -0.48588 0.58386 -0.49005 C 0.58542 -0.49051 0.58698 -0.49144 0.58855 -0.4919 C 0.59128 -0.49283 0.59427 -0.49352 0.59701 -0.49422 C 0.60521 -0.49885 0.59493 -0.49329 0.60651 -0.49838 C 0.60782 -0.49885 0.60886 -0.49977 0.61016 -0.5007 C 0.61211 -0.50163 0.61914 -0.50463 0.62097 -0.50487 C 0.63972 -0.50741 0.65847 -0.50903 0.67722 -0.51135 C 0.67943 -0.58843 0.67631 -0.53102 0.67969 -0.56019 C 0.68008 -0.56436 0.68008 -0.56875 0.68073 -0.57315 C 0.68125 -0.57593 0.68243 -0.57871 0.68321 -0.58149 C 0.68334 -0.58334 0.6849 -0.59838 0.68568 -0.60093 C 0.68659 -0.60463 0.68802 -0.60788 0.6892 -0.61158 C 0.69011 -0.61413 0.69076 -0.61713 0.69167 -0.61991 C 0.69271 -0.62362 0.69414 -0.62686 0.69519 -0.63056 C 0.69584 -0.63264 0.69584 -0.63519 0.69636 -0.63704 C 0.70079 -0.65047 0.69909 -0.64051 0.70469 -0.65394 C 0.70586 -0.65649 0.70599 -0.65996 0.70717 -0.66227 C 0.70964 -0.6676 0.71329 -0.6713 0.71563 -0.67732 C 0.71888 -0.68635 0.72006 -0.69005 0.72631 -0.69838 C 0.728 -0.70047 0.72969 -0.70232 0.73099 -0.70463 C 0.74193 -0.72246 0.7392 -0.72223 0.75157 -0.73681 C 0.75404 -0.74005 0.75677 -0.74352 0.7599 -0.74514 C 0.76185 -0.74653 0.76381 -0.74676 0.76589 -0.74746 C 0.76732 -0.74977 0.76875 -0.75278 0.77058 -0.75394 C 0.77409 -0.75649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0.00023 C -0.00286 0.00115 -0.01601 0.00625 -0.01914 0.0081 C -0.02135 0.00925 -0.02382 0.00972 -0.02578 0.01203 C -0.02695 0.01342 -0.02812 0.01435 -0.02916 0.01597 C -0.03424 0.02337 -0.0306 0.0206 -0.03593 0.02592 C -0.0414 0.03148 -0.03906 0.02893 -0.04479 0.03194 C -0.04713 0.0331 -0.04935 0.03449 -0.05156 0.03587 L -0.05494 0.03796 C -0.05599 0.03981 -0.0569 0.04236 -0.0582 0.04375 C -0.05924 0.0449 -0.06054 0.0449 -0.06158 0.04583 C -0.06315 0.04699 -0.06458 0.04861 -0.06614 0.04976 C -0.06679 0.05185 -0.06731 0.05439 -0.06836 0.05578 C -0.06927 0.05717 -0.07122 0.05972 -0.07174 0.05787 C -0.07226 0.05555 -0.07031 0.0537 -0.0694 0.05185 C -0.06849 0.04953 -0.06705 0.04791 -0.06614 0.04583 C -0.06523 0.04398 -0.06484 0.04166 -0.0638 0.03981 C -0.0625 0.0375 -0.06067 0.03634 -0.05937 0.03379 C -0.05533 0.02662 -0.05703 0.02685 -0.05377 0.0199 C -0.0483 0.00833 -0.05273 0.01898 -0.04713 0.00995 C -0.04466 0.00625 -0.04205 0.00277 -0.04036 -0.00186 C -0.03958 -0.00394 -0.03906 -0.00625 -0.03815 -0.00788 C -0.02643 -0.02871 -0.03997 -0.00024 -0.03033 -0.01991 C -0.02838 -0.02362 -0.02669 -0.02801 -0.02474 -0.03172 C -0.02369 -0.03357 -0.02239 -0.03426 -0.02135 -0.03565 C -0.01979 -0.03774 -0.01823 -0.03959 -0.01679 -0.04167 C -0.01132 -0.05 -0.01601 -0.04653 -0.00898 -0.04977 C -0.00599 -0.05371 -0.00338 -0.05857 -3.75E-6 -0.06158 C 0.00417 -0.06551 0.00586 -0.06667 0.01003 -0.07153 C 0.01159 -0.07338 0.01589 -0.07963 0.01784 -0.08149 C 0.01967 -0.08311 0.02162 -0.08403 0.02344 -0.08542 C 0.04115 -0.09954 0.01693 -0.08056 0.03125 -0.09352 C 0.0405 -0.10163 0.03347 -0.09422 0.04024 -0.09954 C 0.0418 -0.1007 0.0431 -0.10232 0.04467 -0.10348 C 0.04753 -0.10533 0.04987 -0.1051 0.05261 -0.10741 C 0.05456 -0.10903 0.05612 -0.11181 0.05821 -0.11343 C 0.05951 -0.11459 0.0612 -0.11436 0.06263 -0.11528 C 0.0642 -0.11644 0.0655 -0.11852 0.06706 -0.11945 C 0.07071 -0.1213 0.07474 -0.12084 0.07826 -0.12338 C 0.09493 -0.13519 0.07422 -0.12014 0.08842 -0.13125 C 0.09024 -0.13264 0.09206 -0.13426 0.09401 -0.13519 C 0.09688 -0.13681 0.10287 -0.13913 0.10287 -0.13889 C 0.10404 -0.14051 0.10508 -0.14213 0.10625 -0.14329 C 0.10808 -0.14491 0.11003 -0.14607 0.11185 -0.14723 C 0.11537 -0.14954 0.1194 -0.15186 0.12305 -0.15325 C 0.12526 -0.15394 0.12761 -0.1544 0.12982 -0.1551 C 0.13164 -0.15579 0.1336 -0.15625 0.13542 -0.15718 C 0.13659 -0.15764 0.13763 -0.1588 0.13881 -0.15903 C 0.14388 -0.16088 0.15313 -0.16227 0.15782 -0.1632 C 0.17292 -0.16598 0.16263 -0.16413 0.17683 -0.16713 L 0.18685 -0.16899 L 0.18685 -0.16875 C 0.19935 -0.17107 0.19844 -0.17014 0.21042 -0.175 C 0.21394 -0.17663 0.21433 -0.17848 0.21823 -0.17894 C 0.22448 -0.1801 0.23086 -0.1801 0.23724 -0.18102 C 0.24063 -0.18149 0.24401 -0.18241 0.24727 -0.18311 C 0.25951 -0.18843 0.25326 -0.18635 0.26641 -0.18889 L 0.32787 -0.18704 C 0.33243 -0.18681 0.33685 -0.18565 0.34141 -0.18496 C 0.34805 -0.18426 0.35482 -0.1838 0.36146 -0.18311 C 0.36446 -0.18241 0.36745 -0.18149 0.37045 -0.18102 C 0.37487 -0.18033 0.37943 -0.17987 0.38386 -0.17894 C 0.38581 -0.17871 0.38763 -0.17732 0.38946 -0.17709 C 0.39727 -0.17593 0.40521 -0.17593 0.41302 -0.175 C 0.41823 -0.17454 0.42344 -0.17385 0.42865 -0.17315 C 0.43555 -0.17107 0.43594 -0.17084 0.44323 -0.16899 C 0.44623 -0.16829 0.44909 -0.16737 0.45222 -0.16713 C 0.46967 -0.16598 0.48724 -0.16575 0.50482 -0.16505 C 0.50586 -0.16436 0.50704 -0.16366 0.50808 -0.1632 C 0.51472 -0.16019 0.51836 -0.16042 0.52605 -0.15903 C 0.52722 -0.15857 0.52826 -0.15764 0.52943 -0.15718 C 0.53646 -0.1544 0.5405 -0.15487 0.54844 -0.15325 C 0.55065 -0.15278 0.55287 -0.15209 0.55508 -0.15116 C 0.56302 -0.14815 0.553 -0.14977 0.56407 -0.14723 C 0.56823 -0.1463 0.57227 -0.14584 0.57644 -0.14514 C 0.58776 -0.13843 0.57019 -0.14862 0.58425 -0.14121 C 0.58646 -0.14005 0.58868 -0.13866 0.59102 -0.13727 L 0.59427 -0.13519 C 0.59545 -0.1345 0.59649 -0.13357 0.59766 -0.13334 L 0.60326 -0.13125 C 0.60482 -0.12987 0.60612 -0.12825 0.60782 -0.12732 C 0.61029 -0.1257 0.61667 -0.12385 0.62006 -0.1213 C 0.62162 -0.12014 0.62305 -0.11875 0.62448 -0.11737 C 0.62487 -0.12061 0.62487 -0.12431 0.62565 -0.12732 C 0.62644 -0.12987 0.628 -0.13102 0.62904 -0.13334 C 0.63021 -0.13588 0.63112 -0.13866 0.63243 -0.14121 C 0.63451 -0.14538 0.63724 -0.14862 0.63907 -0.15325 C 0.64362 -0.16389 0.64102 -0.15903 0.64688 -0.16713 C 0.64766 -0.16899 0.64818 -0.17153 0.64922 -0.17315 C 0.65013 -0.17431 0.65144 -0.17431 0.65248 -0.175 C 0.65404 -0.17616 0.65547 -0.17778 0.65704 -0.17894 C 0.65782 -0.18102 0.65808 -0.1838 0.65925 -0.18496 C 0.66055 -0.18658 0.66224 -0.18612 0.66368 -0.18704 C 0.67761 -0.1963 0.65443 -0.18542 0.67722 -0.19306 C 0.68021 -0.19399 0.68308 -0.19607 0.68607 -0.197 L 0.69388 -0.19885 C 0.69545 -0.20024 0.69688 -0.20186 0.69844 -0.20301 C 0.70404 -0.20695 0.70508 -0.20695 0.71068 -0.2088 C 0.71224 -0.21019 0.71368 -0.21158 0.71524 -0.21297 C 0.71836 -0.21528 0.72175 -0.21783 0.72526 -0.21875 C 0.72865 -0.21968 0.73204 -0.22014 0.73542 -0.22084 C 0.73829 -0.22223 0.74141 -0.22269 0.74427 -0.22477 C 0.74623 -0.22616 0.74792 -0.22801 0.74987 -0.22871 C 0.7573 -0.23195 0.77969 -0.23264 0.78125 -0.23288 L 0.78907 -0.23473 C 0.79128 -0.23542 0.79349 -0.23612 0.79584 -0.23681 C 0.79883 -0.2375 0.8017 -0.23866 0.80482 -0.23866 C 0.82969 -0.23936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5E-6 6.17284E-7 L 0.25001 6.17284E-7 " pathEditMode="relative" rAng="0" ptsTypes="AA">
                                      <p:cBhvr>
                                        <p:cTn id="24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4"/>
            <a:ext cx="1032352" cy="19236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61949" y="1823692"/>
            <a:ext cx="582051" cy="5687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8" y="1676421"/>
            <a:ext cx="1471393" cy="14727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7" y="1555527"/>
            <a:ext cx="1471393" cy="14727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82389" y="4335379"/>
            <a:ext cx="582051" cy="5687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188107"/>
            <a:ext cx="1471393" cy="1472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067213"/>
            <a:ext cx="1471393" cy="14727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47" y="2872670"/>
            <a:ext cx="700116" cy="84490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84" y="-30438"/>
            <a:ext cx="1642532" cy="16094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82" y="2539714"/>
            <a:ext cx="1586537" cy="155461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05298" y="114300"/>
            <a:ext cx="5029200" cy="84278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vi-VN" sz="4500" dirty="0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____</a:t>
            </a:r>
            <a:r>
              <a:rPr lang="vi-VN" sz="4500" dirty="0" err="1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nesday</a:t>
            </a:r>
            <a:endParaRPr lang="es-ES" sz="4500" dirty="0">
              <a:ln w="28575">
                <a:noFill/>
                <a:prstDash val="solid"/>
              </a:ln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Bùi Liễu 0968142780"/>
          <p:cNvSpPr txBox="1"/>
          <p:nvPr/>
        </p:nvSpPr>
        <p:spPr>
          <a:xfrm>
            <a:off x="1530061" y="126087"/>
            <a:ext cx="1537015" cy="83099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vi-VN" sz="5000" dirty="0" err="1">
                <a:ln w="28575">
                  <a:noFill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Wed</a:t>
            </a:r>
            <a:endParaRPr lang="es-CO" sz="2100" dirty="0">
              <a:ln w="28575">
                <a:noFill/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1149" y="4232601"/>
            <a:ext cx="577043" cy="57704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6" y="4170137"/>
            <a:ext cx="682502" cy="62384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" y="4083718"/>
            <a:ext cx="701834" cy="701834"/>
          </a:xfrm>
          <a:prstGeom prst="rect">
            <a:avLst/>
          </a:prstGeom>
        </p:spPr>
      </p:pic>
      <p:sp>
        <p:nvSpPr>
          <p:cNvPr id="21" name="Bùi Liễu 0968142780">
            <a:hlinkClick r:id="" action="ppaction://hlinkshowjump?jump=nextslide"/>
          </p:cNvPr>
          <p:cNvSpPr/>
          <p:nvPr/>
        </p:nvSpPr>
        <p:spPr>
          <a:xfrm rot="5400000">
            <a:off x="4148330" y="2358745"/>
            <a:ext cx="1035633" cy="821537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CO" dirty="0"/>
          </a:p>
        </p:txBody>
      </p:sp>
      <p:sp>
        <p:nvSpPr>
          <p:cNvPr id="22" name="TextBox 21"/>
          <p:cNvSpPr txBox="1"/>
          <p:nvPr/>
        </p:nvSpPr>
        <p:spPr>
          <a:xfrm>
            <a:off x="5966256" y="1332258"/>
            <a:ext cx="154856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Wed</a:t>
            </a:r>
            <a:r>
              <a:rPr lang="vi-VN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31910" y="3850630"/>
            <a:ext cx="154856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Wen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08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104 0.00509 -0.00234 0.01042 -0.00338 0.01551 C -0.0039 0.01805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5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2 0.07474 -0.06574 C 0.07617 -0.06759 0.07787 -0.06945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5 0.24857 -0.27014 0.24987 -0.2706 C 0.25625 -0.28218 0.24948 -0.27222 0.25742 -0.27824 C 0.26901 -0.2875 0.2569 -0.28218 0.26849 -0.28611 C 0.28464 -0.30949 0.26706 -0.28727 0.2806 -0.29769 C 0.28229 -0.29907 0.28347 -0.30185 0.28503 -0.30347 C 0.2918 -0.31181 0.28854 -0.30695 0.29492 -0.3132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5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5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45833E-6 -2.96296E-6 L 0.09635 -0.34305 " pathEditMode="relative" rAng="0" ptsTypes="AA">
                                      <p:cBhvr>
                                        <p:cTn id="8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-1.66667E-6 -0.0007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5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5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5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5 L 0.61445 -0.02986 C 0.61328 -0.02917 0.61211 -0.02894 0.61107 -0.02801 C 0.6013 -0.01945 0.60547 -0.02222 0.59883 -0.01829 C 0.59063 -0.00857 0.60117 -0.02014 0.59115 -0.0125 C 0.58268 -0.00602 0.59518 -0.00787 0.57917 -0.0007 C 0.57774 -0.00046 0.57292 0.00162 0.57136 0.00301 C 0.5655 0.0081 0.57044 0.00555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 0.48086 0.16134 0.47969 0.16227 C 0.47748 0.16458 0.47318 0.17014 0.47318 0.17037 C 0.47253 0.17199 0.47188 0.1743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4" grpId="0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2990544"/>
            <a:ext cx="1032352" cy="19236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61949" y="1823692"/>
            <a:ext cx="582051" cy="5687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8" y="1676421"/>
            <a:ext cx="1471393" cy="14727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7" y="1555527"/>
            <a:ext cx="1471393" cy="14727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82389" y="4335379"/>
            <a:ext cx="582051" cy="5687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188107"/>
            <a:ext cx="1471393" cy="1472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067213"/>
            <a:ext cx="1471393" cy="14727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47" y="2872670"/>
            <a:ext cx="700116" cy="84490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84" y="-30438"/>
            <a:ext cx="1642532" cy="16094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82" y="2539714"/>
            <a:ext cx="1586537" cy="155461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05298" y="114300"/>
            <a:ext cx="5029200" cy="842784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vi-VN" sz="4500" dirty="0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___</a:t>
            </a:r>
            <a:r>
              <a:rPr lang="vi-VN" sz="4500" dirty="0" err="1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ur</a:t>
            </a:r>
            <a:r>
              <a:rPr lang="vi-VN" sz="4500" dirty="0">
                <a:ln w="28575">
                  <a:noFill/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day</a:t>
            </a:r>
            <a:endParaRPr lang="es-ES" sz="4500" dirty="0">
              <a:ln w="28575">
                <a:noFill/>
                <a:prstDash val="solid"/>
              </a:ln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Bùi Liễu 0968142780"/>
          <p:cNvSpPr txBox="1"/>
          <p:nvPr/>
        </p:nvSpPr>
        <p:spPr>
          <a:xfrm>
            <a:off x="1866674" y="114300"/>
            <a:ext cx="1537015" cy="830997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lang="vi-VN" sz="5000" dirty="0" err="1">
                <a:ln w="28575">
                  <a:noFill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Sat</a:t>
            </a:r>
            <a:endParaRPr lang="es-CO" sz="2100" dirty="0">
              <a:ln w="28575">
                <a:noFill/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1149" y="4232601"/>
            <a:ext cx="577043" cy="57704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6" y="4170137"/>
            <a:ext cx="682502" cy="62384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" y="4083718"/>
            <a:ext cx="701834" cy="701834"/>
          </a:xfrm>
          <a:prstGeom prst="rect">
            <a:avLst/>
          </a:prstGeom>
        </p:spPr>
      </p:pic>
      <p:sp>
        <p:nvSpPr>
          <p:cNvPr id="21" name="Triángulo isósceles 20">
            <a:hlinkClick r:id="" action="ppaction://hlinkshowjump?jump=nextslide"/>
          </p:cNvPr>
          <p:cNvSpPr/>
          <p:nvPr/>
        </p:nvSpPr>
        <p:spPr>
          <a:xfrm rot="5400000">
            <a:off x="4148330" y="2358745"/>
            <a:ext cx="1035633" cy="821537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CO" dirty="0"/>
          </a:p>
        </p:txBody>
      </p:sp>
      <p:sp>
        <p:nvSpPr>
          <p:cNvPr id="22" name="TextBox 21"/>
          <p:cNvSpPr txBox="1"/>
          <p:nvPr/>
        </p:nvSpPr>
        <p:spPr>
          <a:xfrm>
            <a:off x="6000577" y="1338944"/>
            <a:ext cx="106594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Sat</a:t>
            </a:r>
            <a:r>
              <a:rPr lang="vi-VN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20580" y="4019368"/>
            <a:ext cx="106594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Set</a:t>
            </a:r>
            <a:r>
              <a:rPr lang="vi-VN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2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104 0.00509 -0.00234 0.01042 -0.00338 0.01551 C -0.0039 0.01805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5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2 0.07474 -0.06574 C 0.07617 -0.06759 0.07787 -0.06945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5 0.24857 -0.27014 0.24987 -0.2706 C 0.25625 -0.28218 0.24948 -0.27222 0.25742 -0.27824 C 0.26901 -0.2875 0.2569 -0.28218 0.26849 -0.28611 C 0.28464 -0.30949 0.26706 -0.28727 0.2806 -0.29769 C 0.28229 -0.29907 0.28347 -0.30185 0.28503 -0.30347 C 0.2918 -0.31181 0.28854 -0.30695 0.29492 -0.3132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5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5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45833E-6 -2.96296E-6 L 0.09635 -0.34305 " pathEditMode="relative" rAng="0" ptsTypes="AA">
                                      <p:cBhvr>
                                        <p:cTn id="8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-1.66667E-6 -0.0007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5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5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5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5 L 0.61445 -0.02986 C 0.61328 -0.02917 0.61211 -0.02894 0.61107 -0.02801 C 0.6013 -0.01945 0.60547 -0.02222 0.59883 -0.01829 C 0.59063 -0.00857 0.60117 -0.02014 0.59115 -0.0125 C 0.58268 -0.00602 0.59518 -0.00787 0.57917 -0.0007 C 0.57774 -0.00046 0.57292 0.00162 0.57136 0.00301 C 0.5655 0.0081 0.57044 0.00555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 0.48086 0.16134 0.47969 0.16227 C 0.47748 0.16458 0.47318 0.17014 0.47318 0.17037 C 0.47253 0.17199 0.47188 0.1743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4" grpId="0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971550"/>
            <a:ext cx="2420243" cy="61004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849894142"/>
      </p:ext>
    </p:extLst>
  </p:cSld>
  <p:clrMapOvr>
    <a:masterClrMapping/>
  </p:clrMapOvr>
  <p:transition spd="slow">
    <p:check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1" y="800101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571750" y="2342997"/>
            <a:ext cx="4229101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4548716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0968142780"/>
          <p:cNvSpPr txBox="1">
            <a:spLocks/>
          </p:cNvSpPr>
          <p:nvPr/>
        </p:nvSpPr>
        <p:spPr>
          <a:xfrm>
            <a:off x="4248083" y="4507784"/>
            <a:ext cx="4877793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hear the sound.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3283463" y="3970988"/>
            <a:ext cx="2693720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3108775" y="3970988"/>
            <a:ext cx="3144647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2914905" y="3976611"/>
            <a:ext cx="3872493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sp>
        <p:nvSpPr>
          <p:cNvPr id="4" name="Bùi Liễu"/>
          <p:cNvSpPr txBox="1">
            <a:spLocks/>
          </p:cNvSpPr>
          <p:nvPr/>
        </p:nvSpPr>
        <p:spPr>
          <a:xfrm>
            <a:off x="879777" y="237145"/>
            <a:ext cx="3997024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779BCFD-1B1E-4BD6-8263-ACC636C202F2}"/>
              </a:ext>
            </a:extLst>
          </p:cNvPr>
          <p:cNvSpPr/>
          <p:nvPr/>
        </p:nvSpPr>
        <p:spPr>
          <a:xfrm>
            <a:off x="3016922" y="1436663"/>
            <a:ext cx="1353611" cy="357602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95EDD99-F24E-470B-B523-76811FE81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4285" y="439471"/>
            <a:ext cx="291830" cy="25145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38008" y="743136"/>
            <a:ext cx="8299095" cy="3059681"/>
            <a:chOff x="338008" y="743136"/>
            <a:chExt cx="8299095" cy="30596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EF1CCE-541A-478C-A95A-212E4AB4C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" b="143"/>
            <a:stretch/>
          </p:blipFill>
          <p:spPr>
            <a:xfrm>
              <a:off x="338008" y="743136"/>
              <a:ext cx="8299095" cy="3059681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BC9125A-859F-4337-A3C2-4091DB505FB7}"/>
                </a:ext>
              </a:extLst>
            </p:cNvPr>
            <p:cNvSpPr/>
            <p:nvPr/>
          </p:nvSpPr>
          <p:spPr>
            <a:xfrm>
              <a:off x="1360785" y="1038574"/>
              <a:ext cx="2425363" cy="576889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CD704D3-5673-4B33-84B3-8146D8106898}"/>
                </a:ext>
              </a:extLst>
            </p:cNvPr>
            <p:cNvSpPr/>
            <p:nvPr/>
          </p:nvSpPr>
          <p:spPr>
            <a:xfrm>
              <a:off x="6705599" y="3378872"/>
              <a:ext cx="1618821" cy="352569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: Rounded Corners 8">
              <a:extLst>
                <a:ext uri="{FF2B5EF4-FFF2-40B4-BE49-F238E27FC236}">
                  <a16:creationId xmlns:a16="http://schemas.microsoft.com/office/drawing/2014/main" id="{EBC9125A-859F-4337-A3C2-4091DB505FB7}"/>
                </a:ext>
              </a:extLst>
            </p:cNvPr>
            <p:cNvSpPr/>
            <p:nvPr/>
          </p:nvSpPr>
          <p:spPr>
            <a:xfrm>
              <a:off x="2849552" y="1415380"/>
              <a:ext cx="1688350" cy="459626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: Rounded Corners 8">
              <a:extLst>
                <a:ext uri="{FF2B5EF4-FFF2-40B4-BE49-F238E27FC236}">
                  <a16:creationId xmlns:a16="http://schemas.microsoft.com/office/drawing/2014/main" id="{EBC9125A-859F-4337-A3C2-4091DB505FB7}"/>
                </a:ext>
              </a:extLst>
            </p:cNvPr>
            <p:cNvSpPr/>
            <p:nvPr/>
          </p:nvSpPr>
          <p:spPr>
            <a:xfrm>
              <a:off x="5410200" y="1303432"/>
              <a:ext cx="2590799" cy="459626"/>
            </a:xfrm>
            <a:prstGeom prst="roundRect">
              <a:avLst/>
            </a:prstGeom>
            <a:solidFill>
              <a:srgbClr val="FE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0968142780"/>
          <p:cNvSpPr/>
          <p:nvPr/>
        </p:nvSpPr>
        <p:spPr>
          <a:xfrm>
            <a:off x="5393635" y="1344368"/>
            <a:ext cx="2732697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vi-VN" sz="2000" b="1" dirty="0">
                <a:latin typeface="Arial" pitchFamily="34" charset="0"/>
                <a:cs typeface="Arial" pitchFamily="34" charset="0"/>
              </a:rPr>
              <a:t>W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hat day is it today?</a:t>
            </a:r>
            <a:endParaRPr lang="vi-VN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1347533" y="1038573"/>
            <a:ext cx="2628458" cy="576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day </a:t>
            </a:r>
            <a:r>
              <a:rPr lang="vi-VN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today?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0968142780">
            <a:extLst>
              <a:ext uri="{FF2B5EF4-FFF2-40B4-BE49-F238E27FC236}">
                <a16:creationId xmlns:a16="http://schemas.microsoft.com/office/drawing/2014/main" id="{1085774F-B8F0-4059-ABCF-18AC86EA28C8}"/>
              </a:ext>
            </a:extLst>
          </p:cNvPr>
          <p:cNvSpPr/>
          <p:nvPr/>
        </p:nvSpPr>
        <p:spPr>
          <a:xfrm>
            <a:off x="6845194" y="3362639"/>
            <a:ext cx="1550468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It’s Friday.</a:t>
            </a:r>
          </a:p>
        </p:txBody>
      </p:sp>
      <p:sp>
        <p:nvSpPr>
          <p:cNvPr id="6" name="Bùi Liễu"/>
          <p:cNvSpPr/>
          <p:nvPr/>
        </p:nvSpPr>
        <p:spPr>
          <a:xfrm>
            <a:off x="2823431" y="1516109"/>
            <a:ext cx="1643279" cy="312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Monday.</a:t>
            </a:r>
            <a:endParaRPr lang="vi-VN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82647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9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6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6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26.3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26.4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2" grpId="0"/>
      <p:bldP spid="5" grpId="0"/>
      <p:bldP spid="2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114550" y="1943101"/>
            <a:ext cx="5372100" cy="244041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72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	</a:t>
            </a:r>
            <a:endParaRPr lang="en-US" sz="72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655678"/>
      </p:ext>
    </p:extLst>
  </p:cSld>
  <p:clrMapOvr>
    <a:masterClrMapping/>
  </p:clrMapOvr>
  <p:transition spd="slow">
    <p:check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F7097A86-532E-E2BB-07F3-CDB2B11C98E3}"/>
              </a:ext>
            </a:extLst>
          </p:cNvPr>
          <p:cNvSpPr txBox="1">
            <a:spLocks/>
          </p:cNvSpPr>
          <p:nvPr/>
        </p:nvSpPr>
        <p:spPr>
          <a:xfrm>
            <a:off x="6293232" y="1660396"/>
            <a:ext cx="1747548" cy="53456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1DA74A4E-966E-5A11-FAE6-FD8182EAFA2F}"/>
              </a:ext>
            </a:extLst>
          </p:cNvPr>
          <p:cNvSpPr txBox="1">
            <a:spLocks/>
          </p:cNvSpPr>
          <p:nvPr/>
        </p:nvSpPr>
        <p:spPr>
          <a:xfrm>
            <a:off x="6019800" y="3105150"/>
            <a:ext cx="2124235" cy="53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0968142780"/>
          <p:cNvGrpSpPr/>
          <p:nvPr/>
        </p:nvGrpSpPr>
        <p:grpSpPr>
          <a:xfrm>
            <a:off x="1768478" y="1107888"/>
            <a:ext cx="3862588" cy="3109542"/>
            <a:chOff x="1676400" y="590550"/>
            <a:chExt cx="4956941" cy="3896873"/>
          </a:xfrm>
        </p:grpSpPr>
        <p:pic>
          <p:nvPicPr>
            <p:cNvPr id="5" name="Bùi Liễu 096814278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590550"/>
              <a:ext cx="4956941" cy="38968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Bùi Liễu 0968142780"/>
            <p:cNvSpPr/>
            <p:nvPr/>
          </p:nvSpPr>
          <p:spPr>
            <a:xfrm>
              <a:off x="1999679" y="1652944"/>
              <a:ext cx="754317" cy="436934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Bùi Liễu"/>
          <p:cNvCxnSpPr/>
          <p:nvPr/>
        </p:nvCxnSpPr>
        <p:spPr>
          <a:xfrm>
            <a:off x="1137989" y="1775280"/>
            <a:ext cx="647700" cy="304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410165" y="2495550"/>
            <a:ext cx="14425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</a:rPr>
              <a:t>deɪ</a:t>
            </a:r>
            <a:r>
              <a:rPr lang="en-US" sz="3600" dirty="0">
                <a:latin typeface="Arial" panose="020B0604020202020204" pitchFamily="34" charset="0"/>
              </a:rPr>
              <a:t>/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1343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90600" y="2114550"/>
            <a:ext cx="3733063" cy="1042059"/>
            <a:chOff x="3127513" y="3064600"/>
            <a:chExt cx="14050617" cy="4350603"/>
          </a:xfrm>
        </p:grpSpPr>
        <p:grpSp>
          <p:nvGrpSpPr>
            <p:cNvPr id="4" name="Group 3"/>
            <p:cNvGrpSpPr/>
            <p:nvPr/>
          </p:nvGrpSpPr>
          <p:grpSpPr>
            <a:xfrm>
              <a:off x="3127513" y="3064600"/>
              <a:ext cx="14050617" cy="4350603"/>
              <a:chOff x="8231113" y="3949830"/>
              <a:chExt cx="14050617" cy="4350603"/>
            </a:xfrm>
          </p:grpSpPr>
          <p:sp>
            <p:nvSpPr>
              <p:cNvPr id="6" name="Pentagon 5"/>
              <p:cNvSpPr/>
              <p:nvPr/>
            </p:nvSpPr>
            <p:spPr>
              <a:xfrm>
                <a:off x="17404930" y="6852633"/>
                <a:ext cx="4876800" cy="1447800"/>
              </a:xfrm>
              <a:prstGeom prst="homePlat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dirty="0"/>
                  <a:t>tomorrow</a:t>
                </a:r>
                <a:endParaRPr lang="en-US" dirty="0"/>
              </a:p>
            </p:txBody>
          </p:sp>
          <p:sp>
            <p:nvSpPr>
              <p:cNvPr id="7" name="Pentagon 6"/>
              <p:cNvSpPr/>
              <p:nvPr/>
            </p:nvSpPr>
            <p:spPr>
              <a:xfrm flipH="1">
                <a:off x="8231113" y="3949830"/>
                <a:ext cx="4876800" cy="1447800"/>
              </a:xfrm>
              <a:prstGeom prst="homePlat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dirty="0"/>
                  <a:t>yesterday</a:t>
                </a:r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3107913" y="5397630"/>
                <a:ext cx="4267200" cy="1455003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dirty="0"/>
                  <a:t>today</a:t>
                </a:r>
                <a:endParaRPr lang="en-US" dirty="0"/>
              </a:p>
            </p:txBody>
          </p:sp>
        </p:grpSp>
        <p:cxnSp>
          <p:nvCxnSpPr>
            <p:cNvPr id="5" name="Bùi Liễu 0968142780"/>
            <p:cNvCxnSpPr/>
            <p:nvPr/>
          </p:nvCxnSpPr>
          <p:spPr>
            <a:xfrm flipH="1">
              <a:off x="10137914" y="3064600"/>
              <a:ext cx="8926" cy="1251973"/>
            </a:xfrm>
            <a:prstGeom prst="straightConnector1">
              <a:avLst/>
            </a:prstGeom>
            <a:ln w="76200">
              <a:solidFill>
                <a:srgbClr val="9751CB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F7097A86-532E-E2BB-07F3-CDB2B11C98E3}"/>
              </a:ext>
            </a:extLst>
          </p:cNvPr>
          <p:cNvSpPr txBox="1">
            <a:spLocks/>
          </p:cNvSpPr>
          <p:nvPr/>
        </p:nvSpPr>
        <p:spPr>
          <a:xfrm>
            <a:off x="5867400" y="1657350"/>
            <a:ext cx="2061551" cy="53456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15000" y="2414423"/>
            <a:ext cx="1694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</a:rPr>
              <a:t> /</a:t>
            </a:r>
            <a:r>
              <a:rPr lang="en-US" sz="3600" dirty="0" err="1"/>
              <a:t>təˈdeɪ</a:t>
            </a:r>
            <a:r>
              <a:rPr lang="en-US" sz="3600" dirty="0">
                <a:latin typeface="Arial" panose="020B0604020202020204" pitchFamily="34" charset="0"/>
              </a:rPr>
              <a:t>/</a:t>
            </a:r>
            <a:endParaRPr lang="en-US" sz="3600" dirty="0"/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5562600" y="3095884"/>
            <a:ext cx="2133600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177785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day-wav-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day-wav-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6550698" y="2886202"/>
            <a:ext cx="1165313" cy="506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F7097A86-532E-E2BB-07F3-CDB2B11C98E3}"/>
              </a:ext>
            </a:extLst>
          </p:cNvPr>
          <p:cNvSpPr txBox="1">
            <a:spLocks/>
          </p:cNvSpPr>
          <p:nvPr/>
        </p:nvSpPr>
        <p:spPr>
          <a:xfrm>
            <a:off x="6248400" y="1393113"/>
            <a:ext cx="1905000" cy="84675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</a:p>
        </p:txBody>
      </p:sp>
      <p:grpSp>
        <p:nvGrpSpPr>
          <p:cNvPr id="4" name="0968142780"/>
          <p:cNvGrpSpPr/>
          <p:nvPr/>
        </p:nvGrpSpPr>
        <p:grpSpPr>
          <a:xfrm>
            <a:off x="1568138" y="1201645"/>
            <a:ext cx="3862588" cy="3109542"/>
            <a:chOff x="1676400" y="590550"/>
            <a:chExt cx="4956941" cy="3896873"/>
          </a:xfrm>
        </p:grpSpPr>
        <p:pic>
          <p:nvPicPr>
            <p:cNvPr id="5" name="Bùi Liễu 096814278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590550"/>
              <a:ext cx="4956941" cy="38968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Bùi Liễu 0968142780"/>
            <p:cNvSpPr/>
            <p:nvPr/>
          </p:nvSpPr>
          <p:spPr>
            <a:xfrm>
              <a:off x="1999679" y="1565616"/>
              <a:ext cx="4350220" cy="524262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Bùi Liễu"/>
          <p:cNvCxnSpPr/>
          <p:nvPr/>
        </p:nvCxnSpPr>
        <p:spPr>
          <a:xfrm>
            <a:off x="1137989" y="1775280"/>
            <a:ext cx="647700" cy="304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373306" y="2239871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</a:rPr>
              <a:t> /</a:t>
            </a:r>
            <a:r>
              <a:rPr lang="en-US" sz="3600" dirty="0" err="1">
                <a:latin typeface="Arial" panose="020B0604020202020204" pitchFamily="34" charset="0"/>
              </a:rPr>
              <a:t>wiːk</a:t>
            </a:r>
            <a:r>
              <a:rPr lang="en-US" sz="3600" dirty="0">
                <a:latin typeface="Arial" panose="020B0604020202020204" pitchFamily="34" charset="0"/>
              </a:rPr>
              <a:t>/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6249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ek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ek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4953000" y="2754921"/>
            <a:ext cx="3755408" cy="1240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F7097A86-532E-E2BB-07F3-CDB2B11C98E3}"/>
              </a:ext>
            </a:extLst>
          </p:cNvPr>
          <p:cNvSpPr txBox="1">
            <a:spLocks/>
          </p:cNvSpPr>
          <p:nvPr/>
        </p:nvSpPr>
        <p:spPr>
          <a:xfrm>
            <a:off x="5677191" y="1573636"/>
            <a:ext cx="2742237" cy="76951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weekday</a:t>
            </a:r>
          </a:p>
        </p:txBody>
      </p:sp>
      <p:grpSp>
        <p:nvGrpSpPr>
          <p:cNvPr id="4" name="0968142780"/>
          <p:cNvGrpSpPr/>
          <p:nvPr/>
        </p:nvGrpSpPr>
        <p:grpSpPr>
          <a:xfrm>
            <a:off x="1295400" y="1200150"/>
            <a:ext cx="3862588" cy="3109542"/>
            <a:chOff x="1676400" y="590550"/>
            <a:chExt cx="4956941" cy="3896873"/>
          </a:xfrm>
        </p:grpSpPr>
        <p:pic>
          <p:nvPicPr>
            <p:cNvPr id="5" name="Bùi Liễu 096814278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590550"/>
              <a:ext cx="4956941" cy="38968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Bùi Liễu 0968142780"/>
            <p:cNvSpPr/>
            <p:nvPr/>
          </p:nvSpPr>
          <p:spPr>
            <a:xfrm>
              <a:off x="1999679" y="1565616"/>
              <a:ext cx="3099339" cy="524262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Bùi Liễu"/>
          <p:cNvCxnSpPr/>
          <p:nvPr/>
        </p:nvCxnSpPr>
        <p:spPr>
          <a:xfrm>
            <a:off x="921379" y="1673412"/>
            <a:ext cx="647700" cy="304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096000" y="2323841"/>
            <a:ext cx="20425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</a:rPr>
              <a:t> /</a:t>
            </a:r>
            <a:r>
              <a:rPr lang="en-US" sz="3600" dirty="0" err="1">
                <a:latin typeface="Arial" panose="020B0604020202020204" pitchFamily="34" charset="0"/>
              </a:rPr>
              <a:t>wiːk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deɪ</a:t>
            </a:r>
            <a:r>
              <a:rPr lang="en-US" sz="3600" dirty="0">
                <a:latin typeface="Arial" panose="020B0604020202020204" pitchFamily="34" charset="0"/>
              </a:rPr>
              <a:t>/</a:t>
            </a:r>
            <a:endParaRPr lang="en-US" sz="3600" dirty="0"/>
          </a:p>
        </p:txBody>
      </p:sp>
      <p:sp>
        <p:nvSpPr>
          <p:cNvPr id="9" name="Bùi Liễu 0968142780"/>
          <p:cNvSpPr txBox="1"/>
          <p:nvPr/>
        </p:nvSpPr>
        <p:spPr>
          <a:xfrm>
            <a:off x="2743881" y="3486150"/>
            <a:ext cx="1066800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600" dirty="0" err="1"/>
              <a:t>Bùi</a:t>
            </a:r>
            <a:r>
              <a:rPr lang="en-US" sz="1600" dirty="0"/>
              <a:t> </a:t>
            </a:r>
            <a:r>
              <a:rPr lang="en-US" sz="1600" dirty="0" err="1"/>
              <a:t>Liễu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4139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ekda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ekday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534</Words>
  <Application>Microsoft Office PowerPoint</Application>
  <PresentationFormat>On-screen Show (16:9)</PresentationFormat>
  <Paragraphs>194</Paragraphs>
  <Slides>39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Berlin Sans FB Demi</vt:lpstr>
      <vt:lpstr>Calibri</vt:lpstr>
      <vt:lpstr>Century Gothic</vt:lpstr>
      <vt:lpstr>Comic Sans MS</vt:lpstr>
      <vt:lpstr>Kirang Haerang</vt:lpstr>
      <vt:lpstr>Showcard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122</cp:revision>
  <dcterms:created xsi:type="dcterms:W3CDTF">2006-08-16T00:00:00Z</dcterms:created>
  <dcterms:modified xsi:type="dcterms:W3CDTF">2025-01-02T14:43:10Z</dcterms:modified>
</cp:coreProperties>
</file>