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4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7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8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9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0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1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2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3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4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5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6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7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8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29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0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31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0.wav" ContentType="audio/x-wav"/>
  <Override PartName="/ppt/media/media3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9.wav" ContentType="audio/x-wav"/>
  <Override PartName="/ppt/notesSlides/notesSlide7.xml" ContentType="application/vnd.openxmlformats-officedocument.presentationml.notesSlide+xml"/>
  <Override PartName="/ppt/media/audio20.wav" ContentType="audio/x-wav"/>
  <Override PartName="/ppt/media/audio21.wav" ContentType="audio/x-wav"/>
  <Override PartName="/ppt/media/audio22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8" r:id="rId3"/>
    <p:sldMasterId id="2147483694" r:id="rId4"/>
    <p:sldMasterId id="2147483806" r:id="rId5"/>
    <p:sldMasterId id="2147483822" r:id="rId6"/>
    <p:sldMasterId id="2147483838" r:id="rId7"/>
    <p:sldMasterId id="2147483851" r:id="rId8"/>
    <p:sldMasterId id="2147483864" r:id="rId9"/>
    <p:sldMasterId id="2147483877" r:id="rId10"/>
    <p:sldMasterId id="2147483890" r:id="rId11"/>
    <p:sldMasterId id="2147483903" r:id="rId12"/>
    <p:sldMasterId id="2147483916" r:id="rId13"/>
    <p:sldMasterId id="2147483929" r:id="rId14"/>
    <p:sldMasterId id="2147483942" r:id="rId15"/>
    <p:sldMasterId id="2147483955" r:id="rId16"/>
    <p:sldMasterId id="2147483968" r:id="rId17"/>
    <p:sldMasterId id="2147483982" r:id="rId18"/>
    <p:sldMasterId id="2147483996" r:id="rId19"/>
    <p:sldMasterId id="2147484010" r:id="rId20"/>
    <p:sldMasterId id="2147484024" r:id="rId21"/>
    <p:sldMasterId id="2147484050" r:id="rId22"/>
    <p:sldMasterId id="2147484063" r:id="rId23"/>
    <p:sldMasterId id="2147484076" r:id="rId24"/>
    <p:sldMasterId id="2147484089" r:id="rId25"/>
    <p:sldMasterId id="2147484102" r:id="rId26"/>
    <p:sldMasterId id="2147484115" r:id="rId27"/>
    <p:sldMasterId id="2147484128" r:id="rId28"/>
    <p:sldMasterId id="2147484141" r:id="rId29"/>
    <p:sldMasterId id="2147484154" r:id="rId30"/>
    <p:sldMasterId id="2147484167" r:id="rId31"/>
    <p:sldMasterId id="2147484183" r:id="rId32"/>
  </p:sldMasterIdLst>
  <p:notesMasterIdLst>
    <p:notesMasterId r:id="rId77"/>
  </p:notesMasterIdLst>
  <p:sldIdLst>
    <p:sldId id="340" r:id="rId33"/>
    <p:sldId id="356" r:id="rId34"/>
    <p:sldId id="388" r:id="rId35"/>
    <p:sldId id="357" r:id="rId36"/>
    <p:sldId id="355" r:id="rId37"/>
    <p:sldId id="380" r:id="rId38"/>
    <p:sldId id="389" r:id="rId39"/>
    <p:sldId id="358" r:id="rId40"/>
    <p:sldId id="37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85" r:id="rId53"/>
    <p:sldId id="384" r:id="rId54"/>
    <p:sldId id="371" r:id="rId55"/>
    <p:sldId id="372" r:id="rId56"/>
    <p:sldId id="373" r:id="rId57"/>
    <p:sldId id="374" r:id="rId58"/>
    <p:sldId id="375" r:id="rId59"/>
    <p:sldId id="376" r:id="rId60"/>
    <p:sldId id="379" r:id="rId61"/>
    <p:sldId id="377" r:id="rId62"/>
    <p:sldId id="345" r:id="rId63"/>
    <p:sldId id="351" r:id="rId64"/>
    <p:sldId id="352" r:id="rId65"/>
    <p:sldId id="291" r:id="rId66"/>
    <p:sldId id="292" r:id="rId67"/>
    <p:sldId id="293" r:id="rId68"/>
    <p:sldId id="294" r:id="rId69"/>
    <p:sldId id="296" r:id="rId70"/>
    <p:sldId id="381" r:id="rId71"/>
    <p:sldId id="382" r:id="rId72"/>
    <p:sldId id="299" r:id="rId73"/>
    <p:sldId id="386" r:id="rId74"/>
    <p:sldId id="387" r:id="rId75"/>
    <p:sldId id="383" r:id="rId76"/>
  </p:sldIdLst>
  <p:sldSz cx="12192000" cy="6858000"/>
  <p:notesSz cx="6858000" cy="9144000"/>
  <p:embeddedFontLst>
    <p:embeddedFont>
      <p:font typeface=".VnBlack" panose="020B7200000000000000" pitchFamily="34" charset="0"/>
      <p:regular r:id="rId78"/>
    </p:embeddedFont>
    <p:embeddedFont>
      <p:font typeface=".VnTifani HeavyH" panose="020B7200000000000000" pitchFamily="34" charset="0"/>
      <p:regular r:id="rId79"/>
    </p:embeddedFont>
    <p:embeddedFont>
      <p:font typeface="Bauhaus 93" panose="04030905020B02020C02" pitchFamily="82" charset="0"/>
      <p:regular r:id="rId80"/>
    </p:embeddedFont>
    <p:embeddedFont>
      <p:font typeface="Berlin Sans FB" panose="020E0602020502020306" pitchFamily="34" charset="0"/>
      <p:regular r:id="rId81"/>
      <p:bold r:id="rId82"/>
    </p:embeddedFont>
    <p:embeddedFont>
      <p:font typeface="Berlin Sans FB Demi" panose="020E0802020502020306" pitchFamily="34" charset="0"/>
      <p:bold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Calibri Light" panose="020F0302020204030204" pitchFamily="34" charset="0"/>
      <p:regular r:id="rId88"/>
      <p:italic r:id="rId89"/>
    </p:embeddedFont>
    <p:embeddedFont>
      <p:font typeface="Catamaran" panose="020B0604020202020204" charset="0"/>
      <p:regular r:id="rId90"/>
      <p:bold r:id="rId91"/>
    </p:embeddedFont>
    <p:embeddedFont>
      <p:font typeface="Coiny" panose="020B0604020202020204" charset="0"/>
      <p:regular r:id="rId92"/>
    </p:embeddedFont>
    <p:embeddedFont>
      <p:font typeface="Comic Sans MS" panose="030F0702030302020204" pitchFamily="66" charset="0"/>
      <p:regular r:id="rId93"/>
      <p:bold r:id="rId94"/>
      <p:italic r:id="rId95"/>
      <p:boldItalic r:id="rId96"/>
    </p:embeddedFont>
    <p:embeddedFont>
      <p:font typeface="Cooper Black" panose="0208090404030B020404" pitchFamily="18" charset="0"/>
      <p:regular r:id="rId97"/>
    </p:embeddedFont>
    <p:embeddedFont>
      <p:font typeface="Dosis" pitchFamily="2" charset="0"/>
      <p:regular r:id="rId98"/>
      <p:bold r:id="rId99"/>
    </p:embeddedFont>
    <p:embeddedFont>
      <p:font typeface="Tahoma" panose="020B0604030504040204" pitchFamily="34" charset="0"/>
      <p:regular r:id="rId100"/>
      <p:bold r:id="rId10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C41F"/>
    <a:srgbClr val="004ADE"/>
    <a:srgbClr val="28F03B"/>
    <a:srgbClr val="E6ABCE"/>
    <a:srgbClr val="61AF26"/>
    <a:srgbClr val="21D98F"/>
    <a:srgbClr val="E93BD4"/>
    <a:srgbClr val="F7942D"/>
    <a:srgbClr val="E6A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3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font" Target="fonts/font2.fntdata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13.fntdata"/><Relationship Id="rId95" Type="http://schemas.openxmlformats.org/officeDocument/2006/relationships/font" Target="fonts/font18.fntdata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59" Type="http://schemas.openxmlformats.org/officeDocument/2006/relationships/slide" Target="slides/slide27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font" Target="fonts/font17.fntdata"/><Relationship Id="rId99" Type="http://schemas.openxmlformats.org/officeDocument/2006/relationships/font" Target="fonts/font22.fntdata"/><Relationship Id="rId101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97" Type="http://schemas.openxmlformats.org/officeDocument/2006/relationships/font" Target="fonts/font20.fntdata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92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87" Type="http://schemas.openxmlformats.org/officeDocument/2006/relationships/font" Target="fonts/font10.fntdata"/><Relationship Id="rId61" Type="http://schemas.openxmlformats.org/officeDocument/2006/relationships/slide" Target="slides/slide29.xml"/><Relationship Id="rId82" Type="http://schemas.openxmlformats.org/officeDocument/2006/relationships/font" Target="fonts/font5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56" Type="http://schemas.openxmlformats.org/officeDocument/2006/relationships/slide" Target="slides/slide24.xml"/><Relationship Id="rId77" Type="http://schemas.openxmlformats.org/officeDocument/2006/relationships/notesMaster" Target="notesMasters/notesMaster1.xml"/><Relationship Id="rId100" Type="http://schemas.openxmlformats.org/officeDocument/2006/relationships/font" Target="fonts/font23.fntdata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93" Type="http://schemas.openxmlformats.org/officeDocument/2006/relationships/font" Target="fonts/font16.fntdata"/><Relationship Id="rId98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4.xml"/><Relationship Id="rId67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4B7A9-1C4D-4AFB-AC47-1B6AE20E7D6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FC7B-F4E8-4B62-B67D-C30BC1138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052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6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84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00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01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6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8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460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246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87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23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48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5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2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694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993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128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51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984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422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147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07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43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22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7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463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62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796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011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975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490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884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979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351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387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3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75391" y="1017079"/>
            <a:ext cx="4441219" cy="42142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40744" y="1"/>
            <a:ext cx="1651264" cy="6858033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4" y="27"/>
            <a:ext cx="2328269" cy="1956140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09400" y="2251517"/>
            <a:ext cx="8973200" cy="20812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745600" y="4764007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371733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835300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61079" y="3858433"/>
            <a:ext cx="1312239" cy="1436697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9135713" y="94900"/>
            <a:ext cx="1312239" cy="1436697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11241033" y="20812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688732" y="-203188"/>
            <a:ext cx="3506933" cy="2487952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2283804">
            <a:off x="-993440" y="3013507"/>
            <a:ext cx="4554463" cy="2722491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 rot="294481">
            <a:off x="1304469" y="6146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" name="Google Shape;47;p2"/>
          <p:cNvGrpSpPr/>
          <p:nvPr/>
        </p:nvGrpSpPr>
        <p:grpSpPr>
          <a:xfrm>
            <a:off x="10993131" y="215835"/>
            <a:ext cx="923520" cy="876372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338902" y="5817669"/>
            <a:ext cx="377577" cy="812809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762203" y="5408664"/>
            <a:ext cx="377535" cy="812717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11798340" y="1175466"/>
            <a:ext cx="168257" cy="252133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11696740" y="1581866"/>
            <a:ext cx="168257" cy="252133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35557" y="5171797"/>
            <a:ext cx="354368" cy="306247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636906" y="4677666"/>
            <a:ext cx="168257" cy="252133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84484" y="4716438"/>
            <a:ext cx="232283" cy="261085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9685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312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609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212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186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05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89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31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426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137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69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3207900" y="4108917"/>
            <a:ext cx="67568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8636852" y="2335647"/>
            <a:ext cx="120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3207900" y="5201451"/>
            <a:ext cx="6756800" cy="5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10711577" y="5354245"/>
            <a:ext cx="1034539" cy="1033847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712173" y="5777842"/>
            <a:ext cx="695747" cy="466036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969866" y="1"/>
            <a:ext cx="14413380" cy="3523191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3302701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497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05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2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250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853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141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141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435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194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68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5923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797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166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533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752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208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56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991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143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651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50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912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579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944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754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904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495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964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440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455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083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13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90791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728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920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366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211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240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989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22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007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358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67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471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056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211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401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944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890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925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280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5803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561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80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88661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602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881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954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148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142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006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3962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8051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3596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71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74824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5229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6190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555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872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4042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9096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821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331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4230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2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76566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6803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907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7905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739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2242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833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9966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7276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5538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37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2545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5651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282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6515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0257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39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24268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9686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84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8191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37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3321183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2297584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2297584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477216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6453617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6453617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321183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2297584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2297584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7477216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6453617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6453617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133115" y="0"/>
            <a:ext cx="12356633" cy="68580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33" y="1"/>
            <a:ext cx="12051833" cy="6858015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65835" y="280289"/>
            <a:ext cx="11885103" cy="501652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99940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2565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986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7878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1468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6914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2826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047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0212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2881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34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88983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8589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5046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2906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3139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4739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8467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679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6618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8900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310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65282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2900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4943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548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3438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4840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6438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5843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1670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6301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81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75391" y="1017079"/>
            <a:ext cx="4441219" cy="42142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40744" y="1"/>
            <a:ext cx="1651264" cy="6858033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4" y="27"/>
            <a:ext cx="2328269" cy="1956140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09400" y="2251517"/>
            <a:ext cx="8973200" cy="20812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745600" y="4764007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371733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835300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61079" y="3858433"/>
            <a:ext cx="1312239" cy="1436697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9135713" y="94900"/>
            <a:ext cx="1312239" cy="1436697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11241033" y="20812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688732" y="-203188"/>
            <a:ext cx="3506933" cy="2487952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2283804">
            <a:off x="-993440" y="3013507"/>
            <a:ext cx="4554463" cy="2722491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 rot="294481">
            <a:off x="1304469" y="6146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" name="Google Shape;47;p2"/>
          <p:cNvGrpSpPr/>
          <p:nvPr/>
        </p:nvGrpSpPr>
        <p:grpSpPr>
          <a:xfrm>
            <a:off x="10993131" y="215835"/>
            <a:ext cx="923520" cy="876372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338902" y="5817669"/>
            <a:ext cx="377577" cy="812809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762203" y="5408664"/>
            <a:ext cx="377535" cy="812717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11798340" y="1175466"/>
            <a:ext cx="168257" cy="252133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11696740" y="1581866"/>
            <a:ext cx="168257" cy="252133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35557" y="5171797"/>
            <a:ext cx="354368" cy="306247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636906" y="4677666"/>
            <a:ext cx="168257" cy="252133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84484" y="4716438"/>
            <a:ext cx="232283" cy="261085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50930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>
                <a:solidFill>
                  <a:prstClr val="black"/>
                </a:solidFill>
              </a:rPr>
              <a:pPr/>
              <a:t>1/2/2025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95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25056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482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4086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9757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1192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1297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1134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3558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40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1" y="1837068"/>
            <a:ext cx="740001" cy="2444297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32"/>
          <p:cNvSpPr/>
          <p:nvPr/>
        </p:nvSpPr>
        <p:spPr>
          <a:xfrm>
            <a:off x="9441501" y="0"/>
            <a:ext cx="2750455" cy="8763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32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10064283" y="391116"/>
            <a:ext cx="1961069" cy="2102395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67129" y="4622322"/>
            <a:ext cx="1790827" cy="2046493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32931" y="3601235"/>
            <a:ext cx="923520" cy="876372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11241040" y="3028802"/>
            <a:ext cx="923531" cy="800377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13" y="-227368"/>
            <a:ext cx="1312239" cy="1150015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11970222" y="5849139"/>
            <a:ext cx="96156" cy="154749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4" name="Google Shape;3044;p32"/>
          <p:cNvSpPr/>
          <p:nvPr/>
        </p:nvSpPr>
        <p:spPr>
          <a:xfrm>
            <a:off x="11672946" y="6086347"/>
            <a:ext cx="72137" cy="11264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5" name="Google Shape;3045;p32"/>
          <p:cNvSpPr/>
          <p:nvPr/>
        </p:nvSpPr>
        <p:spPr>
          <a:xfrm>
            <a:off x="11970222" y="6340047"/>
            <a:ext cx="96156" cy="156191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6" name="Google Shape;3046;p32"/>
          <p:cNvSpPr/>
          <p:nvPr/>
        </p:nvSpPr>
        <p:spPr>
          <a:xfrm rot="294481">
            <a:off x="647369" y="11882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11644657" y="4614397"/>
            <a:ext cx="354368" cy="306247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12046006" y="4120266"/>
            <a:ext cx="168257" cy="252133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11693584" y="4159038"/>
            <a:ext cx="232283" cy="261085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9079877" y="64049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7" name="Google Shape;3057;p32"/>
          <p:cNvSpPr/>
          <p:nvPr/>
        </p:nvSpPr>
        <p:spPr>
          <a:xfrm>
            <a:off x="5767233" y="-518667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16586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5102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8590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9736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3502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6138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315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6321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5433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2019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72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3207900" y="4108917"/>
            <a:ext cx="67568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8636852" y="2335647"/>
            <a:ext cx="120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3207900" y="5201451"/>
            <a:ext cx="6756800" cy="5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10711577" y="5354245"/>
            <a:ext cx="1034539" cy="1033847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712173" y="5777842"/>
            <a:ext cx="695747" cy="466036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969866" y="1"/>
            <a:ext cx="14413380" cy="3523191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12850046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5142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6500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2394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671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302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447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3955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3837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512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28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601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7916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4480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0067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6019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1015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3286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7873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1126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2686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11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30063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3786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5618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7447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4032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6193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6990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6486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1043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8756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5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80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0074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4602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7763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6841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6337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4687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4257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017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6938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8955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17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61770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6629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3953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6190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8971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9654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9818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5465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9671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66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58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41002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378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7576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9032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3084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0465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2948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3715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0584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0224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06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25149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3010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303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5223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3537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7125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5253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8941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7289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2667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3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70282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1740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4467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0857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9515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4907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4418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9872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4358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2038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38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22473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3787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9259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2839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1414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7030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2720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2676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563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0202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60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3321183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2297584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2297584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477216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6453617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6453617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321183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2297584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2297584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7477216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6453617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6453617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133115" y="0"/>
            <a:ext cx="12356633" cy="68580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33" y="1"/>
            <a:ext cx="12051833" cy="6858015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65835" y="280289"/>
            <a:ext cx="11885103" cy="501652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83667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3363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7920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3225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4548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060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8248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9608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4184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5677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03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16963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8298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7268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75391" y="1017079"/>
            <a:ext cx="4441219" cy="42142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40744" y="1"/>
            <a:ext cx="1651264" cy="6858033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4" y="27"/>
            <a:ext cx="2328269" cy="1956140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09400" y="2251517"/>
            <a:ext cx="8973200" cy="20812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745600" y="4764007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371733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835300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61079" y="3858433"/>
            <a:ext cx="1312239" cy="1436697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9135713" y="94900"/>
            <a:ext cx="1312239" cy="1436697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11241033" y="20812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688732" y="-203188"/>
            <a:ext cx="3506933" cy="2487952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2283804">
            <a:off x="-993440" y="3013507"/>
            <a:ext cx="4554463" cy="2722491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 rot="294481">
            <a:off x="1304469" y="6146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" name="Google Shape;47;p2"/>
          <p:cNvGrpSpPr/>
          <p:nvPr/>
        </p:nvGrpSpPr>
        <p:grpSpPr>
          <a:xfrm>
            <a:off x="10993131" y="215835"/>
            <a:ext cx="923520" cy="876372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338902" y="5817669"/>
            <a:ext cx="377577" cy="812809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762203" y="5408664"/>
            <a:ext cx="377535" cy="812717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11798340" y="1175466"/>
            <a:ext cx="168257" cy="252133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11696740" y="1581866"/>
            <a:ext cx="168257" cy="252133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35557" y="5171797"/>
            <a:ext cx="354368" cy="306247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636906" y="4677666"/>
            <a:ext cx="168257" cy="252133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84484" y="4716438"/>
            <a:ext cx="232283" cy="261085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99352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1" y="1837068"/>
            <a:ext cx="740001" cy="2444297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32"/>
          <p:cNvSpPr/>
          <p:nvPr/>
        </p:nvSpPr>
        <p:spPr>
          <a:xfrm>
            <a:off x="9441501" y="0"/>
            <a:ext cx="2750455" cy="8763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32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10064283" y="391116"/>
            <a:ext cx="1961069" cy="2102395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67129" y="4622322"/>
            <a:ext cx="1790827" cy="2046493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32931" y="3601235"/>
            <a:ext cx="923520" cy="876372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11241040" y="3028802"/>
            <a:ext cx="923531" cy="800377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13" y="-227368"/>
            <a:ext cx="1312239" cy="1150015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11970222" y="5849139"/>
            <a:ext cx="96156" cy="154749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4" name="Google Shape;3044;p32"/>
          <p:cNvSpPr/>
          <p:nvPr/>
        </p:nvSpPr>
        <p:spPr>
          <a:xfrm>
            <a:off x="11672946" y="6086347"/>
            <a:ext cx="72137" cy="11264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5" name="Google Shape;3045;p32"/>
          <p:cNvSpPr/>
          <p:nvPr/>
        </p:nvSpPr>
        <p:spPr>
          <a:xfrm>
            <a:off x="11970222" y="6340047"/>
            <a:ext cx="96156" cy="156191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6" name="Google Shape;3046;p32"/>
          <p:cNvSpPr/>
          <p:nvPr/>
        </p:nvSpPr>
        <p:spPr>
          <a:xfrm rot="294481">
            <a:off x="647369" y="11882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11644657" y="4614397"/>
            <a:ext cx="354368" cy="306247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12046006" y="4120266"/>
            <a:ext cx="168257" cy="252133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11693584" y="4159038"/>
            <a:ext cx="232283" cy="261085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9079877" y="64049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7" name="Google Shape;3057;p32"/>
          <p:cNvSpPr/>
          <p:nvPr/>
        </p:nvSpPr>
        <p:spPr>
          <a:xfrm>
            <a:off x="5767233" y="-518667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4448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3207900" y="4108917"/>
            <a:ext cx="67568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8636852" y="2335647"/>
            <a:ext cx="120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3207900" y="5201451"/>
            <a:ext cx="6756800" cy="5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10711577" y="5354245"/>
            <a:ext cx="1034539" cy="1033847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712173" y="5777842"/>
            <a:ext cx="695747" cy="466036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969866" y="1"/>
            <a:ext cx="14413380" cy="3523191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50881471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2631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88530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9748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23157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685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90991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2455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78695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147745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3321183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2297584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2297584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477216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6453617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6453617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321183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2297584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2297584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7477216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6453617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6453617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133115" y="0"/>
            <a:ext cx="12356633" cy="68580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33" y="1"/>
            <a:ext cx="12051833" cy="6858015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65835" y="280289"/>
            <a:ext cx="11885103" cy="501652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69425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79561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10990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8304151" y="-1221860"/>
            <a:ext cx="6782044" cy="6759781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5841467" y="2783867"/>
            <a:ext cx="51236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9592784" y="1075867"/>
            <a:ext cx="13444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7556333" y="4848669"/>
            <a:ext cx="34088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7318533" y="6082367"/>
            <a:ext cx="3408800" cy="19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786516" y="3818136"/>
            <a:ext cx="3300933" cy="445580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10266422" y="4962529"/>
            <a:ext cx="1293389" cy="2557788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7250720" y="8400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23"/>
          <p:cNvSpPr/>
          <p:nvPr/>
        </p:nvSpPr>
        <p:spPr>
          <a:xfrm>
            <a:off x="7116754" y="61018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23"/>
          <p:cNvSpPr/>
          <p:nvPr/>
        </p:nvSpPr>
        <p:spPr>
          <a:xfrm>
            <a:off x="430385" y="55682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38175" y="-97585"/>
            <a:ext cx="5680633" cy="3365304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55261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75391" y="1017079"/>
            <a:ext cx="4441219" cy="42142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40744" y="1"/>
            <a:ext cx="1651264" cy="6858033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4" y="27"/>
            <a:ext cx="2328269" cy="1956140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09400" y="2251517"/>
            <a:ext cx="8973200" cy="20812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745600" y="4764007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371733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835300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61079" y="3858433"/>
            <a:ext cx="1312239" cy="1436697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9135713" y="94900"/>
            <a:ext cx="1312239" cy="1436697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11241033" y="20812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688732" y="-203188"/>
            <a:ext cx="3506933" cy="2487952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2283804">
            <a:off x="-993440" y="3013507"/>
            <a:ext cx="4554463" cy="2722491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 rot="294481">
            <a:off x="1304469" y="6146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" name="Google Shape;47;p2"/>
          <p:cNvGrpSpPr/>
          <p:nvPr/>
        </p:nvGrpSpPr>
        <p:grpSpPr>
          <a:xfrm>
            <a:off x="10993131" y="215835"/>
            <a:ext cx="923520" cy="876372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338902" y="5817669"/>
            <a:ext cx="377577" cy="812809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762203" y="5408664"/>
            <a:ext cx="377535" cy="812717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11798340" y="1175466"/>
            <a:ext cx="168257" cy="252133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11696740" y="1581866"/>
            <a:ext cx="168257" cy="252133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35557" y="5171797"/>
            <a:ext cx="354368" cy="306247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636906" y="4677666"/>
            <a:ext cx="168257" cy="252133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84484" y="4716438"/>
            <a:ext cx="232283" cy="261085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918041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1" y="1837068"/>
            <a:ext cx="740001" cy="2444297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32"/>
          <p:cNvSpPr/>
          <p:nvPr/>
        </p:nvSpPr>
        <p:spPr>
          <a:xfrm>
            <a:off x="9441501" y="0"/>
            <a:ext cx="2750455" cy="8763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32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10064283" y="391116"/>
            <a:ext cx="1961069" cy="2102395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67129" y="4622322"/>
            <a:ext cx="1790827" cy="2046493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32931" y="3601235"/>
            <a:ext cx="923520" cy="876372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11241040" y="3028802"/>
            <a:ext cx="923531" cy="800377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13" y="-227368"/>
            <a:ext cx="1312239" cy="1150015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11970222" y="5849139"/>
            <a:ext cx="96156" cy="154749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4" name="Google Shape;3044;p32"/>
          <p:cNvSpPr/>
          <p:nvPr/>
        </p:nvSpPr>
        <p:spPr>
          <a:xfrm>
            <a:off x="11672946" y="6086347"/>
            <a:ext cx="72137" cy="11264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5" name="Google Shape;3045;p32"/>
          <p:cNvSpPr/>
          <p:nvPr/>
        </p:nvSpPr>
        <p:spPr>
          <a:xfrm>
            <a:off x="11970222" y="6340047"/>
            <a:ext cx="96156" cy="156191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6" name="Google Shape;3046;p32"/>
          <p:cNvSpPr/>
          <p:nvPr/>
        </p:nvSpPr>
        <p:spPr>
          <a:xfrm rot="294481">
            <a:off x="647369" y="11882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11644657" y="4614397"/>
            <a:ext cx="354368" cy="306247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12046006" y="4120266"/>
            <a:ext cx="168257" cy="252133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11693584" y="4159038"/>
            <a:ext cx="232283" cy="261085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9079877" y="64049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7" name="Google Shape;3057;p32"/>
          <p:cNvSpPr/>
          <p:nvPr/>
        </p:nvSpPr>
        <p:spPr>
          <a:xfrm>
            <a:off x="5767233" y="-518667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49226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3207900" y="4108917"/>
            <a:ext cx="67568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8636852" y="2335647"/>
            <a:ext cx="120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3207900" y="5201451"/>
            <a:ext cx="6756800" cy="5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10711577" y="5354245"/>
            <a:ext cx="1034539" cy="1033847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712173" y="5777842"/>
            <a:ext cx="695747" cy="466036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969866" y="1"/>
            <a:ext cx="14413380" cy="3523191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931778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75391" y="1017079"/>
            <a:ext cx="4441219" cy="42142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40744" y="1"/>
            <a:ext cx="1651264" cy="6858033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4" y="27"/>
            <a:ext cx="2328269" cy="1956140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09400" y="2251517"/>
            <a:ext cx="8973200" cy="20812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745600" y="4764007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371733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835300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61079" y="3858433"/>
            <a:ext cx="1312239" cy="1436697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9135713" y="94900"/>
            <a:ext cx="1312239" cy="1436697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11241033" y="20812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688732" y="-203188"/>
            <a:ext cx="3506933" cy="2487952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2283804">
            <a:off x="-993440" y="3013507"/>
            <a:ext cx="4554463" cy="2722491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 rot="294481">
            <a:off x="1304469" y="6146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" name="Google Shape;47;p2"/>
          <p:cNvGrpSpPr/>
          <p:nvPr/>
        </p:nvGrpSpPr>
        <p:grpSpPr>
          <a:xfrm>
            <a:off x="10993131" y="215835"/>
            <a:ext cx="923520" cy="876372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338902" y="5817669"/>
            <a:ext cx="377577" cy="812809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762203" y="5408664"/>
            <a:ext cx="377535" cy="812717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11798340" y="1175466"/>
            <a:ext cx="168257" cy="252133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11696740" y="1581866"/>
            <a:ext cx="168257" cy="252133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35557" y="5171797"/>
            <a:ext cx="354368" cy="306247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636906" y="4677666"/>
            <a:ext cx="168257" cy="252133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84484" y="4716438"/>
            <a:ext cx="232283" cy="261085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17082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4027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79088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73578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86796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6285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06730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8538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78475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3321183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2297584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2297584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477216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6453617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6453617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321183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2297584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2297584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7477216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6453617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6453617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133115" y="0"/>
            <a:ext cx="12356633" cy="68580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33" y="1"/>
            <a:ext cx="12051833" cy="6858015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65835" y="280289"/>
            <a:ext cx="11885103" cy="501652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17600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99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77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1" y="1837068"/>
            <a:ext cx="740001" cy="2444297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32"/>
          <p:cNvSpPr/>
          <p:nvPr/>
        </p:nvSpPr>
        <p:spPr>
          <a:xfrm>
            <a:off x="9441501" y="0"/>
            <a:ext cx="2750455" cy="8763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32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10064283" y="391116"/>
            <a:ext cx="1961069" cy="2102395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67129" y="4622322"/>
            <a:ext cx="1790827" cy="2046493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32931" y="3601235"/>
            <a:ext cx="923520" cy="876372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11241040" y="3028802"/>
            <a:ext cx="923531" cy="800377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13" y="-227368"/>
            <a:ext cx="1312239" cy="1150015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11970222" y="5849139"/>
            <a:ext cx="96156" cy="154749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4" name="Google Shape;3044;p32"/>
          <p:cNvSpPr/>
          <p:nvPr/>
        </p:nvSpPr>
        <p:spPr>
          <a:xfrm>
            <a:off x="11672946" y="6086347"/>
            <a:ext cx="72137" cy="11264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5" name="Google Shape;3045;p32"/>
          <p:cNvSpPr/>
          <p:nvPr/>
        </p:nvSpPr>
        <p:spPr>
          <a:xfrm>
            <a:off x="11970222" y="6340047"/>
            <a:ext cx="96156" cy="156191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6" name="Google Shape;3046;p32"/>
          <p:cNvSpPr/>
          <p:nvPr/>
        </p:nvSpPr>
        <p:spPr>
          <a:xfrm rot="294481">
            <a:off x="647369" y="11882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11644657" y="4614397"/>
            <a:ext cx="354368" cy="306247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12046006" y="4120266"/>
            <a:ext cx="168257" cy="252133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11693584" y="4159038"/>
            <a:ext cx="232283" cy="261085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9079877" y="64049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7" name="Google Shape;3057;p32"/>
          <p:cNvSpPr/>
          <p:nvPr/>
        </p:nvSpPr>
        <p:spPr>
          <a:xfrm>
            <a:off x="5767233" y="-518667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81389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51559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8304151" y="-1221860"/>
            <a:ext cx="6782044" cy="6759781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5841467" y="2783867"/>
            <a:ext cx="51236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9592784" y="1075867"/>
            <a:ext cx="13444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7556333" y="4848669"/>
            <a:ext cx="34088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7318533" y="6082367"/>
            <a:ext cx="3408800" cy="19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786516" y="3818136"/>
            <a:ext cx="3300933" cy="445580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10266422" y="4962529"/>
            <a:ext cx="1293389" cy="2557788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7250720" y="8400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23"/>
          <p:cNvSpPr/>
          <p:nvPr/>
        </p:nvSpPr>
        <p:spPr>
          <a:xfrm>
            <a:off x="7116754" y="61018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23"/>
          <p:cNvSpPr/>
          <p:nvPr/>
        </p:nvSpPr>
        <p:spPr>
          <a:xfrm>
            <a:off x="430385" y="55682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38175" y="-97585"/>
            <a:ext cx="5680633" cy="3365304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453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3207900" y="4108917"/>
            <a:ext cx="67568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8636852" y="2335647"/>
            <a:ext cx="120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3207900" y="5201451"/>
            <a:ext cx="6756800" cy="5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10711577" y="5354245"/>
            <a:ext cx="1034539" cy="1033847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712173" y="5777842"/>
            <a:ext cx="695747" cy="466036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969866" y="1"/>
            <a:ext cx="14413380" cy="3523191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726138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785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243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650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754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4221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2806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892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054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25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3321183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2297584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2297584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477216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6453617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6453617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321183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2297584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2297584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7477216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6453617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6453617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133115" y="0"/>
            <a:ext cx="12356633" cy="68580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33" y="1"/>
            <a:ext cx="12051833" cy="6858015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65835" y="280289"/>
            <a:ext cx="11885103" cy="501652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0759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298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887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8304151" y="-1221860"/>
            <a:ext cx="6782044" cy="6759781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5841467" y="2783867"/>
            <a:ext cx="51236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9592784" y="1075867"/>
            <a:ext cx="13444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7556333" y="4848669"/>
            <a:ext cx="34088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7318533" y="6082367"/>
            <a:ext cx="3408800" cy="19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786516" y="3818136"/>
            <a:ext cx="3300933" cy="445580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10266422" y="4962529"/>
            <a:ext cx="1293389" cy="2557788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7250720" y="8400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23"/>
          <p:cNvSpPr/>
          <p:nvPr/>
        </p:nvSpPr>
        <p:spPr>
          <a:xfrm>
            <a:off x="7116754" y="61018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23"/>
          <p:cNvSpPr/>
          <p:nvPr/>
        </p:nvSpPr>
        <p:spPr>
          <a:xfrm>
            <a:off x="430385" y="55682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38175" y="-97585"/>
            <a:ext cx="5680633" cy="3365304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657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75391" y="1017079"/>
            <a:ext cx="4441219" cy="42142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40744" y="1"/>
            <a:ext cx="1651264" cy="6858033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4" y="27"/>
            <a:ext cx="2328269" cy="1956140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09400" y="2251517"/>
            <a:ext cx="8973200" cy="20812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745600" y="4764007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371733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835300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61079" y="3858433"/>
            <a:ext cx="1312239" cy="1436697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9135713" y="94900"/>
            <a:ext cx="1312239" cy="1436697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11241033" y="20812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688732" y="-203188"/>
            <a:ext cx="3506933" cy="2487952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2283804">
            <a:off x="-993440" y="3013507"/>
            <a:ext cx="4554463" cy="2722491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 rot="294481">
            <a:off x="1304469" y="6146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" name="Google Shape;47;p2"/>
          <p:cNvGrpSpPr/>
          <p:nvPr/>
        </p:nvGrpSpPr>
        <p:grpSpPr>
          <a:xfrm>
            <a:off x="10993131" y="215835"/>
            <a:ext cx="923520" cy="876372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338902" y="5817669"/>
            <a:ext cx="377577" cy="812809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762203" y="5408664"/>
            <a:ext cx="377535" cy="812717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11798340" y="1175466"/>
            <a:ext cx="168257" cy="252133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11696740" y="1581866"/>
            <a:ext cx="168257" cy="252133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35557" y="5171797"/>
            <a:ext cx="354368" cy="306247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636906" y="4677666"/>
            <a:ext cx="168257" cy="252133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84484" y="4716438"/>
            <a:ext cx="232283" cy="261085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700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1" y="1837068"/>
            <a:ext cx="740001" cy="2444297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32"/>
          <p:cNvSpPr/>
          <p:nvPr/>
        </p:nvSpPr>
        <p:spPr>
          <a:xfrm>
            <a:off x="9441501" y="0"/>
            <a:ext cx="2750455" cy="8763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32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10064283" y="391116"/>
            <a:ext cx="1961069" cy="2102395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67129" y="4622322"/>
            <a:ext cx="1790827" cy="2046493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32931" y="3601235"/>
            <a:ext cx="923520" cy="876372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11241040" y="3028802"/>
            <a:ext cx="923531" cy="800377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13" y="-227368"/>
            <a:ext cx="1312239" cy="1150015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11970222" y="5849139"/>
            <a:ext cx="96156" cy="154749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4" name="Google Shape;3044;p32"/>
          <p:cNvSpPr/>
          <p:nvPr/>
        </p:nvSpPr>
        <p:spPr>
          <a:xfrm>
            <a:off x="11672946" y="6086347"/>
            <a:ext cx="72137" cy="11264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5" name="Google Shape;3045;p32"/>
          <p:cNvSpPr/>
          <p:nvPr/>
        </p:nvSpPr>
        <p:spPr>
          <a:xfrm>
            <a:off x="11970222" y="6340047"/>
            <a:ext cx="96156" cy="156191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6" name="Google Shape;3046;p32"/>
          <p:cNvSpPr/>
          <p:nvPr/>
        </p:nvSpPr>
        <p:spPr>
          <a:xfrm rot="294481">
            <a:off x="647369" y="11882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11644657" y="4614397"/>
            <a:ext cx="354368" cy="306247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12046006" y="4120266"/>
            <a:ext cx="168257" cy="252133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11693584" y="4159038"/>
            <a:ext cx="232283" cy="261085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9079877" y="64049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7" name="Google Shape;3057;p32"/>
          <p:cNvSpPr/>
          <p:nvPr/>
        </p:nvSpPr>
        <p:spPr>
          <a:xfrm>
            <a:off x="5767233" y="-518667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244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3207900" y="4108917"/>
            <a:ext cx="67568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8636852" y="2335647"/>
            <a:ext cx="120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3207900" y="5201451"/>
            <a:ext cx="6756800" cy="5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10711577" y="5354245"/>
            <a:ext cx="1034539" cy="1033847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712173" y="5777842"/>
            <a:ext cx="695747" cy="466036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969866" y="1"/>
            <a:ext cx="14413380" cy="3523191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8659401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51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108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80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83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4988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9729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7705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1193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9213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3321183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2297584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2297584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477216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6453617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6453617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321183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2297584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2297584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7477216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6453617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6453617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133115" y="0"/>
            <a:ext cx="12356633" cy="68580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33" y="1"/>
            <a:ext cx="12051833" cy="6858015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65835" y="280289"/>
            <a:ext cx="11885103" cy="501652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7244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86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393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8304151" y="-1221860"/>
            <a:ext cx="6782044" cy="6759781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5841467" y="2783867"/>
            <a:ext cx="51236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9592784" y="1075867"/>
            <a:ext cx="13444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7556333" y="4848669"/>
            <a:ext cx="34088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7318533" y="6082367"/>
            <a:ext cx="3408800" cy="19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786516" y="3818136"/>
            <a:ext cx="3300933" cy="445580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10266422" y="4962529"/>
            <a:ext cx="1293389" cy="2557788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7250720" y="8400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23"/>
          <p:cNvSpPr/>
          <p:nvPr/>
        </p:nvSpPr>
        <p:spPr>
          <a:xfrm>
            <a:off x="7116754" y="61018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23"/>
          <p:cNvSpPr/>
          <p:nvPr/>
        </p:nvSpPr>
        <p:spPr>
          <a:xfrm>
            <a:off x="430385" y="55682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38175" y="-97585"/>
            <a:ext cx="5680633" cy="3365304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056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75391" y="1017079"/>
            <a:ext cx="4441219" cy="4214244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rot="10800000">
            <a:off x="-101556" y="5405182"/>
            <a:ext cx="4559815" cy="14528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40744" y="1"/>
            <a:ext cx="1651264" cy="6858033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4" y="27"/>
            <a:ext cx="2328269" cy="1956140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09400" y="2251517"/>
            <a:ext cx="8973200" cy="20812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745600" y="4764007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371733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835300" y="5633334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61079" y="3858433"/>
            <a:ext cx="1312239" cy="1436697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9135713" y="94900"/>
            <a:ext cx="1312239" cy="1436697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11241033" y="2081267"/>
            <a:ext cx="374456" cy="35531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688732" y="-203188"/>
            <a:ext cx="3506933" cy="2487952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 rot="2283804">
            <a:off x="-993440" y="3013507"/>
            <a:ext cx="4554463" cy="2722491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 rot="294481">
            <a:off x="1304469" y="6146859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" name="Google Shape;47;p2"/>
          <p:cNvGrpSpPr/>
          <p:nvPr/>
        </p:nvGrpSpPr>
        <p:grpSpPr>
          <a:xfrm>
            <a:off x="10993131" y="215835"/>
            <a:ext cx="923520" cy="876372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338902" y="5817669"/>
            <a:ext cx="377577" cy="812809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762203" y="5408664"/>
            <a:ext cx="377535" cy="812717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11798340" y="1175466"/>
            <a:ext cx="168257" cy="252133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11696740" y="1581866"/>
            <a:ext cx="168257" cy="252133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35557" y="5171797"/>
            <a:ext cx="354368" cy="306247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636906" y="4677666"/>
            <a:ext cx="168257" cy="252133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84484" y="4716438"/>
            <a:ext cx="232283" cy="261085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13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8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1" y="1837068"/>
            <a:ext cx="740001" cy="2444297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32"/>
          <p:cNvSpPr/>
          <p:nvPr/>
        </p:nvSpPr>
        <p:spPr>
          <a:xfrm>
            <a:off x="9441501" y="0"/>
            <a:ext cx="2750455" cy="876352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32"/>
          <p:cNvSpPr/>
          <p:nvPr/>
        </p:nvSpPr>
        <p:spPr>
          <a:xfrm>
            <a:off x="740000" y="994833"/>
            <a:ext cx="10712000" cy="53468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10064283" y="391116"/>
            <a:ext cx="1961069" cy="2102395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67129" y="4622322"/>
            <a:ext cx="1790827" cy="2046493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32931" y="3601235"/>
            <a:ext cx="923520" cy="876372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11241040" y="3028802"/>
            <a:ext cx="923531" cy="800377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13" y="-227368"/>
            <a:ext cx="1312239" cy="1150015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11970222" y="5849139"/>
            <a:ext cx="96156" cy="154749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4" name="Google Shape;3044;p32"/>
          <p:cNvSpPr/>
          <p:nvPr/>
        </p:nvSpPr>
        <p:spPr>
          <a:xfrm>
            <a:off x="11672946" y="6086347"/>
            <a:ext cx="72137" cy="11264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5" name="Google Shape;3045;p32"/>
          <p:cNvSpPr/>
          <p:nvPr/>
        </p:nvSpPr>
        <p:spPr>
          <a:xfrm>
            <a:off x="11970222" y="6340047"/>
            <a:ext cx="96156" cy="156191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6" name="Google Shape;3046;p32"/>
          <p:cNvSpPr/>
          <p:nvPr/>
        </p:nvSpPr>
        <p:spPr>
          <a:xfrm rot="294481">
            <a:off x="647369" y="1188293"/>
            <a:ext cx="349136" cy="347372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11644657" y="4614397"/>
            <a:ext cx="354368" cy="306247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12046006" y="4120266"/>
            <a:ext cx="168257" cy="252133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11693584" y="4159038"/>
            <a:ext cx="232283" cy="261085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9079877" y="6404948"/>
            <a:ext cx="4322295" cy="1245267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7" name="Google Shape;3057;p32"/>
          <p:cNvSpPr/>
          <p:nvPr/>
        </p:nvSpPr>
        <p:spPr>
          <a:xfrm>
            <a:off x="5767233" y="-518667"/>
            <a:ext cx="3742688" cy="107828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257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3207900" y="4108917"/>
            <a:ext cx="67568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8636852" y="2335647"/>
            <a:ext cx="12012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3207900" y="5201451"/>
            <a:ext cx="6756800" cy="5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10711577" y="5354245"/>
            <a:ext cx="1034539" cy="1033847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712173" y="5777842"/>
            <a:ext cx="695747" cy="466036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969866" y="1"/>
            <a:ext cx="14413380" cy="3523191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710579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2318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380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927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761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94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688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143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67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4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3321183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2297584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2297584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477216" y="1648463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6453617" y="2518900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6453617" y="2989692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321183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2297584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2297584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7477216" y="3993165"/>
            <a:ext cx="13936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6453617" y="4863607"/>
            <a:ext cx="3440800" cy="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6453617" y="5334399"/>
            <a:ext cx="34408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133115" y="0"/>
            <a:ext cx="12356633" cy="68580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33" y="1"/>
            <a:ext cx="12051833" cy="6858015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65835" y="280289"/>
            <a:ext cx="11885103" cy="501652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8907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5480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5877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8304151" y="-1221860"/>
            <a:ext cx="6782044" cy="6759781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5841467" y="2783867"/>
            <a:ext cx="51236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9592784" y="1075867"/>
            <a:ext cx="13444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7556333" y="4848669"/>
            <a:ext cx="34088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7318533" y="6082367"/>
            <a:ext cx="3408800" cy="19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786516" y="3818136"/>
            <a:ext cx="3300933" cy="445580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10266422" y="4962529"/>
            <a:ext cx="1293389" cy="2557788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7250720" y="840010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23"/>
          <p:cNvSpPr/>
          <p:nvPr/>
        </p:nvSpPr>
        <p:spPr>
          <a:xfrm>
            <a:off x="7116754" y="61018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23"/>
          <p:cNvSpPr/>
          <p:nvPr/>
        </p:nvSpPr>
        <p:spPr>
          <a:xfrm>
            <a:off x="430385" y="55682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38175" y="-97585"/>
            <a:ext cx="5680633" cy="3365304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2420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205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68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10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717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700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080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90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565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805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600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878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832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872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901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759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9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13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slideLayout" Target="../slideLayouts/slideLayout383.xml"/><Relationship Id="rId2" Type="http://schemas.openxmlformats.org/officeDocument/2006/relationships/slideLayout" Target="../slideLayouts/slideLayout373.xml"/><Relationship Id="rId16" Type="http://schemas.openxmlformats.org/officeDocument/2006/relationships/theme" Target="../theme/theme31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5" Type="http://schemas.openxmlformats.org/officeDocument/2006/relationships/slideLayout" Target="../slideLayouts/slideLayout38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Relationship Id="rId14" Type="http://schemas.openxmlformats.org/officeDocument/2006/relationships/slideLayout" Target="../slideLayouts/slideLayout385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13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8.xml"/><Relationship Id="rId2" Type="http://schemas.openxmlformats.org/officeDocument/2006/relationships/slideLayout" Target="../slideLayouts/slideLayout388.xml"/><Relationship Id="rId16" Type="http://schemas.openxmlformats.org/officeDocument/2006/relationships/theme" Target="../theme/theme32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Relationship Id="rId14" Type="http://schemas.openxmlformats.org/officeDocument/2006/relationships/slideLayout" Target="../slideLayouts/slideLayout40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5638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6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5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6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0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6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2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4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5637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0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5637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5637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8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400" y="1536633"/>
            <a:ext cx="102412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068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5637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4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8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0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7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5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1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3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5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9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7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400" y="1536633"/>
            <a:ext cx="102412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6236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7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400" y="1536633"/>
            <a:ext cx="102412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002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  <p:sldLayoutId id="2147484181" r:id="rId14"/>
    <p:sldLayoutId id="214748418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400" y="1536633"/>
            <a:ext cx="102412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9803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  <p:sldLayoutId id="2147484196" r:id="rId13"/>
    <p:sldLayoutId id="2147484197" r:id="rId14"/>
    <p:sldLayoutId id="214748419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400" y="1536633"/>
            <a:ext cx="102412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215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400" y="1536633"/>
            <a:ext cx="102412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00663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28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400" y="1536633"/>
            <a:ext cx="102412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17205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5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4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9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27.jpeg"/><Relationship Id="rId5" Type="http://schemas.openxmlformats.org/officeDocument/2006/relationships/audio" Target="../media/audio9.wav"/><Relationship Id="rId10" Type="http://schemas.openxmlformats.org/officeDocument/2006/relationships/image" Target="../media/image30.jpeg"/><Relationship Id="rId4" Type="http://schemas.openxmlformats.org/officeDocument/2006/relationships/audio" Target="../media/audio8.wav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4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7.xml"/><Relationship Id="rId6" Type="http://schemas.microsoft.com/office/2007/relationships/hdphoto" Target="../media/hdphoto1.wdp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99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3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3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3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9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57.png"/><Relationship Id="rId5" Type="http://schemas.openxmlformats.org/officeDocument/2006/relationships/audio" Target="../media/audio21.wav"/><Relationship Id="rId15" Type="http://schemas.openxmlformats.org/officeDocument/2006/relationships/image" Target="../media/image63.jpeg"/><Relationship Id="rId10" Type="http://schemas.openxmlformats.org/officeDocument/2006/relationships/image" Target="../media/image56.png"/><Relationship Id="rId4" Type="http://schemas.openxmlformats.org/officeDocument/2006/relationships/audio" Target="../media/audio19.wav"/><Relationship Id="rId9" Type="http://schemas.openxmlformats.org/officeDocument/2006/relationships/image" Target="../media/image55.png"/><Relationship Id="rId1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57.png"/><Relationship Id="rId5" Type="http://schemas.openxmlformats.org/officeDocument/2006/relationships/audio" Target="../media/audio21.wav"/><Relationship Id="rId15" Type="http://schemas.openxmlformats.org/officeDocument/2006/relationships/image" Target="../media/image34.jpeg"/><Relationship Id="rId10" Type="http://schemas.openxmlformats.org/officeDocument/2006/relationships/image" Target="../media/image56.png"/><Relationship Id="rId4" Type="http://schemas.openxmlformats.org/officeDocument/2006/relationships/audio" Target="../media/audio19.wav"/><Relationship Id="rId9" Type="http://schemas.openxmlformats.org/officeDocument/2006/relationships/image" Target="../media/image55.png"/><Relationship Id="rId1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57.png"/><Relationship Id="rId5" Type="http://schemas.openxmlformats.org/officeDocument/2006/relationships/audio" Target="../media/audio21.wav"/><Relationship Id="rId15" Type="http://schemas.openxmlformats.org/officeDocument/2006/relationships/image" Target="../media/image33.jpeg"/><Relationship Id="rId10" Type="http://schemas.openxmlformats.org/officeDocument/2006/relationships/image" Target="../media/image56.png"/><Relationship Id="rId4" Type="http://schemas.openxmlformats.org/officeDocument/2006/relationships/audio" Target="../media/audio19.wav"/><Relationship Id="rId9" Type="http://schemas.openxmlformats.org/officeDocument/2006/relationships/image" Target="../media/image55.png"/><Relationship Id="rId1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57.png"/><Relationship Id="rId5" Type="http://schemas.openxmlformats.org/officeDocument/2006/relationships/audio" Target="../media/audio21.wav"/><Relationship Id="rId15" Type="http://schemas.openxmlformats.org/officeDocument/2006/relationships/image" Target="../media/image35.jpeg"/><Relationship Id="rId10" Type="http://schemas.openxmlformats.org/officeDocument/2006/relationships/image" Target="../media/image56.png"/><Relationship Id="rId4" Type="http://schemas.openxmlformats.org/officeDocument/2006/relationships/audio" Target="../media/audio19.wav"/><Relationship Id="rId9" Type="http://schemas.openxmlformats.org/officeDocument/2006/relationships/image" Target="../media/image55.png"/><Relationship Id="rId1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57.png"/><Relationship Id="rId5" Type="http://schemas.openxmlformats.org/officeDocument/2006/relationships/audio" Target="../media/audio21.wav"/><Relationship Id="rId15" Type="http://schemas.openxmlformats.org/officeDocument/2006/relationships/image" Target="../media/image63.jpeg"/><Relationship Id="rId10" Type="http://schemas.openxmlformats.org/officeDocument/2006/relationships/image" Target="../media/image56.png"/><Relationship Id="rId4" Type="http://schemas.openxmlformats.org/officeDocument/2006/relationships/audio" Target="../media/audio19.wav"/><Relationship Id="rId9" Type="http://schemas.openxmlformats.org/officeDocument/2006/relationships/image" Target="../media/image55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57.png"/><Relationship Id="rId5" Type="http://schemas.openxmlformats.org/officeDocument/2006/relationships/audio" Target="../media/audio21.wav"/><Relationship Id="rId15" Type="http://schemas.openxmlformats.org/officeDocument/2006/relationships/image" Target="../media/image33.jpeg"/><Relationship Id="rId10" Type="http://schemas.openxmlformats.org/officeDocument/2006/relationships/image" Target="../media/image56.png"/><Relationship Id="rId4" Type="http://schemas.openxmlformats.org/officeDocument/2006/relationships/audio" Target="../media/audio19.wav"/><Relationship Id="rId9" Type="http://schemas.openxmlformats.org/officeDocument/2006/relationships/image" Target="../media/image55.png"/><Relationship Id="rId1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0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37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3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1.xml"/><Relationship Id="rId7" Type="http://schemas.openxmlformats.org/officeDocument/2006/relationships/audio" Target="../media/audio5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17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2362202"/>
            <a:ext cx="8229600" cy="386823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466" b="1" dirty="0">
                <a:solidFill>
                  <a:srgbClr val="F79646">
                    <a:lumMod val="75000"/>
                  </a:srgbClr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419841568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914400" y="584200"/>
            <a:ext cx="2325060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3600" b="1" dirty="0">
                <a:solidFill>
                  <a:srgbClr val="F79646">
                    <a:lumMod val="75000"/>
                  </a:srgb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29" y="2362200"/>
            <a:ext cx="4222156" cy="2895600"/>
          </a:xfrm>
          <a:prstGeom prst="roundRect">
            <a:avLst/>
          </a:prstGeom>
        </p:spPr>
      </p:pic>
      <p:sp>
        <p:nvSpPr>
          <p:cNvPr id="10" name="Facebook: Bùi Liễu"/>
          <p:cNvSpPr/>
          <p:nvPr/>
        </p:nvSpPr>
        <p:spPr>
          <a:xfrm>
            <a:off x="7194423" y="3169506"/>
            <a:ext cx="3657599" cy="8309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/ˈ</a:t>
            </a:r>
            <a:r>
              <a:rPr lang="en-US" sz="4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maʊntənz</a:t>
            </a:r>
            <a:r>
              <a:rPr lang="en-US" sz="4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6584823" y="2072301"/>
            <a:ext cx="4876800" cy="111831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67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mountains</a:t>
            </a:r>
          </a:p>
        </p:txBody>
      </p:sp>
      <p:sp>
        <p:nvSpPr>
          <p:cNvPr id="12" name="Bùi Liễu  0968142780"/>
          <p:cNvSpPr/>
          <p:nvPr/>
        </p:nvSpPr>
        <p:spPr>
          <a:xfrm>
            <a:off x="7828674" y="4061161"/>
            <a:ext cx="2515432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585421" y="5867400"/>
            <a:ext cx="520577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133" dirty="0">
                <a:solidFill>
                  <a:prstClr val="black"/>
                </a:solidFill>
                <a:latin typeface="Berlin Sans FB" pitchFamily="34" charset="0"/>
                <a:cs typeface="Arial" panose="020B0604020202020204" pitchFamily="34" charset="0"/>
              </a:rPr>
              <a:t>Click on “mountains”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03163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914400" y="401395"/>
            <a:ext cx="2325060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3600" b="1" dirty="0">
                <a:solidFill>
                  <a:srgbClr val="F79646">
                    <a:lumMod val="75000"/>
                  </a:srgb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1" y="2108200"/>
            <a:ext cx="4456684" cy="3119741"/>
          </a:xfrm>
          <a:prstGeom prst="roundRect">
            <a:avLst/>
          </a:prstGeom>
        </p:spPr>
      </p:pic>
      <p:sp>
        <p:nvSpPr>
          <p:cNvPr id="9" name="Facebook: Bùi Liễu"/>
          <p:cNvSpPr/>
          <p:nvPr/>
        </p:nvSpPr>
        <p:spPr>
          <a:xfrm>
            <a:off x="7239001" y="3115013"/>
            <a:ext cx="3657599" cy="8309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dirty="0">
                <a:solidFill>
                  <a:prstClr val="black"/>
                </a:solidFill>
                <a:latin typeface="Sassoon Infant Rg"/>
                <a:cs typeface="Arial" panose="020B0604020202020204" pitchFamily="34" charset="0"/>
              </a:rPr>
              <a:t>/ˈ</a:t>
            </a:r>
            <a:r>
              <a:rPr lang="en-US" sz="4800" dirty="0" err="1">
                <a:solidFill>
                  <a:prstClr val="black"/>
                </a:solidFill>
                <a:latin typeface="Sassoon Infant Rg"/>
                <a:cs typeface="Arial" pitchFamily="34" charset="0"/>
              </a:rPr>
              <a:t>vɪlɪdʒ</a:t>
            </a:r>
            <a:r>
              <a:rPr lang="en-US" sz="4800" dirty="0">
                <a:solidFill>
                  <a:prstClr val="black"/>
                </a:solidFill>
                <a:latin typeface="Sassoon Infant Rg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6629400" y="2017808"/>
            <a:ext cx="4876800" cy="111831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67" b="1" dirty="0">
                <a:solidFill>
                  <a:srgbClr val="FF0000"/>
                </a:solidFill>
                <a:latin typeface="Sassoon Infant Rg"/>
                <a:ea typeface="Calibri" panose="020F050202020403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11" name="Bùi Liễu  0968142780"/>
          <p:cNvSpPr/>
          <p:nvPr/>
        </p:nvSpPr>
        <p:spPr>
          <a:xfrm>
            <a:off x="7787489" y="4006668"/>
            <a:ext cx="2686954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Sassoon Infant Rg"/>
                <a:cs typeface="Arial" panose="020B0604020202020204" pitchFamily="34" charset="0"/>
              </a:rPr>
              <a:t>ngôi</a:t>
            </a:r>
            <a:r>
              <a:rPr lang="en-US" sz="4800" dirty="0">
                <a:solidFill>
                  <a:prstClr val="black"/>
                </a:solidFill>
                <a:latin typeface="Sassoon Infant Rg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Sassoon Infant Rg"/>
                <a:cs typeface="Arial" panose="020B0604020202020204" pitchFamily="34" charset="0"/>
              </a:rPr>
              <a:t>làng</a:t>
            </a:r>
            <a:endParaRPr lang="en-US" sz="4800" dirty="0">
              <a:solidFill>
                <a:prstClr val="black"/>
              </a:solidFill>
              <a:latin typeface="Sassoon Infant Rg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156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927100" y="584200"/>
            <a:ext cx="2325060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3600" b="1" dirty="0">
                <a:solidFill>
                  <a:srgbClr val="F79646">
                    <a:lumMod val="75000"/>
                  </a:srgb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8176948" y="3080950"/>
            <a:ext cx="2564723" cy="8309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/ˈ</a:t>
            </a:r>
            <a:r>
              <a:rPr lang="en-US" sz="4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sɪti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7611283" y="1972953"/>
            <a:ext cx="3783923" cy="111831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67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7994805" y="3961813"/>
            <a:ext cx="2929007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2104182"/>
            <a:ext cx="4622800" cy="32103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8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812800" y="482600"/>
            <a:ext cx="2325060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3600" b="1" dirty="0">
                <a:solidFill>
                  <a:srgbClr val="F79646">
                    <a:lumMod val="75000"/>
                  </a:srgb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2113027"/>
            <a:ext cx="4932640" cy="3449571"/>
          </a:xfrm>
          <a:prstGeom prst="roundRect">
            <a:avLst/>
          </a:prstGeom>
        </p:spPr>
      </p:pic>
      <p:sp>
        <p:nvSpPr>
          <p:cNvPr id="10" name="Facebook: Bùi Liễu"/>
          <p:cNvSpPr/>
          <p:nvPr/>
        </p:nvSpPr>
        <p:spPr>
          <a:xfrm>
            <a:off x="7620001" y="3125805"/>
            <a:ext cx="2564723" cy="8309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/</a:t>
            </a:r>
            <a:r>
              <a:rPr lang="en-US" sz="4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taʊn</a:t>
            </a:r>
            <a:r>
              <a:rPr lang="en-US" sz="48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7054336" y="2017808"/>
            <a:ext cx="3783923" cy="111831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67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</a:t>
            </a:r>
          </a:p>
        </p:txBody>
      </p:sp>
      <p:sp>
        <p:nvSpPr>
          <p:cNvPr id="12" name="Bùi Liễu  0968142780"/>
          <p:cNvSpPr/>
          <p:nvPr/>
        </p:nvSpPr>
        <p:spPr>
          <a:xfrm>
            <a:off x="7867466" y="4006668"/>
            <a:ext cx="2069797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trấn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271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1" y="3929757"/>
            <a:ext cx="3212481" cy="2017211"/>
          </a:xfrm>
          <a:prstGeom prst="roundRect">
            <a:avLst/>
          </a:prstGeom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21" y="3929757"/>
            <a:ext cx="2884467" cy="2017211"/>
          </a:xfrm>
          <a:prstGeom prst="roundRect">
            <a:avLst/>
          </a:prstGeom>
        </p:spPr>
      </p:pic>
      <p:sp>
        <p:nvSpPr>
          <p:cNvPr id="2" name="Bùi Liễu  0968142780"/>
          <p:cNvSpPr txBox="1"/>
          <p:nvPr/>
        </p:nvSpPr>
        <p:spPr>
          <a:xfrm>
            <a:off x="5181601" y="381001"/>
            <a:ext cx="3039037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4800" b="1" dirty="0">
                <a:solidFill>
                  <a:srgbClr val="F79646">
                    <a:lumMod val="75000"/>
                  </a:srgb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1" y="1397000"/>
            <a:ext cx="3212481" cy="2017211"/>
          </a:xfrm>
          <a:prstGeom prst="roundRect">
            <a:avLst/>
          </a:prstGeom>
        </p:spPr>
      </p:pic>
      <p:sp>
        <p:nvSpPr>
          <p:cNvPr id="25" name="Facebook: Bùi Liễu"/>
          <p:cNvSpPr/>
          <p:nvPr/>
        </p:nvSpPr>
        <p:spPr>
          <a:xfrm>
            <a:off x="2673968" y="3316193"/>
            <a:ext cx="2710833" cy="62587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467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mountains</a:t>
            </a:r>
          </a:p>
        </p:txBody>
      </p:sp>
      <p:pic>
        <p:nvPicPr>
          <p:cNvPr id="26" name="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07" y="1400209"/>
            <a:ext cx="3220896" cy="2017211"/>
          </a:xfrm>
          <a:prstGeom prst="roundRect">
            <a:avLst/>
          </a:prstGeom>
        </p:spPr>
      </p:pic>
      <p:sp>
        <p:nvSpPr>
          <p:cNvPr id="27" name="Facebook: Bùi Liễu"/>
          <p:cNvSpPr/>
          <p:nvPr/>
        </p:nvSpPr>
        <p:spPr>
          <a:xfrm>
            <a:off x="7635066" y="3303946"/>
            <a:ext cx="2343789" cy="62587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467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village</a:t>
            </a:r>
          </a:p>
        </p:txBody>
      </p:sp>
      <p:sp>
        <p:nvSpPr>
          <p:cNvPr id="28" name="Facebook: Bùi Liễu"/>
          <p:cNvSpPr/>
          <p:nvPr/>
        </p:nvSpPr>
        <p:spPr>
          <a:xfrm>
            <a:off x="2645864" y="5806552"/>
            <a:ext cx="2710833" cy="62587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467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city</a:t>
            </a:r>
          </a:p>
        </p:txBody>
      </p:sp>
      <p:sp>
        <p:nvSpPr>
          <p:cNvPr id="31" name="Facebook: Bùi Liễu"/>
          <p:cNvSpPr/>
          <p:nvPr/>
        </p:nvSpPr>
        <p:spPr>
          <a:xfrm>
            <a:off x="7587508" y="5806551"/>
            <a:ext cx="2343789" cy="62587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467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831284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  <p:bldP spid="28" grpId="0"/>
      <p:bldP spid="28" grpId="1"/>
      <p:bldP spid="31" grpId="0"/>
      <p:bldP spid="3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276571" y="2629644"/>
            <a:ext cx="4993371" cy="31551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39278" y="4219685"/>
            <a:ext cx="1157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568816" y="311345"/>
            <a:ext cx="3013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Look, read and tick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403711" y="90653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103048" y="841379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8703988" y="3302803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88" y="3908299"/>
            <a:ext cx="2567269" cy="182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31" y="697422"/>
            <a:ext cx="2583699" cy="187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7" t="55513" b="23193"/>
          <a:stretch>
            <a:fillRect/>
          </a:stretch>
        </p:blipFill>
        <p:spPr bwMode="auto">
          <a:xfrm>
            <a:off x="658918" y="3873414"/>
            <a:ext cx="2622165" cy="185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2" y="797103"/>
            <a:ext cx="2463361" cy="178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40" y="4688146"/>
            <a:ext cx="987173" cy="995023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294496" y="367104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89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276571" y="2629644"/>
            <a:ext cx="4993371" cy="31551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99116" y="4219685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403711" y="90653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103048" y="841379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8429667" y="3324773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043" y="3908299"/>
            <a:ext cx="2567269" cy="182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31" y="697422"/>
            <a:ext cx="2583699" cy="187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7" t="55513" b="23193"/>
          <a:stretch>
            <a:fillRect/>
          </a:stretch>
        </p:blipFill>
        <p:spPr bwMode="auto">
          <a:xfrm>
            <a:off x="658918" y="3873414"/>
            <a:ext cx="2622165" cy="185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2" y="797103"/>
            <a:ext cx="2463361" cy="178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595" y="4733438"/>
            <a:ext cx="987173" cy="995023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294496" y="367104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4326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276571" y="2629644"/>
            <a:ext cx="4993371" cy="31551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46544" y="4219685"/>
            <a:ext cx="1943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403711" y="90653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103048" y="841379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8703988" y="3302803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88" y="3908299"/>
            <a:ext cx="2567269" cy="182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31" y="697422"/>
            <a:ext cx="2583699" cy="187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7" t="55513" b="23193"/>
          <a:stretch>
            <a:fillRect/>
          </a:stretch>
        </p:blipFill>
        <p:spPr bwMode="auto">
          <a:xfrm>
            <a:off x="658918" y="3873414"/>
            <a:ext cx="2622165" cy="185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2" y="797103"/>
            <a:ext cx="2463361" cy="178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22" y="1577766"/>
            <a:ext cx="987173" cy="995023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294496" y="367104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106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276571" y="2629644"/>
            <a:ext cx="4993371" cy="31551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67757" y="4219685"/>
            <a:ext cx="1500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403711" y="90653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7103048" y="841379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8703988" y="3302803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88" y="3908299"/>
            <a:ext cx="2567269" cy="182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31" y="697422"/>
            <a:ext cx="2583699" cy="187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7" t="55513" b="23193"/>
          <a:stretch>
            <a:fillRect/>
          </a:stretch>
        </p:blipFill>
        <p:spPr bwMode="auto">
          <a:xfrm>
            <a:off x="658918" y="3873414"/>
            <a:ext cx="2622165" cy="185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2" y="797103"/>
            <a:ext cx="2463361" cy="178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48" y="1619967"/>
            <a:ext cx="987173" cy="995023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294496" y="367104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.VnBlack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3622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37282" y="1305115"/>
            <a:ext cx="1596887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341" y="635389"/>
            <a:ext cx="9695120" cy="7489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267" dirty="0">
                <a:solidFill>
                  <a:prstClr val="black"/>
                </a:solidFill>
                <a:latin typeface="Berlin Sans FB" panose="020E0602020502020306" pitchFamily="34" charset="0"/>
              </a:rPr>
              <a:t>Saturday, November 9</a:t>
            </a:r>
            <a:r>
              <a:rPr lang="en-US" sz="4267" baseline="30000" dirty="0">
                <a:solidFill>
                  <a:prstClr val="black"/>
                </a:solidFill>
                <a:latin typeface="Berlin Sans FB" panose="020E0602020502020306" pitchFamily="34" charset="0"/>
              </a:rPr>
              <a:t>th</a:t>
            </a:r>
            <a:r>
              <a:rPr lang="en-US" sz="4267" dirty="0">
                <a:solidFill>
                  <a:prstClr val="black"/>
                </a:solidFill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2434168" y="1466387"/>
            <a:ext cx="609600" cy="546091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Berlin Sans FB" panose="020E0602020502020306" pitchFamily="34" charset="0"/>
              </a:rPr>
              <a:t>6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616200" y="2761022"/>
            <a:ext cx="6710288" cy="9130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5333" dirty="0">
                <a:solidFill>
                  <a:prstClr val="black"/>
                </a:solidFill>
                <a:latin typeface="Berlin Sans FB" panose="020E0602020502020306" pitchFamily="34" charset="0"/>
              </a:rPr>
              <a:t>Lesson 1 - Part 1,2,3</a:t>
            </a:r>
          </a:p>
        </p:txBody>
      </p:sp>
      <p:sp>
        <p:nvSpPr>
          <p:cNvPr id="6" name="Bùi Liễu"/>
          <p:cNvSpPr/>
          <p:nvPr/>
        </p:nvSpPr>
        <p:spPr>
          <a:xfrm>
            <a:off x="1827700" y="2413000"/>
            <a:ext cx="8959803" cy="1567251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733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Our school facilities</a:t>
            </a: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461" y="69110"/>
            <a:ext cx="1012003" cy="654581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03" y="152190"/>
            <a:ext cx="1515835" cy="57150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1" y="3618048"/>
            <a:ext cx="4510616" cy="288679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605029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927848" y="2286001"/>
            <a:ext cx="10112188" cy="19802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466" dirty="0">
                <a:solidFill>
                  <a:srgbClr val="F79646">
                    <a:lumMod val="75000"/>
                  </a:srgb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2028500905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759" y="230544"/>
            <a:ext cx="3567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28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sentence: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43759" y="1539436"/>
            <a:ext cx="4811609" cy="646986"/>
          </a:xfrm>
          <a:prstGeom prst="wedgeRoundRectCallout">
            <a:avLst>
              <a:gd name="adj1" fmla="val 54738"/>
              <a:gd name="adj2" fmla="val 167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your school?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453146" y="1633565"/>
            <a:ext cx="4393712" cy="646986"/>
          </a:xfrm>
          <a:prstGeom prst="wedgeRoundRectCallout">
            <a:avLst>
              <a:gd name="adj1" fmla="val -56883"/>
              <a:gd name="adj2" fmla="val 3882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62365" y="2931459"/>
            <a:ext cx="3294529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2115" y="1664670"/>
            <a:ext cx="270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mountains.</a:t>
            </a:r>
          </a:p>
        </p:txBody>
      </p:sp>
      <p:sp>
        <p:nvSpPr>
          <p:cNvPr id="6" name="Rectangle 5"/>
          <p:cNvSpPr/>
          <p:nvPr/>
        </p:nvSpPr>
        <p:spPr>
          <a:xfrm>
            <a:off x="9281541" y="1664669"/>
            <a:ext cx="2369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mountains.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59" y="3072652"/>
            <a:ext cx="4713198" cy="334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Bùi Liễu"/>
          <p:cNvSpPr/>
          <p:nvPr/>
        </p:nvSpPr>
        <p:spPr>
          <a:xfrm>
            <a:off x="371178" y="226879"/>
            <a:ext cx="5894293" cy="1012851"/>
          </a:xfrm>
          <a:prstGeom prst="ribbon2">
            <a:avLst>
              <a:gd name="adj1" fmla="val 16667"/>
              <a:gd name="adj2" fmla="val 75000"/>
            </a:avLst>
          </a:prstGeom>
          <a:solidFill>
            <a:srgbClr val="F79646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5355368" y="2031831"/>
            <a:ext cx="792480" cy="614615"/>
          </a:xfrm>
          <a:prstGeom prst="ellipse">
            <a:avLst/>
          </a:prstGeom>
          <a:solidFill>
            <a:sysClr val="window" lastClr="FFFFFF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6533076" y="2129378"/>
            <a:ext cx="724312" cy="73017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21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4" grpId="0"/>
      <p:bldP spid="4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759" y="230544"/>
            <a:ext cx="2465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28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43759" y="2104212"/>
            <a:ext cx="4811609" cy="646986"/>
          </a:xfrm>
          <a:prstGeom prst="wedgeRoundRectCallout">
            <a:avLst>
              <a:gd name="adj1" fmla="val 54738"/>
              <a:gd name="adj2" fmla="val 167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your school?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485848" y="2315783"/>
            <a:ext cx="4065176" cy="646986"/>
          </a:xfrm>
          <a:prstGeom prst="wedgeRoundRectCallout">
            <a:avLst>
              <a:gd name="adj1" fmla="val -63310"/>
              <a:gd name="adj2" fmla="val 1388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+_______.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4616" y="891630"/>
            <a:ext cx="768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39459" y="2322783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8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30913" y="3372458"/>
            <a:ext cx="35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30495" y="3372458"/>
            <a:ext cx="2722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_______)</a:t>
            </a:r>
          </a:p>
        </p:txBody>
      </p:sp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5447814" y="2639276"/>
            <a:ext cx="792480" cy="614615"/>
          </a:xfrm>
          <a:prstGeom prst="ellipse">
            <a:avLst/>
          </a:prstGeom>
          <a:solidFill>
            <a:sysClr val="window" lastClr="FFFFFF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6454898" y="2751198"/>
            <a:ext cx="724312" cy="73017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47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63550" y="5349175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buClr>
                <a:srgbClr val="1F497D"/>
              </a:buClr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414285" y="5683764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buClr>
                <a:srgbClr val="1F497D"/>
              </a:buClr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24475" y="5713336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buClr>
                <a:srgbClr val="1F497D"/>
              </a:buClr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346881" y="497100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buClr>
                <a:srgbClr val="1F497D"/>
              </a:buClr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830903" y="937534"/>
            <a:ext cx="4516960" cy="544830"/>
          </a:xfrm>
          <a:prstGeom prst="wedgeRoundRectCallout">
            <a:avLst>
              <a:gd name="adj1" fmla="val -56354"/>
              <a:gd name="adj2" fmla="val 2453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>
                <a:ln>
                  <a:noFill/>
                </a:ln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Where’s your school?</a:t>
            </a: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endCxn id="68" idx="0"/>
          </p:cNvCxnSpPr>
          <p:nvPr/>
        </p:nvCxnSpPr>
        <p:spPr>
          <a:xfrm flipH="1">
            <a:off x="1754811" y="2243804"/>
            <a:ext cx="4152184" cy="11297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endCxn id="69" idx="0"/>
          </p:cNvCxnSpPr>
          <p:nvPr/>
        </p:nvCxnSpPr>
        <p:spPr>
          <a:xfrm flipH="1">
            <a:off x="4664862" y="2243805"/>
            <a:ext cx="1270769" cy="1533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6095762" y="2236882"/>
            <a:ext cx="1671535" cy="14403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6095762" y="2236881"/>
            <a:ext cx="4315257" cy="1136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0968142780">
            <a:extLst>
              <a:ext uri="{FF2B5EF4-FFF2-40B4-BE49-F238E27FC236}">
                <a16:creationId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9036371" y="2055568"/>
            <a:ext cx="2599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65" y="3765783"/>
            <a:ext cx="2171000" cy="1730180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523" y="3373525"/>
            <a:ext cx="2128992" cy="1684436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9" y="3373524"/>
            <a:ext cx="2124964" cy="1691360"/>
          </a:xfrm>
          <a:prstGeom prst="round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79" y="3777768"/>
            <a:ext cx="2124964" cy="1725136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973209" y="1698976"/>
            <a:ext cx="4199488" cy="544830"/>
          </a:xfrm>
          <a:prstGeom prst="wedgeRoundRectCallout">
            <a:avLst>
              <a:gd name="adj1" fmla="val 57236"/>
              <a:gd name="adj2" fmla="val 821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>
                <a:ln>
                  <a:noFill/>
                </a:ln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It’s in the 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09600" y="381000"/>
            <a:ext cx="202659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buClr>
                <a:srgbClr val="1F497D"/>
              </a:buClr>
            </a:pPr>
            <a:endParaRPr lang="en-US" sz="266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2636197" y="867749"/>
            <a:ext cx="792480" cy="614615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8530509" y="1462442"/>
            <a:ext cx="724312" cy="73017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1497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1530057" y="298316"/>
            <a:ext cx="5339179" cy="614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  <a:endParaRPr lang="en-US" sz="3600" b="1" dirty="0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2" t="15227"/>
          <a:stretch/>
        </p:blipFill>
        <p:spPr>
          <a:xfrm>
            <a:off x="361125" y="1295400"/>
            <a:ext cx="11424476" cy="4572000"/>
          </a:xfrm>
          <a:prstGeom prst="rect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63" y="602219"/>
            <a:ext cx="383004" cy="30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483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1930400" y="4413718"/>
            <a:ext cx="792480" cy="614615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9042400" y="5398396"/>
            <a:ext cx="724312" cy="73017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3279097" y="4413718"/>
            <a:ext cx="5257800" cy="715404"/>
          </a:xfrm>
          <a:prstGeom prst="wedgeRoundRectCallout">
            <a:avLst>
              <a:gd name="adj1" fmla="val -59748"/>
              <a:gd name="adj2" fmla="val -23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Where’s your school?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525766" y="5322410"/>
            <a:ext cx="5011132" cy="715404"/>
          </a:xfrm>
          <a:prstGeom prst="wedgeRoundRectCallout">
            <a:avLst>
              <a:gd name="adj1" fmla="val 57135"/>
              <a:gd name="adj2" fmla="val 323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It’s in the </a:t>
            </a:r>
            <a:r>
              <a:rPr lang="en-US" sz="3733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mountains</a:t>
            </a: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r="6850"/>
          <a:stretch/>
        </p:blipFill>
        <p:spPr>
          <a:xfrm>
            <a:off x="3886200" y="1163794"/>
            <a:ext cx="4419600" cy="2777316"/>
          </a:xfrm>
          <a:prstGeom prst="flowChartAlternateProcess">
            <a:avLst/>
          </a:prstGeom>
          <a:ln>
            <a:noFill/>
          </a:ln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810174" y="3572863"/>
            <a:ext cx="2571653" cy="647567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56821" y="384151"/>
            <a:ext cx="5339179" cy="614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18226" y="6067832"/>
            <a:ext cx="6892175" cy="614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sentences to hear many times.</a:t>
            </a:r>
          </a:p>
        </p:txBody>
      </p:sp>
    </p:spTree>
    <p:extLst>
      <p:ext uri="{BB962C8B-B14F-4D97-AF65-F5344CB8AC3E}">
        <p14:creationId xmlns:p14="http://schemas.microsoft.com/office/powerpoint/2010/main" val="42814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3279097" y="4413718"/>
            <a:ext cx="5257800" cy="715404"/>
          </a:xfrm>
          <a:prstGeom prst="wedgeRoundRectCallout">
            <a:avLst>
              <a:gd name="adj1" fmla="val -59748"/>
              <a:gd name="adj2" fmla="val -23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Where’s your school?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4080558" y="5336505"/>
            <a:ext cx="4030884" cy="715404"/>
          </a:xfrm>
          <a:prstGeom prst="wedgeRoundRectCallout">
            <a:avLst>
              <a:gd name="adj1" fmla="val 59708"/>
              <a:gd name="adj2" fmla="val 231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It’s in the </a:t>
            </a:r>
            <a:r>
              <a:rPr lang="en-US" sz="3733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village</a:t>
            </a: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598"/>
          <a:stretch/>
        </p:blipFill>
        <p:spPr>
          <a:xfrm>
            <a:off x="3886200" y="1163794"/>
            <a:ext cx="4419600" cy="2777316"/>
          </a:xfrm>
          <a:prstGeom prst="flowChartAlternateProcess">
            <a:avLst/>
          </a:prstGeom>
          <a:ln>
            <a:noFill/>
          </a:ln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5215846" y="3572863"/>
            <a:ext cx="1760309" cy="647567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56821" y="384151"/>
            <a:ext cx="5339179" cy="614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1930400" y="4413718"/>
            <a:ext cx="792480" cy="614615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8680244" y="5398396"/>
            <a:ext cx="724312" cy="73017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30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3279097" y="4413718"/>
            <a:ext cx="5257800" cy="715404"/>
          </a:xfrm>
          <a:prstGeom prst="wedgeRoundRectCallout">
            <a:avLst>
              <a:gd name="adj1" fmla="val -59748"/>
              <a:gd name="adj2" fmla="val -23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Where’s your school?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4241972" y="5336505"/>
            <a:ext cx="3332051" cy="715404"/>
          </a:xfrm>
          <a:prstGeom prst="wedgeRoundRectCallout">
            <a:avLst>
              <a:gd name="adj1" fmla="val 59708"/>
              <a:gd name="adj2" fmla="val 231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It’s in the </a:t>
            </a:r>
            <a:r>
              <a:rPr lang="en-US" sz="3733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city</a:t>
            </a: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r="6850"/>
          <a:stretch/>
        </p:blipFill>
        <p:spPr>
          <a:xfrm>
            <a:off x="3886200" y="1163794"/>
            <a:ext cx="4419600" cy="2777316"/>
          </a:xfrm>
          <a:prstGeom prst="flowChartAlternateProcess">
            <a:avLst/>
          </a:prstGeom>
          <a:ln>
            <a:noFill/>
          </a:ln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5475242" y="3558769"/>
            <a:ext cx="1241516" cy="647567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56821" y="384151"/>
            <a:ext cx="5339179" cy="614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1930400" y="4413718"/>
            <a:ext cx="792480" cy="614615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8174741" y="5421475"/>
            <a:ext cx="724312" cy="73017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2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3279097" y="4413718"/>
            <a:ext cx="5257800" cy="715404"/>
          </a:xfrm>
          <a:prstGeom prst="wedgeRoundRectCallout">
            <a:avLst>
              <a:gd name="adj1" fmla="val -59748"/>
              <a:gd name="adj2" fmla="val -23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Where’s your school?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999323" y="5336505"/>
            <a:ext cx="3687823" cy="715404"/>
          </a:xfrm>
          <a:prstGeom prst="wedgeRoundRectCallout">
            <a:avLst>
              <a:gd name="adj1" fmla="val 59708"/>
              <a:gd name="adj2" fmla="val 231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0960" tIns="30480" rIns="60960" bIns="3048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It’s in the </a:t>
            </a:r>
            <a:r>
              <a:rPr lang="en-US" sz="3733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town</a:t>
            </a:r>
            <a:r>
              <a:rPr lang="en-US" sz="3733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r="6850"/>
          <a:stretch/>
        </p:blipFill>
        <p:spPr>
          <a:xfrm>
            <a:off x="3886200" y="1163794"/>
            <a:ext cx="4419600" cy="2777316"/>
          </a:xfrm>
          <a:prstGeom prst="flowChartAlternateProcess">
            <a:avLst/>
          </a:prstGeom>
          <a:ln>
            <a:noFill/>
          </a:ln>
        </p:spPr>
      </p:pic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5475242" y="3558769"/>
            <a:ext cx="1241516" cy="647567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56821" y="384151"/>
            <a:ext cx="5339179" cy="614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21709" b="53282"/>
          <a:stretch/>
        </p:blipFill>
        <p:spPr>
          <a:xfrm>
            <a:off x="1930400" y="4413718"/>
            <a:ext cx="792480" cy="614615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3056" r="24610" b="50465"/>
          <a:stretch/>
        </p:blipFill>
        <p:spPr bwMode="auto">
          <a:xfrm>
            <a:off x="8227663" y="5403001"/>
            <a:ext cx="724312" cy="73017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6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840864" y="1000032"/>
            <a:ext cx="1647456" cy="1620467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959999" y="2861000"/>
            <a:ext cx="6559868" cy="214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vi-VN" sz="8000" dirty="0">
                <a:solidFill>
                  <a:schemeClr val="accent5">
                    <a:lumMod val="75000"/>
                  </a:schemeClr>
                </a:solidFill>
              </a:rPr>
              <a:t>Activity 3</a:t>
            </a:r>
            <a:endParaRPr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06304" y="1080691"/>
            <a:ext cx="1972501" cy="145209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000" dirty="0">
                <a:solidFill>
                  <a:schemeClr val="tx1"/>
                </a:solidFill>
              </a:rPr>
              <a:t>04</a:t>
            </a:r>
            <a:endParaRPr sz="100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5593174" y="438323"/>
            <a:ext cx="2600661" cy="1876151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7310498" y="1616451"/>
            <a:ext cx="3949487" cy="5038037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719057" y="4523121"/>
            <a:ext cx="6766400" cy="86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en" sz="5333" b="1" dirty="0"/>
              <a:t>Let’s talk.</a:t>
            </a:r>
            <a:endParaRPr sz="5333" b="1" dirty="0"/>
          </a:p>
        </p:txBody>
      </p:sp>
    </p:spTree>
    <p:extLst>
      <p:ext uri="{BB962C8B-B14F-4D97-AF65-F5344CB8AC3E}">
        <p14:creationId xmlns:p14="http://schemas.microsoft.com/office/powerpoint/2010/main" val="3887335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840864" y="1000032"/>
            <a:ext cx="1647456" cy="1620467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959999" y="2861000"/>
            <a:ext cx="6559868" cy="214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vi-VN" sz="8000" dirty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endParaRPr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825410" y="1145771"/>
            <a:ext cx="1677581" cy="141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000" dirty="0">
                <a:solidFill>
                  <a:schemeClr val="tx1"/>
                </a:solidFill>
              </a:rPr>
              <a:t>01</a:t>
            </a:r>
            <a:endParaRPr sz="100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5593174" y="438323"/>
            <a:ext cx="2600661" cy="1876151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7310498" y="1616451"/>
            <a:ext cx="3949487" cy="5038037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38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7424522" y="5227837"/>
            <a:ext cx="1795679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10" name="Bùi Liễu 0968142780"/>
          <p:cNvGrpSpPr/>
          <p:nvPr/>
        </p:nvGrpSpPr>
        <p:grpSpPr>
          <a:xfrm>
            <a:off x="508001" y="1397001"/>
            <a:ext cx="11249732" cy="4618113"/>
            <a:chOff x="289296" y="1047750"/>
            <a:chExt cx="8437283" cy="3463585"/>
          </a:xfrm>
        </p:grpSpPr>
        <p:grpSp>
          <p:nvGrpSpPr>
            <p:cNvPr id="8" name="Group 7"/>
            <p:cNvGrpSpPr/>
            <p:nvPr/>
          </p:nvGrpSpPr>
          <p:grpSpPr>
            <a:xfrm>
              <a:off x="714375" y="1047750"/>
              <a:ext cx="8012204" cy="3463585"/>
              <a:chOff x="714375" y="1047750"/>
              <a:chExt cx="8012204" cy="346358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2819263-966D-31FE-D92A-E2794C5B8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0090"/>
              <a:stretch/>
            </p:blipFill>
            <p:spPr>
              <a:xfrm>
                <a:off x="714375" y="1047750"/>
                <a:ext cx="8012204" cy="3463585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14375" y="1047750"/>
                <a:ext cx="885825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Bùi Liễu 0968142780"/>
            <p:cNvSpPr/>
            <p:nvPr/>
          </p:nvSpPr>
          <p:spPr>
            <a:xfrm>
              <a:off x="289296" y="3770777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129935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759" y="230544"/>
            <a:ext cx="2465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28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253534" y="2104213"/>
            <a:ext cx="4101833" cy="578882"/>
          </a:xfrm>
          <a:prstGeom prst="wedgeRoundRectCallout">
            <a:avLst>
              <a:gd name="adj1" fmla="val 54738"/>
              <a:gd name="adj2" fmla="val 167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your school?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485848" y="2315784"/>
            <a:ext cx="3811514" cy="578882"/>
          </a:xfrm>
          <a:prstGeom prst="wedgeRoundRectCallout">
            <a:avLst>
              <a:gd name="adj1" fmla="val -63310"/>
              <a:gd name="adj2" fmla="val 1388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________.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65" y="2367680"/>
            <a:ext cx="630830" cy="6308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55393" y="2401882"/>
            <a:ext cx="630830" cy="6308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834616" y="891630"/>
            <a:ext cx="6822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91605" y="2315784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28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30913" y="3372458"/>
            <a:ext cx="35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30495" y="3372458"/>
            <a:ext cx="2722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_______)</a:t>
            </a:r>
          </a:p>
        </p:txBody>
      </p:sp>
    </p:spTree>
    <p:extLst>
      <p:ext uri="{BB962C8B-B14F-4D97-AF65-F5344CB8AC3E}">
        <p14:creationId xmlns:p14="http://schemas.microsoft.com/office/powerpoint/2010/main" val="271520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7" grpId="0"/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840864" y="1000032"/>
            <a:ext cx="1647456" cy="1620467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959999" y="2861000"/>
            <a:ext cx="6559868" cy="214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vi-VN" sz="8000" dirty="0">
                <a:solidFill>
                  <a:schemeClr val="accent5">
                    <a:lumMod val="75000"/>
                  </a:schemeClr>
                </a:solidFill>
              </a:rPr>
              <a:t>Activity 3</a:t>
            </a:r>
            <a:endParaRPr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06304" y="1080691"/>
            <a:ext cx="1972501" cy="145209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000" dirty="0">
                <a:solidFill>
                  <a:schemeClr val="tx1"/>
                </a:solidFill>
              </a:rPr>
              <a:t>04</a:t>
            </a:r>
            <a:endParaRPr sz="100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5593174" y="438323"/>
            <a:ext cx="2600661" cy="1876151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7310498" y="1616451"/>
            <a:ext cx="3949487" cy="5038037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719057" y="4523121"/>
            <a:ext cx="6766400" cy="86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en" sz="5333" b="1" dirty="0"/>
              <a:t>Let’s talk.</a:t>
            </a:r>
            <a:endParaRPr sz="5333" b="1" dirty="0"/>
          </a:p>
        </p:txBody>
      </p:sp>
    </p:spTree>
    <p:extLst>
      <p:ext uri="{BB962C8B-B14F-4D97-AF65-F5344CB8AC3E}">
        <p14:creationId xmlns:p14="http://schemas.microsoft.com/office/powerpoint/2010/main" val="2813593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19263-966D-31FE-D92A-E2794C5B8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462"/>
            <a:ext cx="12192000" cy="542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3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9795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mountains.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village.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3115" y="7993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20" y="707429"/>
            <a:ext cx="2863408" cy="1895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7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city.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town.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94361" y="829622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7" t="55513" b="23193"/>
          <a:stretch>
            <a:fillRect/>
          </a:stretch>
        </p:blipFill>
        <p:spPr bwMode="auto">
          <a:xfrm>
            <a:off x="3967709" y="550843"/>
            <a:ext cx="2908910" cy="2082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8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village.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mountains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62531" y="792752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54" y="648155"/>
            <a:ext cx="2804777" cy="2035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9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town.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mountains.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8413" y="847277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62" y="559541"/>
            <a:ext cx="3200792" cy="2145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51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3115" y="7993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your school?</a:t>
            </a: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20" y="707429"/>
            <a:ext cx="2863408" cy="1895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7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1" y="422629"/>
            <a:ext cx="7228115" cy="5722259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347357" y="3124201"/>
            <a:ext cx="5257800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79646">
                    <a:lumMod val="75000"/>
                  </a:srgbClr>
                </a:solidFill>
                <a:latin typeface="Berlin Sans FB" panose="020E0602020502020306" pitchFamily="34" charset="0"/>
              </a:rPr>
              <a:t>Warm-up</a:t>
            </a:r>
            <a:r>
              <a:rPr lang="en-US" sz="9600" b="1">
                <a:solidFill>
                  <a:srgbClr val="F79646">
                    <a:lumMod val="75000"/>
                  </a:srgbClr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5380575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281355" y="464410"/>
            <a:ext cx="6723810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07963" y="983110"/>
            <a:ext cx="44318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in the village.</a:t>
            </a: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66" y="648155"/>
            <a:ext cx="1800665" cy="1307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77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7455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990600"/>
            <a:ext cx="3226991" cy="76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125926" y="2446067"/>
            <a:ext cx="389107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125925" y="4103575"/>
            <a:ext cx="389107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5034" y="2102226"/>
            <a:ext cx="9816353" cy="34163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by heart  the vocabulary and the model sentence.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Unit 6 -Lesson 1(4,5,6)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125925" y="4914881"/>
            <a:ext cx="389107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60689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5" y="990601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5346702" y="3158081"/>
            <a:ext cx="1981199" cy="120032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Facebook : </a:t>
            </a:r>
            <a:r>
              <a:rPr lang="en-US" sz="2400" dirty="0" err="1">
                <a:solidFill>
                  <a:prstClr val="black"/>
                </a:solidFill>
              </a:rPr>
              <a:t>Bùi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Liễu</a:t>
            </a:r>
            <a:r>
              <a:rPr lang="en-US" sz="2400" dirty="0">
                <a:solidFill>
                  <a:prstClr val="black"/>
                </a:solidFill>
              </a:rPr>
              <a:t>  </a:t>
            </a:r>
          </a:p>
          <a:p>
            <a:r>
              <a:rPr lang="en-US" sz="2400" dirty="0">
                <a:solidFill>
                  <a:prstClr val="black"/>
                </a:solidFill>
              </a:rPr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3962402" y="3204247"/>
            <a:ext cx="4447839" cy="111831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6667" b="1" dirty="0">
                <a:solidFill>
                  <a:srgbClr val="F79646">
                    <a:lumMod val="75000"/>
                  </a:srgb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01597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623080" y="314777"/>
            <a:ext cx="3228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   Listen, point and say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693442"/>
            <a:ext cx="4690066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042653" y="1405862"/>
            <a:ext cx="4283668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029701" y="2052848"/>
            <a:ext cx="3154786" cy="129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541755" y="2052848"/>
            <a:ext cx="1642732" cy="1706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184487" y="2052848"/>
            <a:ext cx="1302824" cy="1809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184487" y="2052848"/>
            <a:ext cx="2952309" cy="140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350938" y="4485297"/>
            <a:ext cx="2042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218606" y="4343748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2824201" y="5993144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5625908" y="5997755"/>
            <a:ext cx="4099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42550" y="1614701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197" y="999079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25" y="2720671"/>
            <a:ext cx="2253959" cy="1491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13" y="4164511"/>
            <a:ext cx="2165569" cy="1571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7" t="55513" b="23193"/>
          <a:stretch>
            <a:fillRect/>
          </a:stretch>
        </p:blipFill>
        <p:spPr bwMode="auto">
          <a:xfrm>
            <a:off x="6261341" y="4164511"/>
            <a:ext cx="2451939" cy="1755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944" y="2850776"/>
            <a:ext cx="2283503" cy="1530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44197" y="2679441"/>
            <a:ext cx="487310" cy="4852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2824201" y="4086984"/>
            <a:ext cx="492550" cy="4904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9" name="Oval 28"/>
          <p:cNvSpPr/>
          <p:nvPr/>
        </p:nvSpPr>
        <p:spPr>
          <a:xfrm>
            <a:off x="5922346" y="4047160"/>
            <a:ext cx="458164" cy="45619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0" name="Oval 29"/>
          <p:cNvSpPr/>
          <p:nvPr/>
        </p:nvSpPr>
        <p:spPr>
          <a:xfrm>
            <a:off x="8828174" y="2888786"/>
            <a:ext cx="487310" cy="4852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6124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6F537C0B-B61B-4819-B1D8-B6DC19946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3" t="11321" r="2144" b="14237"/>
          <a:stretch/>
        </p:blipFill>
        <p:spPr>
          <a:xfrm>
            <a:off x="7962455" y="2009276"/>
            <a:ext cx="3683455" cy="3429000"/>
          </a:xfrm>
          <a:prstGeom prst="rect">
            <a:avLst/>
          </a:prstGeom>
        </p:spPr>
      </p:pic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7CCB156C-7175-4A63-84F4-A7630BD472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10904" r="68470" b="8832"/>
          <a:stretch/>
        </p:blipFill>
        <p:spPr>
          <a:xfrm>
            <a:off x="530059" y="1934949"/>
            <a:ext cx="3322839" cy="3887015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18160" y="466627"/>
            <a:ext cx="3200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Clr>
                <a:prstClr val="black"/>
              </a:buClr>
            </a:pPr>
            <a:r>
              <a:rPr lang="en-US" sz="3733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Let’s sing.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A8C97493-7E9D-45B5-94A9-0809B7411786}"/>
              </a:ext>
            </a:extLst>
          </p:cNvPr>
          <p:cNvSpPr txBox="1"/>
          <p:nvPr/>
        </p:nvSpPr>
        <p:spPr>
          <a:xfrm>
            <a:off x="4238487" y="1886982"/>
            <a:ext cx="4699844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can draw.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DF5B89D-B58A-4AD5-90E1-E9334051F3A0}"/>
              </a:ext>
            </a:extLst>
          </p:cNvPr>
          <p:cNvSpPr txBox="1"/>
          <p:nvPr/>
        </p:nvSpPr>
        <p:spPr>
          <a:xfrm>
            <a:off x="4238487" y="2368133"/>
            <a:ext cx="3881231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can dance.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E5344642-A816-4134-8C12-2657FFAC900B}"/>
              </a:ext>
            </a:extLst>
          </p:cNvPr>
          <p:cNvSpPr txBox="1"/>
          <p:nvPr/>
        </p:nvSpPr>
        <p:spPr>
          <a:xfrm>
            <a:off x="3518361" y="1202305"/>
            <a:ext cx="6140095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200" b="1">
                <a:solidFill>
                  <a:srgbClr val="F79646">
                    <a:lumMod val="75000"/>
                  </a:srgb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Things they can do </a:t>
            </a:r>
            <a:endParaRPr lang="en-US" sz="3200" b="1" dirty="0">
              <a:solidFill>
                <a:srgbClr val="F79646">
                  <a:lumMod val="75000"/>
                </a:srgb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A422405-5564-4ECB-AFD0-98F6C51DB880}"/>
              </a:ext>
            </a:extLst>
          </p:cNvPr>
          <p:cNvSpPr txBox="1"/>
          <p:nvPr/>
        </p:nvSpPr>
        <p:spPr>
          <a:xfrm>
            <a:off x="4238489" y="2832339"/>
            <a:ext cx="490443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can play the piano,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D82B29E-2B8F-4D6E-9620-0E0A2A848598}"/>
              </a:ext>
            </a:extLst>
          </p:cNvPr>
          <p:cNvSpPr txBox="1"/>
          <p:nvPr/>
        </p:nvSpPr>
        <p:spPr>
          <a:xfrm>
            <a:off x="4259673" y="3321822"/>
            <a:ext cx="5506051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she can’t play the guitar.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1888FCCE-3AD9-45C1-869A-8FE9BE883221}"/>
              </a:ext>
            </a:extLst>
          </p:cNvPr>
          <p:cNvSpPr txBox="1"/>
          <p:nvPr/>
        </p:nvSpPr>
        <p:spPr>
          <a:xfrm>
            <a:off x="4224171" y="4176877"/>
            <a:ext cx="3214716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 swim.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3D9033A8-2A5E-4895-91C3-53EB6FAA7F2F}"/>
              </a:ext>
            </a:extLst>
          </p:cNvPr>
          <p:cNvSpPr txBox="1"/>
          <p:nvPr/>
        </p:nvSpPr>
        <p:spPr>
          <a:xfrm>
            <a:off x="4224170" y="4658028"/>
            <a:ext cx="3881231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 cook.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30D72BB3-2749-45E5-BCFF-3137D091840F}"/>
              </a:ext>
            </a:extLst>
          </p:cNvPr>
          <p:cNvSpPr txBox="1"/>
          <p:nvPr/>
        </p:nvSpPr>
        <p:spPr>
          <a:xfrm>
            <a:off x="4224172" y="5122234"/>
            <a:ext cx="490443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 ride a bike,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EA5C8806-6B9C-40B7-9CD6-7902655A5EC3}"/>
              </a:ext>
            </a:extLst>
          </p:cNvPr>
          <p:cNvSpPr txBox="1"/>
          <p:nvPr/>
        </p:nvSpPr>
        <p:spPr>
          <a:xfrm>
            <a:off x="4209853" y="5620949"/>
            <a:ext cx="5506051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he can’t ride a horse.</a:t>
            </a:r>
          </a:p>
        </p:txBody>
      </p:sp>
      <p:pic>
        <p:nvPicPr>
          <p:cNvPr id="3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230EE8E-C3D5-4753-B6E7-A407268AE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233.175499999999"/>
                    <p14:bmk name="Bookmark 2" time="12333.1755"/>
                    <p14:bmk name="Bookmark 3" time="16653.1755"/>
                    <p14:bmk name="Bookmark 4" time="20403.1755"/>
                    <p14:bmk name="Bookmark 5" time="29845.2612"/>
                    <p14:bmk name="Bookmark 6" time="34265.2612"/>
                    <p14:bmk name="Bookmark 7" time="38405.2612"/>
                    <p14:bmk name="Bookmark 8" time="42086.4775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328" y="3308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9826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1457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4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0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6" grpId="0"/>
          <p:bldP spid="17" grpId="0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1457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/>
          <p:cNvSpPr txBox="1"/>
          <p:nvPr/>
        </p:nvSpPr>
        <p:spPr>
          <a:xfrm>
            <a:off x="3504602" y="4694535"/>
            <a:ext cx="6042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0"/>
                <a:solidFill>
                  <a:srgbClr val="0EC41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                            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971740" y="2310490"/>
            <a:ext cx="10248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1905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20043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840864" y="1000032"/>
            <a:ext cx="1647456" cy="1620467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319983" y="2817809"/>
            <a:ext cx="6559868" cy="214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vi-VN" sz="8000" dirty="0">
                <a:solidFill>
                  <a:schemeClr val="accent5">
                    <a:lumMod val="75000"/>
                  </a:schemeClr>
                </a:solidFill>
              </a:rPr>
              <a:t>Activity 1</a:t>
            </a:r>
            <a:endParaRPr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58487" y="966501"/>
            <a:ext cx="1868804" cy="154022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000" dirty="0">
                <a:solidFill>
                  <a:schemeClr val="tx1"/>
                </a:solidFill>
              </a:rPr>
              <a:t>02</a:t>
            </a:r>
            <a:endParaRPr sz="100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5593174" y="438323"/>
            <a:ext cx="2600661" cy="1876151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7310498" y="1616451"/>
            <a:ext cx="3949487" cy="5038037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06592" y="4523121"/>
            <a:ext cx="8412075" cy="86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en" sz="5333" b="1" dirty="0"/>
              <a:t>Look, listen and repeat.</a:t>
            </a:r>
            <a:endParaRPr sz="5333" b="1" dirty="0"/>
          </a:p>
        </p:txBody>
      </p:sp>
    </p:spTree>
    <p:extLst>
      <p:ext uri="{BB962C8B-B14F-4D97-AF65-F5344CB8AC3E}">
        <p14:creationId xmlns:p14="http://schemas.microsoft.com/office/powerpoint/2010/main" val="159426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0198" y="1069081"/>
            <a:ext cx="11455401" cy="3889560"/>
            <a:chOff x="304800" y="774984"/>
            <a:chExt cx="8591551" cy="29171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B09EE7-38AC-AF2D-928C-EAC9FBBCB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6758"/>
            <a:stretch/>
          </p:blipFill>
          <p:spPr>
            <a:xfrm>
              <a:off x="304800" y="774984"/>
              <a:ext cx="8534401" cy="2917170"/>
            </a:xfrm>
            <a:prstGeom prst="rect">
              <a:avLst/>
            </a:prstGeom>
          </p:spPr>
        </p:pic>
        <p:sp>
          <p:nvSpPr>
            <p:cNvPr id="17" name="Bùi Liễu 0968142780"/>
            <p:cNvSpPr/>
            <p:nvPr/>
          </p:nvSpPr>
          <p:spPr>
            <a:xfrm>
              <a:off x="1397709" y="842200"/>
              <a:ext cx="3238148" cy="403008"/>
            </a:xfrm>
            <a:prstGeom prst="wedgeRoundRectCallout">
              <a:avLst>
                <a:gd name="adj1" fmla="val -36696"/>
                <a:gd name="adj2" fmla="val 139152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733">
                <a:solidFill>
                  <a:prstClr val="white"/>
                </a:solidFill>
              </a:endParaRPr>
            </a:p>
          </p:txBody>
        </p:sp>
        <p:sp>
          <p:nvSpPr>
            <p:cNvPr id="19" name="Bùi Liễu 0968142780"/>
            <p:cNvSpPr/>
            <p:nvPr/>
          </p:nvSpPr>
          <p:spPr>
            <a:xfrm>
              <a:off x="5268220" y="868522"/>
              <a:ext cx="3628131" cy="406027"/>
            </a:xfrm>
            <a:prstGeom prst="wedgeRoundRectCallout">
              <a:avLst>
                <a:gd name="adj1" fmla="val -41799"/>
                <a:gd name="adj2" fmla="val 144816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733">
                <a:solidFill>
                  <a:prstClr val="white"/>
                </a:solidFill>
              </a:endParaRPr>
            </a:p>
          </p:txBody>
        </p:sp>
        <p:sp>
          <p:nvSpPr>
            <p:cNvPr id="20" name="Bùi Liễu 0968142780"/>
            <p:cNvSpPr/>
            <p:nvPr/>
          </p:nvSpPr>
          <p:spPr>
            <a:xfrm>
              <a:off x="5683955" y="3306922"/>
              <a:ext cx="2526597" cy="385231"/>
            </a:xfrm>
            <a:prstGeom prst="wedgeRoundRectCallout">
              <a:avLst>
                <a:gd name="adj1" fmla="val 23592"/>
                <a:gd name="adj2" fmla="val -115005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733">
                <a:solidFill>
                  <a:prstClr val="white"/>
                </a:solidFill>
              </a:endParaRPr>
            </a:p>
          </p:txBody>
        </p:sp>
        <p:sp>
          <p:nvSpPr>
            <p:cNvPr id="21" name="Bùi Liễu 0968142780"/>
            <p:cNvSpPr/>
            <p:nvPr/>
          </p:nvSpPr>
          <p:spPr>
            <a:xfrm>
              <a:off x="2322691" y="3263540"/>
              <a:ext cx="1752600" cy="428613"/>
            </a:xfrm>
            <a:prstGeom prst="wedgeRoundRectCallout">
              <a:avLst>
                <a:gd name="adj1" fmla="val 33528"/>
                <a:gd name="adj2" fmla="val -124152"/>
                <a:gd name="adj3" fmla="val 16667"/>
              </a:avLst>
            </a:prstGeom>
            <a:solidFill>
              <a:srgbClr val="FFE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733">
                <a:solidFill>
                  <a:prstClr val="white"/>
                </a:solidFill>
              </a:endParaRPr>
            </a:p>
          </p:txBody>
        </p:sp>
      </p:grpSp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1710975" y="907614"/>
            <a:ext cx="4470400" cy="1104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Where’s your school, Lucy?</a:t>
            </a:r>
            <a:endParaRPr lang="vi-VN" sz="2667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6757861" y="875340"/>
            <a:ext cx="5243908" cy="1104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where’s your school, Hung?</a:t>
            </a:r>
            <a:endParaRPr lang="vi-VN" sz="2667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2940620" y="4222716"/>
            <a:ext cx="2387717" cy="90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It’s in the city.</a:t>
            </a:r>
            <a:endParaRPr lang="vi-VN" sz="2667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7416800" y="4251637"/>
            <a:ext cx="3549056" cy="90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It’s in the mountains.</a:t>
            </a:r>
            <a:endParaRPr lang="vi-VN" sz="2667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5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88070" y="474896"/>
            <a:ext cx="643300" cy="6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2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1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663810" y="1951760"/>
            <a:ext cx="4217879" cy="4123635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9445564" y="812532"/>
            <a:ext cx="1647456" cy="1620467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5841466" y="2783867"/>
            <a:ext cx="5569215" cy="165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8000" dirty="0">
                <a:solidFill>
                  <a:schemeClr val="accent5">
                    <a:lumMod val="75000"/>
                  </a:schemeClr>
                </a:solidFill>
              </a:rPr>
              <a:t>Activity 2</a:t>
            </a:r>
            <a:endParaRPr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9354695" y="1098668"/>
            <a:ext cx="1829195" cy="117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000" dirty="0">
                <a:solidFill>
                  <a:schemeClr val="tx1"/>
                </a:solidFill>
              </a:rPr>
              <a:t>03</a:t>
            </a:r>
            <a:endParaRPr sz="100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4845945" y="1061118"/>
            <a:ext cx="1326316" cy="1326501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1058684" y="1000670"/>
            <a:ext cx="3958473" cy="4856653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878616" y="4356192"/>
            <a:ext cx="7349301" cy="86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en" sz="5333" b="1" dirty="0"/>
              <a:t>Listen, point and say.</a:t>
            </a:r>
            <a:endParaRPr sz="5333" b="1" dirty="0"/>
          </a:p>
        </p:txBody>
      </p:sp>
    </p:spTree>
    <p:extLst>
      <p:ext uri="{BB962C8B-B14F-4D97-AF65-F5344CB8AC3E}">
        <p14:creationId xmlns:p14="http://schemas.microsoft.com/office/powerpoint/2010/main" val="819989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_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4_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738</Words>
  <Application>Microsoft Office PowerPoint</Application>
  <PresentationFormat>Widescreen</PresentationFormat>
  <Paragraphs>200</Paragraphs>
  <Slides>44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32</vt:i4>
      </vt:variant>
      <vt:variant>
        <vt:lpstr>Slide Titles</vt:lpstr>
      </vt:variant>
      <vt:variant>
        <vt:i4>44</vt:i4>
      </vt:variant>
    </vt:vector>
  </HeadingPairs>
  <TitlesOfParts>
    <vt:vector size="95" baseType="lpstr">
      <vt:lpstr>Dosis</vt:lpstr>
      <vt:lpstr>Coiny</vt:lpstr>
      <vt:lpstr>Bauhaus 93</vt:lpstr>
      <vt:lpstr>.VnTifani HeavyH</vt:lpstr>
      <vt:lpstr>Arial</vt:lpstr>
      <vt:lpstr>.VnBlack</vt:lpstr>
      <vt:lpstr>Sassoon Infant Rg</vt:lpstr>
      <vt:lpstr>Calibri</vt:lpstr>
      <vt:lpstr>Times New Roman</vt:lpstr>
      <vt:lpstr>Wingdings</vt:lpstr>
      <vt:lpstr>Kirang Haerang</vt:lpstr>
      <vt:lpstr>Calibri Light</vt:lpstr>
      <vt:lpstr>Fredoka One</vt:lpstr>
      <vt:lpstr>Cooper Black</vt:lpstr>
      <vt:lpstr>Berlin Sans FB</vt:lpstr>
      <vt:lpstr>Catamaran</vt:lpstr>
      <vt:lpstr>Comic Sans MS</vt:lpstr>
      <vt:lpstr>Berlin Sans FB Demi</vt:lpstr>
      <vt:lpstr>Tahoma</vt:lpstr>
      <vt:lpstr>Office Theme</vt:lpstr>
      <vt:lpstr>International Coffee Day by Slidesgo</vt:lpstr>
      <vt:lpstr>1_International Coffee Day by Slidesgo</vt:lpstr>
      <vt:lpstr>2_International Coffee Day by Slidesgo</vt:lpstr>
      <vt:lpstr>9_International Coffee Day by Slidesgo</vt:lpstr>
      <vt:lpstr>10_International Coffee Day by Slidesgo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16_Office Theme</vt:lpstr>
      <vt:lpstr>24_Office Theme</vt:lpstr>
      <vt:lpstr>3_International Coffee Day by Slidesgo</vt:lpstr>
      <vt:lpstr>4_International Coffee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Activity 1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PowerPoint Presentation</vt:lpstr>
      <vt:lpstr>Activity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107</cp:revision>
  <dcterms:created xsi:type="dcterms:W3CDTF">2021-05-23T02:01:07Z</dcterms:created>
  <dcterms:modified xsi:type="dcterms:W3CDTF">2025-01-02T13:58:46Z</dcterms:modified>
</cp:coreProperties>
</file>