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698" r:id="rId2"/>
    <p:sldMasterId id="2147483735" r:id="rId3"/>
  </p:sldMasterIdLst>
  <p:notesMasterIdLst>
    <p:notesMasterId r:id="rId19"/>
  </p:notesMasterIdLst>
  <p:sldIdLst>
    <p:sldId id="411" r:id="rId4"/>
    <p:sldId id="410" r:id="rId5"/>
    <p:sldId id="403" r:id="rId6"/>
    <p:sldId id="279" r:id="rId7"/>
    <p:sldId id="413" r:id="rId8"/>
    <p:sldId id="375" r:id="rId9"/>
    <p:sldId id="414" r:id="rId10"/>
    <p:sldId id="374" r:id="rId11"/>
    <p:sldId id="415" r:id="rId12"/>
    <p:sldId id="373" r:id="rId13"/>
    <p:sldId id="416" r:id="rId14"/>
    <p:sldId id="417" r:id="rId15"/>
    <p:sldId id="372" r:id="rId16"/>
    <p:sldId id="418" r:id="rId17"/>
    <p:sldId id="387" r:id="rId18"/>
  </p:sldIdLst>
  <p:sldSz cx="9144000" cy="5143500" type="screen16x9"/>
  <p:notesSz cx="6858000" cy="9144000"/>
  <p:embeddedFontLst>
    <p:embeddedFont>
      <p:font typeface="Bebas Neue" panose="020B0604020202020204" charset="0"/>
      <p:regular r:id="rId20"/>
    </p:embeddedFont>
    <p:embeddedFont>
      <p:font typeface="Berlin Sans FB Demi" panose="020E0802020502020306" pitchFamily="3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tamaran" panose="020B0604020202020204" charset="0"/>
      <p:regular r:id="rId26"/>
      <p:bold r:id="rId27"/>
    </p:embeddedFont>
    <p:embeddedFont>
      <p:font typeface="Nunito" panose="00000500000000000000" pitchFamily="2" charset="0"/>
      <p:regular r:id="rId28"/>
      <p:bold r:id="rId29"/>
      <p:italic r:id="rId30"/>
      <p:boldItalic r:id="rId31"/>
    </p:embeddedFont>
    <p:embeddedFont>
      <p:font typeface="Nunito ExtraBold" panose="00000900000000000000" pitchFamily="2" charset="0"/>
      <p:bold r:id="rId32"/>
      <p:boldItalic r:id="rId33"/>
    </p:embeddedFont>
    <p:embeddedFont>
      <p:font typeface="Raleway" pitchFamily="2" charset="0"/>
      <p:regular r:id="rId34"/>
      <p:bold r:id="rId35"/>
      <p:italic r:id="rId36"/>
      <p:boldItalic r:id="rId37"/>
    </p:embeddedFont>
    <p:embeddedFont>
      <p:font typeface="Sport Day" panose="020B0604020202020204" charset="0"/>
      <p:regular r:id="rId38"/>
      <p:bold r:id="rId39"/>
      <p:italic r:id="rId40"/>
      <p:boldItalic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E76D1B4-2DCC-4184-BF10-221A06556DFF}">
  <a:tblStyle styleId="{5E76D1B4-2DCC-4184-BF10-221A06556D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531" autoAdjust="0"/>
  </p:normalViewPr>
  <p:slideViewPr>
    <p:cSldViewPr snapToGrid="0">
      <p:cViewPr varScale="1">
        <p:scale>
          <a:sx n="88" d="100"/>
          <a:sy n="88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0.fntdata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presProps" Target="presProp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194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890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x-none" dirty="0"/>
              <a:t>ivide pupils into groups, ask them to interview their friends to complete a survery on their favourite subjects, give help if necessary</a:t>
            </a:r>
            <a:r>
              <a:rPr lang="en-US" dirty="0"/>
              <a:t>.</a:t>
            </a:r>
            <a:endParaRPr lang="x-none" dirty="0"/>
          </a:p>
          <a:p>
            <a:r>
              <a:rPr lang="en-US" dirty="0"/>
              <a:t>R</a:t>
            </a:r>
            <a:r>
              <a:rPr lang="x-none" dirty="0"/>
              <a:t>equest each group to present</a:t>
            </a:r>
            <a:r>
              <a:rPr lang="en-US" dirty="0"/>
              <a:t>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064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g1129af0d50d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6" name="Google Shape;2916;g1129af0d50d_0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3491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</a:t>
            </a:r>
            <a:r>
              <a:rPr lang="x-none" dirty="0"/>
              <a:t>all boxes in the middle of the room</a:t>
            </a:r>
          </a:p>
          <a:p>
            <a:r>
              <a:rPr lang="en-US" dirty="0"/>
              <a:t>P</a:t>
            </a:r>
            <a:r>
              <a:rPr lang="x-none" dirty="0"/>
              <a:t>upils </a:t>
            </a:r>
            <a:r>
              <a:rPr lang="en-US" dirty="0"/>
              <a:t>have</a:t>
            </a:r>
            <a:r>
              <a:rPr lang="x-none" dirty="0"/>
              <a:t> </a:t>
            </a:r>
            <a:r>
              <a:rPr lang="en-US" dirty="0"/>
              <a:t>5 </a:t>
            </a:r>
            <a:r>
              <a:rPr lang="x-none" dirty="0"/>
              <a:t>pieces of paper with 5 colours (purple, green, brown, </a:t>
            </a:r>
            <a:r>
              <a:rPr lang="en-US" dirty="0"/>
              <a:t>red</a:t>
            </a:r>
            <a:r>
              <a:rPr lang="x-none" dirty="0"/>
              <a:t>, orange)</a:t>
            </a:r>
          </a:p>
          <a:p>
            <a:r>
              <a:rPr lang="en-US" dirty="0"/>
              <a:t>A</a:t>
            </a:r>
            <a:r>
              <a:rPr lang="x-none" dirty="0"/>
              <a:t>ll pup</a:t>
            </a:r>
            <a:r>
              <a:rPr lang="en-US" dirty="0"/>
              <a:t>i</a:t>
            </a:r>
            <a:r>
              <a:rPr lang="x-none" dirty="0"/>
              <a:t>ls sit with their back toward the boxes. </a:t>
            </a:r>
          </a:p>
          <a:p>
            <a:r>
              <a:rPr lang="en-US" dirty="0"/>
              <a:t>P</a:t>
            </a:r>
            <a:r>
              <a:rPr lang="x-none" dirty="0"/>
              <a:t>upils take turns to put the colour piece of paper into the corresponding colour box. </a:t>
            </a:r>
          </a:p>
          <a:p>
            <a:r>
              <a:rPr lang="en-US" dirty="0"/>
              <a:t>T</a:t>
            </a:r>
            <a:r>
              <a:rPr lang="x-none" dirty="0"/>
              <a:t>he piece of paper is their favourite subject at school.</a:t>
            </a:r>
          </a:p>
          <a:p>
            <a:r>
              <a:rPr lang="x-none" dirty="0"/>
              <a:t>They can put paper pieces into more than one box.</a:t>
            </a:r>
          </a:p>
          <a:p>
            <a:r>
              <a:rPr lang="x-none" dirty="0"/>
              <a:t>The teacher and the whole class check the number of paper pieces in each box and give a summary.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452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887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g1129af0d50d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6" name="Google Shape;2916;g1129af0d50d_0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8717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C</a:t>
            </a:r>
            <a:r>
              <a:rPr lang="x-none" b="1" dirty="0"/>
              <a:t>amping trip game</a:t>
            </a:r>
            <a:endParaRPr lang="en-US" b="1" dirty="0"/>
          </a:p>
          <a:p>
            <a:r>
              <a:rPr lang="en-US" dirty="0"/>
              <a:t>R</a:t>
            </a:r>
            <a:r>
              <a:rPr lang="x-none" dirty="0"/>
              <a:t>oll a dice</a:t>
            </a:r>
            <a:r>
              <a:rPr lang="en-US" dirty="0"/>
              <a:t>.</a:t>
            </a:r>
          </a:p>
          <a:p>
            <a:r>
              <a:rPr lang="x-none" dirty="0"/>
              <a:t>red </a:t>
            </a:r>
            <a:r>
              <a:rPr lang="en-US" dirty="0"/>
              <a:t>space</a:t>
            </a:r>
            <a:r>
              <a:rPr lang="x-none" dirty="0"/>
              <a:t>: back 5 spaces</a:t>
            </a:r>
          </a:p>
          <a:p>
            <a:r>
              <a:rPr lang="x-none" dirty="0"/>
              <a:t>orange </a:t>
            </a:r>
            <a:r>
              <a:rPr lang="en-US" dirty="0"/>
              <a:t>space</a:t>
            </a:r>
            <a:r>
              <a:rPr lang="x-none" dirty="0"/>
              <a:t>: forward 3 spaces</a:t>
            </a:r>
          </a:p>
          <a:p>
            <a:r>
              <a:rPr lang="x-none" dirty="0"/>
              <a:t>the rest</a:t>
            </a:r>
            <a:r>
              <a:rPr lang="en-US" dirty="0"/>
              <a:t>:</a:t>
            </a:r>
            <a:r>
              <a:rPr lang="en-US" baseline="0" dirty="0"/>
              <a:t> answer questions. F</a:t>
            </a:r>
            <a:r>
              <a:rPr lang="x-none" dirty="0"/>
              <a:t>or example</a:t>
            </a:r>
            <a:r>
              <a:rPr lang="en-US" dirty="0"/>
              <a:t>:</a:t>
            </a:r>
            <a:r>
              <a:rPr lang="x-none" dirty="0"/>
              <a:t> wh</a:t>
            </a:r>
            <a:r>
              <a:rPr lang="en-US" dirty="0"/>
              <a:t>at</a:t>
            </a:r>
            <a:r>
              <a:rPr lang="x-none" dirty="0"/>
              <a:t> subject do you use a ruler/ a crayon?...</a:t>
            </a:r>
            <a:r>
              <a:rPr lang="en-US" dirty="0"/>
              <a:t> (Teacher prepares</a:t>
            </a:r>
            <a:r>
              <a:rPr lang="en-US" baseline="0" dirty="0"/>
              <a:t> more questions) </a:t>
            </a:r>
            <a:endParaRPr lang="x-non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196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g1129af0d50d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6" name="Google Shape;2916;g1129af0d50d_0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1287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884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g1129af0d50d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6" name="Google Shape;2916;g1129af0d50d_0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4442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634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g1129af0d50d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6" name="Google Shape;2916;g1129af0d50d_0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5429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CUSTOM_2_1_1_1">
    <p:bg>
      <p:bgPr>
        <a:solidFill>
          <a:schemeClr val="lt2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0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1" name="Google Shape;581;p40"/>
          <p:cNvSpPr/>
          <p:nvPr/>
        </p:nvSpPr>
        <p:spPr>
          <a:xfrm>
            <a:off x="7743052" y="4646449"/>
            <a:ext cx="1401255" cy="514465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40"/>
          <p:cNvSpPr txBox="1">
            <a:spLocks noGrp="1"/>
          </p:cNvSpPr>
          <p:nvPr>
            <p:ph type="sldNum" idx="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3" name="Google Shape;583;p40"/>
          <p:cNvSpPr txBox="1">
            <a:spLocks noGrp="1"/>
          </p:cNvSpPr>
          <p:nvPr>
            <p:ph type="title"/>
          </p:nvPr>
        </p:nvSpPr>
        <p:spPr>
          <a:xfrm>
            <a:off x="720025" y="18092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4" name="Google Shape;584;p40"/>
          <p:cNvSpPr txBox="1">
            <a:spLocks noGrp="1"/>
          </p:cNvSpPr>
          <p:nvPr>
            <p:ph type="subTitle" idx="1"/>
          </p:nvPr>
        </p:nvSpPr>
        <p:spPr>
          <a:xfrm>
            <a:off x="720025" y="250602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5" name="Google Shape;585;p40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586" name="Google Shape;586;p40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94" name="Google Shape;594;p40"/>
          <p:cNvSpPr/>
          <p:nvPr/>
        </p:nvSpPr>
        <p:spPr>
          <a:xfrm rot="10800000">
            <a:off x="0" y="-1"/>
            <a:ext cx="2068936" cy="7215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40"/>
          <p:cNvSpPr/>
          <p:nvPr/>
        </p:nvSpPr>
        <p:spPr>
          <a:xfrm rot="10800000" flipH="1">
            <a:off x="6914124" y="0"/>
            <a:ext cx="2229880" cy="7215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40"/>
          <p:cNvSpPr txBox="1">
            <a:spLocks noGrp="1"/>
          </p:cNvSpPr>
          <p:nvPr>
            <p:ph type="title" idx="3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/>
          <p:nvPr/>
        </p:nvSpPr>
        <p:spPr>
          <a:xfrm>
            <a:off x="1170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"/>
          </p:nvPr>
        </p:nvSpPr>
        <p:spPr>
          <a:xfrm>
            <a:off x="2200224" y="212793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" hasCustomPrompt="1"/>
          </p:nvPr>
        </p:nvSpPr>
        <p:spPr>
          <a:xfrm>
            <a:off x="10837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3"/>
          </p:nvPr>
        </p:nvSpPr>
        <p:spPr>
          <a:xfrm flipH="1">
            <a:off x="2200144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/>
          <p:nvPr/>
        </p:nvSpPr>
        <p:spPr>
          <a:xfrm>
            <a:off x="1170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4"/>
          </p:nvPr>
        </p:nvSpPr>
        <p:spPr>
          <a:xfrm>
            <a:off x="2200248" y="3402700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5" hasCustomPrompt="1"/>
          </p:nvPr>
        </p:nvSpPr>
        <p:spPr>
          <a:xfrm>
            <a:off x="10836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6"/>
          </p:nvPr>
        </p:nvSpPr>
        <p:spPr>
          <a:xfrm>
            <a:off x="2200271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/>
          <p:nvPr/>
        </p:nvSpPr>
        <p:spPr>
          <a:xfrm>
            <a:off x="5201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016674" y="212795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48025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9"/>
          </p:nvPr>
        </p:nvSpPr>
        <p:spPr>
          <a:xfrm>
            <a:off x="6016675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/>
          <p:nvPr/>
        </p:nvSpPr>
        <p:spPr>
          <a:xfrm>
            <a:off x="5201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13"/>
          </p:nvPr>
        </p:nvSpPr>
        <p:spPr>
          <a:xfrm>
            <a:off x="6016698" y="3402706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4" hasCustomPrompt="1"/>
          </p:nvPr>
        </p:nvSpPr>
        <p:spPr>
          <a:xfrm>
            <a:off x="48024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5"/>
          </p:nvPr>
        </p:nvSpPr>
        <p:spPr>
          <a:xfrm>
            <a:off x="6016700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92" name="Google Shape;392;p13"/>
          <p:cNvSpPr/>
          <p:nvPr/>
        </p:nvSpPr>
        <p:spPr>
          <a:xfrm>
            <a:off x="8613425" y="4500571"/>
            <a:ext cx="362583" cy="372683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3" name="Google Shape;393;p13"/>
          <p:cNvSpPr/>
          <p:nvPr/>
        </p:nvSpPr>
        <p:spPr>
          <a:xfrm>
            <a:off x="7973500" y="4656409"/>
            <a:ext cx="639926" cy="657752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4" name="Google Shape;394;p13"/>
          <p:cNvSpPr/>
          <p:nvPr/>
        </p:nvSpPr>
        <p:spPr>
          <a:xfrm rot="5400000">
            <a:off x="8475013" y="1022925"/>
            <a:ext cx="647900" cy="744900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5" name="Google Shape;395;p13"/>
          <p:cNvSpPr/>
          <p:nvPr/>
        </p:nvSpPr>
        <p:spPr>
          <a:xfrm rot="5400000">
            <a:off x="8343989" y="344926"/>
            <a:ext cx="742525" cy="912325"/>
          </a:xfrm>
          <a:custGeom>
            <a:avLst/>
            <a:gdLst/>
            <a:ahLst/>
            <a:cxnLst/>
            <a:rect l="l" t="t" r="r" b="b"/>
            <a:pathLst>
              <a:path w="29701" h="36493" extrusionOk="0">
                <a:moveTo>
                  <a:pt x="51" y="1"/>
                </a:moveTo>
                <a:cubicBezTo>
                  <a:pt x="1" y="351"/>
                  <a:pt x="101" y="652"/>
                  <a:pt x="201" y="978"/>
                </a:cubicBezTo>
                <a:cubicBezTo>
                  <a:pt x="1479" y="4863"/>
                  <a:pt x="2808" y="8747"/>
                  <a:pt x="4011" y="12632"/>
                </a:cubicBezTo>
                <a:cubicBezTo>
                  <a:pt x="4838" y="15264"/>
                  <a:pt x="5514" y="17945"/>
                  <a:pt x="6241" y="20602"/>
                </a:cubicBezTo>
                <a:cubicBezTo>
                  <a:pt x="6467" y="21379"/>
                  <a:pt x="6692" y="22131"/>
                  <a:pt x="6918" y="22908"/>
                </a:cubicBezTo>
                <a:cubicBezTo>
                  <a:pt x="7287" y="22875"/>
                  <a:pt x="7656" y="22843"/>
                  <a:pt x="8025" y="22843"/>
                </a:cubicBezTo>
                <a:cubicBezTo>
                  <a:pt x="8508" y="22843"/>
                  <a:pt x="8991" y="22899"/>
                  <a:pt x="9474" y="23083"/>
                </a:cubicBezTo>
                <a:cubicBezTo>
                  <a:pt x="10427" y="23434"/>
                  <a:pt x="10803" y="24036"/>
                  <a:pt x="10878" y="25038"/>
                </a:cubicBezTo>
                <a:cubicBezTo>
                  <a:pt x="11003" y="26467"/>
                  <a:pt x="10402" y="27545"/>
                  <a:pt x="9499" y="28547"/>
                </a:cubicBezTo>
                <a:cubicBezTo>
                  <a:pt x="9199" y="28848"/>
                  <a:pt x="8848" y="29023"/>
                  <a:pt x="8447" y="29098"/>
                </a:cubicBezTo>
                <a:cubicBezTo>
                  <a:pt x="8798" y="30652"/>
                  <a:pt x="9449" y="32106"/>
                  <a:pt x="9499" y="33710"/>
                </a:cubicBezTo>
                <a:cubicBezTo>
                  <a:pt x="9675" y="33835"/>
                  <a:pt x="9875" y="33986"/>
                  <a:pt x="10076" y="34111"/>
                </a:cubicBezTo>
                <a:lnTo>
                  <a:pt x="12332" y="34111"/>
                </a:lnTo>
                <a:cubicBezTo>
                  <a:pt x="11843" y="34618"/>
                  <a:pt x="11368" y="34661"/>
                  <a:pt x="10918" y="34661"/>
                </a:cubicBezTo>
                <a:cubicBezTo>
                  <a:pt x="10828" y="34661"/>
                  <a:pt x="10739" y="34659"/>
                  <a:pt x="10651" y="34659"/>
                </a:cubicBezTo>
                <a:cubicBezTo>
                  <a:pt x="10593" y="34659"/>
                  <a:pt x="10535" y="34660"/>
                  <a:pt x="10477" y="34662"/>
                </a:cubicBezTo>
                <a:cubicBezTo>
                  <a:pt x="10527" y="34738"/>
                  <a:pt x="10602" y="34838"/>
                  <a:pt x="10677" y="34913"/>
                </a:cubicBezTo>
                <a:cubicBezTo>
                  <a:pt x="10709" y="34910"/>
                  <a:pt x="10740" y="34909"/>
                  <a:pt x="10772" y="34909"/>
                </a:cubicBezTo>
                <a:cubicBezTo>
                  <a:pt x="11101" y="34909"/>
                  <a:pt x="11437" y="35045"/>
                  <a:pt x="11761" y="35045"/>
                </a:cubicBezTo>
                <a:cubicBezTo>
                  <a:pt x="11975" y="35045"/>
                  <a:pt x="12184" y="34986"/>
                  <a:pt x="12382" y="34788"/>
                </a:cubicBezTo>
                <a:cubicBezTo>
                  <a:pt x="12386" y="34783"/>
                  <a:pt x="12396" y="34781"/>
                  <a:pt x="12409" y="34781"/>
                </a:cubicBezTo>
                <a:cubicBezTo>
                  <a:pt x="12467" y="34781"/>
                  <a:pt x="12591" y="34822"/>
                  <a:pt x="12632" y="34863"/>
                </a:cubicBezTo>
                <a:cubicBezTo>
                  <a:pt x="12869" y="35074"/>
                  <a:pt x="13134" y="35139"/>
                  <a:pt x="13394" y="35139"/>
                </a:cubicBezTo>
                <a:cubicBezTo>
                  <a:pt x="13629" y="35139"/>
                  <a:pt x="13859" y="35086"/>
                  <a:pt x="14061" y="35038"/>
                </a:cubicBezTo>
                <a:cubicBezTo>
                  <a:pt x="14236" y="35000"/>
                  <a:pt x="14401" y="34983"/>
                  <a:pt x="14558" y="34983"/>
                </a:cubicBezTo>
                <a:cubicBezTo>
                  <a:pt x="15236" y="34983"/>
                  <a:pt x="15772" y="35304"/>
                  <a:pt x="16342" y="35690"/>
                </a:cubicBezTo>
                <a:cubicBezTo>
                  <a:pt x="16854" y="36056"/>
                  <a:pt x="17366" y="36493"/>
                  <a:pt x="18063" y="36493"/>
                </a:cubicBezTo>
                <a:cubicBezTo>
                  <a:pt x="18082" y="36493"/>
                  <a:pt x="18102" y="36493"/>
                  <a:pt x="18121" y="36492"/>
                </a:cubicBezTo>
                <a:cubicBezTo>
                  <a:pt x="17996" y="35113"/>
                  <a:pt x="18096" y="33760"/>
                  <a:pt x="18873" y="32532"/>
                </a:cubicBezTo>
                <a:cubicBezTo>
                  <a:pt x="19438" y="31672"/>
                  <a:pt x="20171" y="31078"/>
                  <a:pt x="21261" y="31078"/>
                </a:cubicBezTo>
                <a:cubicBezTo>
                  <a:pt x="21284" y="31078"/>
                  <a:pt x="21306" y="31078"/>
                  <a:pt x="21329" y="31078"/>
                </a:cubicBezTo>
                <a:cubicBezTo>
                  <a:pt x="21755" y="31078"/>
                  <a:pt x="22131" y="31204"/>
                  <a:pt x="22407" y="31504"/>
                </a:cubicBezTo>
                <a:cubicBezTo>
                  <a:pt x="23309" y="32507"/>
                  <a:pt x="24011" y="33585"/>
                  <a:pt x="23560" y="35013"/>
                </a:cubicBezTo>
                <a:cubicBezTo>
                  <a:pt x="23535" y="35113"/>
                  <a:pt x="23535" y="35214"/>
                  <a:pt x="23510" y="35314"/>
                </a:cubicBezTo>
                <a:cubicBezTo>
                  <a:pt x="23587" y="35308"/>
                  <a:pt x="23665" y="35307"/>
                  <a:pt x="23744" y="35307"/>
                </a:cubicBezTo>
                <a:cubicBezTo>
                  <a:pt x="23910" y="35307"/>
                  <a:pt x="24078" y="35315"/>
                  <a:pt x="24243" y="35315"/>
                </a:cubicBezTo>
                <a:cubicBezTo>
                  <a:pt x="24711" y="35315"/>
                  <a:pt x="25160" y="35248"/>
                  <a:pt x="25489" y="34738"/>
                </a:cubicBezTo>
                <a:cubicBezTo>
                  <a:pt x="25540" y="34687"/>
                  <a:pt x="25690" y="34712"/>
                  <a:pt x="25790" y="34687"/>
                </a:cubicBezTo>
                <a:cubicBezTo>
                  <a:pt x="26492" y="34537"/>
                  <a:pt x="27018" y="34086"/>
                  <a:pt x="27595" y="33710"/>
                </a:cubicBezTo>
                <a:cubicBezTo>
                  <a:pt x="28447" y="33134"/>
                  <a:pt x="28672" y="32181"/>
                  <a:pt x="29048" y="31304"/>
                </a:cubicBezTo>
                <a:cubicBezTo>
                  <a:pt x="29525" y="30201"/>
                  <a:pt x="29700" y="29073"/>
                  <a:pt x="29374" y="27845"/>
                </a:cubicBezTo>
                <a:cubicBezTo>
                  <a:pt x="29199" y="27169"/>
                  <a:pt x="29199" y="26417"/>
                  <a:pt x="29124" y="25690"/>
                </a:cubicBezTo>
                <a:cubicBezTo>
                  <a:pt x="27946" y="25389"/>
                  <a:pt x="27494" y="24662"/>
                  <a:pt x="27895" y="23585"/>
                </a:cubicBezTo>
                <a:cubicBezTo>
                  <a:pt x="28322" y="22457"/>
                  <a:pt x="28823" y="21379"/>
                  <a:pt x="29299" y="20276"/>
                </a:cubicBezTo>
                <a:cubicBezTo>
                  <a:pt x="29449" y="19925"/>
                  <a:pt x="29525" y="19600"/>
                  <a:pt x="29525" y="19224"/>
                </a:cubicBezTo>
                <a:cubicBezTo>
                  <a:pt x="29500" y="18622"/>
                  <a:pt x="29500" y="18046"/>
                  <a:pt x="29474" y="17444"/>
                </a:cubicBezTo>
                <a:cubicBezTo>
                  <a:pt x="29174" y="17595"/>
                  <a:pt x="29124" y="17920"/>
                  <a:pt x="28948" y="18171"/>
                </a:cubicBezTo>
                <a:cubicBezTo>
                  <a:pt x="28709" y="18569"/>
                  <a:pt x="28296" y="18793"/>
                  <a:pt x="27860" y="18793"/>
                </a:cubicBezTo>
                <a:cubicBezTo>
                  <a:pt x="27747" y="18793"/>
                  <a:pt x="27633" y="18778"/>
                  <a:pt x="27520" y="18747"/>
                </a:cubicBezTo>
                <a:cubicBezTo>
                  <a:pt x="26743" y="18547"/>
                  <a:pt x="26517" y="18271"/>
                  <a:pt x="26492" y="17494"/>
                </a:cubicBezTo>
                <a:cubicBezTo>
                  <a:pt x="26467" y="16968"/>
                  <a:pt x="26617" y="16442"/>
                  <a:pt x="26793" y="15940"/>
                </a:cubicBezTo>
                <a:cubicBezTo>
                  <a:pt x="27219" y="14612"/>
                  <a:pt x="27545" y="13259"/>
                  <a:pt x="28146" y="11981"/>
                </a:cubicBezTo>
                <a:cubicBezTo>
                  <a:pt x="28297" y="11630"/>
                  <a:pt x="28397" y="11304"/>
                  <a:pt x="28221" y="10928"/>
                </a:cubicBezTo>
                <a:cubicBezTo>
                  <a:pt x="28177" y="10919"/>
                  <a:pt x="28135" y="10915"/>
                  <a:pt x="28094" y="10915"/>
                </a:cubicBezTo>
                <a:cubicBezTo>
                  <a:pt x="27786" y="10915"/>
                  <a:pt x="27560" y="11143"/>
                  <a:pt x="27294" y="11254"/>
                </a:cubicBezTo>
                <a:cubicBezTo>
                  <a:pt x="27079" y="11336"/>
                  <a:pt x="26899" y="11381"/>
                  <a:pt x="26743" y="11381"/>
                </a:cubicBezTo>
                <a:cubicBezTo>
                  <a:pt x="26425" y="11381"/>
                  <a:pt x="26201" y="11197"/>
                  <a:pt x="25966" y="10778"/>
                </a:cubicBezTo>
                <a:cubicBezTo>
                  <a:pt x="25665" y="10251"/>
                  <a:pt x="25665" y="9725"/>
                  <a:pt x="25765" y="9148"/>
                </a:cubicBezTo>
                <a:cubicBezTo>
                  <a:pt x="26141" y="6843"/>
                  <a:pt x="26943" y="4662"/>
                  <a:pt x="27620" y="2432"/>
                </a:cubicBezTo>
                <a:cubicBezTo>
                  <a:pt x="27870" y="1605"/>
                  <a:pt x="28297" y="853"/>
                  <a:pt x="28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6" name="Google Shape;396;p13"/>
          <p:cNvSpPr/>
          <p:nvPr/>
        </p:nvSpPr>
        <p:spPr>
          <a:xfrm rot="5400000">
            <a:off x="8530100" y="-39787"/>
            <a:ext cx="401025" cy="881600"/>
          </a:xfrm>
          <a:custGeom>
            <a:avLst/>
            <a:gdLst/>
            <a:ahLst/>
            <a:cxnLst/>
            <a:rect l="l" t="t" r="r" b="b"/>
            <a:pathLst>
              <a:path w="16041" h="35264" extrusionOk="0">
                <a:moveTo>
                  <a:pt x="1" y="1"/>
                </a:moveTo>
                <a:cubicBezTo>
                  <a:pt x="326" y="1830"/>
                  <a:pt x="652" y="3660"/>
                  <a:pt x="1003" y="5489"/>
                </a:cubicBezTo>
                <a:cubicBezTo>
                  <a:pt x="1805" y="9800"/>
                  <a:pt x="2557" y="14111"/>
                  <a:pt x="3459" y="18397"/>
                </a:cubicBezTo>
                <a:cubicBezTo>
                  <a:pt x="3860" y="20276"/>
                  <a:pt x="4286" y="22156"/>
                  <a:pt x="4687" y="24036"/>
                </a:cubicBezTo>
                <a:cubicBezTo>
                  <a:pt x="4863" y="24838"/>
                  <a:pt x="5038" y="25640"/>
                  <a:pt x="5189" y="26467"/>
                </a:cubicBezTo>
                <a:cubicBezTo>
                  <a:pt x="5241" y="26784"/>
                  <a:pt x="5171" y="26977"/>
                  <a:pt x="4959" y="26977"/>
                </a:cubicBezTo>
                <a:cubicBezTo>
                  <a:pt x="4869" y="26977"/>
                  <a:pt x="4754" y="26942"/>
                  <a:pt x="4612" y="26868"/>
                </a:cubicBezTo>
                <a:lnTo>
                  <a:pt x="4612" y="26868"/>
                </a:lnTo>
                <a:cubicBezTo>
                  <a:pt x="4036" y="27545"/>
                  <a:pt x="4036" y="27645"/>
                  <a:pt x="4813" y="28071"/>
                </a:cubicBezTo>
                <a:cubicBezTo>
                  <a:pt x="5289" y="28321"/>
                  <a:pt x="5765" y="28497"/>
                  <a:pt x="6266" y="28647"/>
                </a:cubicBezTo>
                <a:cubicBezTo>
                  <a:pt x="6993" y="28873"/>
                  <a:pt x="7494" y="29274"/>
                  <a:pt x="7620" y="30051"/>
                </a:cubicBezTo>
                <a:cubicBezTo>
                  <a:pt x="7880" y="29965"/>
                  <a:pt x="8134" y="29926"/>
                  <a:pt x="8380" y="29926"/>
                </a:cubicBezTo>
                <a:cubicBezTo>
                  <a:pt x="9864" y="29926"/>
                  <a:pt x="11032" y="31363"/>
                  <a:pt x="11204" y="32783"/>
                </a:cubicBezTo>
                <a:cubicBezTo>
                  <a:pt x="11229" y="33083"/>
                  <a:pt x="11204" y="33384"/>
                  <a:pt x="11204" y="33685"/>
                </a:cubicBezTo>
                <a:cubicBezTo>
                  <a:pt x="11504" y="34036"/>
                  <a:pt x="11931" y="34236"/>
                  <a:pt x="12156" y="34662"/>
                </a:cubicBezTo>
                <a:cubicBezTo>
                  <a:pt x="12306" y="34938"/>
                  <a:pt x="12632" y="35038"/>
                  <a:pt x="12933" y="35063"/>
                </a:cubicBezTo>
                <a:cubicBezTo>
                  <a:pt x="13710" y="35139"/>
                  <a:pt x="14462" y="35214"/>
                  <a:pt x="15239" y="35264"/>
                </a:cubicBezTo>
                <a:cubicBezTo>
                  <a:pt x="15414" y="34813"/>
                  <a:pt x="15740" y="34487"/>
                  <a:pt x="16041" y="34111"/>
                </a:cubicBezTo>
                <a:cubicBezTo>
                  <a:pt x="15514" y="32532"/>
                  <a:pt x="15214" y="30903"/>
                  <a:pt x="14838" y="29299"/>
                </a:cubicBezTo>
                <a:cubicBezTo>
                  <a:pt x="13484" y="23635"/>
                  <a:pt x="12081" y="17996"/>
                  <a:pt x="10326" y="12432"/>
                </a:cubicBezTo>
                <a:cubicBezTo>
                  <a:pt x="9474" y="9775"/>
                  <a:pt x="8697" y="7093"/>
                  <a:pt x="7845" y="4437"/>
                </a:cubicBezTo>
                <a:cubicBezTo>
                  <a:pt x="7519" y="3434"/>
                  <a:pt x="7093" y="2457"/>
                  <a:pt x="6743" y="1454"/>
                </a:cubicBezTo>
                <a:cubicBezTo>
                  <a:pt x="6567" y="978"/>
                  <a:pt x="6367" y="527"/>
                  <a:pt x="6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7" name="Google Shape;397;p13"/>
          <p:cNvSpPr/>
          <p:nvPr/>
        </p:nvSpPr>
        <p:spPr>
          <a:xfrm rot="5400000">
            <a:off x="8668426" y="-171436"/>
            <a:ext cx="331550" cy="674425"/>
          </a:xfrm>
          <a:custGeom>
            <a:avLst/>
            <a:gdLst/>
            <a:ahLst/>
            <a:cxnLst/>
            <a:rect l="l" t="t" r="r" b="b"/>
            <a:pathLst>
              <a:path w="13262" h="26977" extrusionOk="0">
                <a:moveTo>
                  <a:pt x="11693" y="24278"/>
                </a:moveTo>
                <a:cubicBezTo>
                  <a:pt x="11720" y="24278"/>
                  <a:pt x="11749" y="24281"/>
                  <a:pt x="11780" y="24286"/>
                </a:cubicBezTo>
                <a:cubicBezTo>
                  <a:pt x="11880" y="24311"/>
                  <a:pt x="11955" y="24362"/>
                  <a:pt x="11955" y="24487"/>
                </a:cubicBezTo>
                <a:cubicBezTo>
                  <a:pt x="11916" y="24605"/>
                  <a:pt x="11846" y="24646"/>
                  <a:pt x="11745" y="24646"/>
                </a:cubicBezTo>
                <a:cubicBezTo>
                  <a:pt x="11717" y="24646"/>
                  <a:pt x="11687" y="24643"/>
                  <a:pt x="11655" y="24637"/>
                </a:cubicBezTo>
                <a:cubicBezTo>
                  <a:pt x="11554" y="24637"/>
                  <a:pt x="11479" y="24562"/>
                  <a:pt x="11504" y="24462"/>
                </a:cubicBezTo>
                <a:cubicBezTo>
                  <a:pt x="11524" y="24323"/>
                  <a:pt x="11591" y="24278"/>
                  <a:pt x="11693" y="24278"/>
                </a:cubicBezTo>
                <a:close/>
                <a:moveTo>
                  <a:pt x="1" y="1"/>
                </a:moveTo>
                <a:cubicBezTo>
                  <a:pt x="101" y="1254"/>
                  <a:pt x="176" y="2532"/>
                  <a:pt x="276" y="3785"/>
                </a:cubicBezTo>
                <a:cubicBezTo>
                  <a:pt x="351" y="4386"/>
                  <a:pt x="527" y="4963"/>
                  <a:pt x="853" y="5489"/>
                </a:cubicBezTo>
                <a:cubicBezTo>
                  <a:pt x="1329" y="6216"/>
                  <a:pt x="1605" y="7018"/>
                  <a:pt x="1855" y="7845"/>
                </a:cubicBezTo>
                <a:cubicBezTo>
                  <a:pt x="2231" y="8973"/>
                  <a:pt x="2407" y="10201"/>
                  <a:pt x="3133" y="11179"/>
                </a:cubicBezTo>
                <a:cubicBezTo>
                  <a:pt x="3334" y="11454"/>
                  <a:pt x="3459" y="11730"/>
                  <a:pt x="3509" y="12081"/>
                </a:cubicBezTo>
                <a:cubicBezTo>
                  <a:pt x="3585" y="12657"/>
                  <a:pt x="3660" y="13259"/>
                  <a:pt x="4161" y="13660"/>
                </a:cubicBezTo>
                <a:cubicBezTo>
                  <a:pt x="4336" y="13810"/>
                  <a:pt x="4361" y="14011"/>
                  <a:pt x="4361" y="14211"/>
                </a:cubicBezTo>
                <a:cubicBezTo>
                  <a:pt x="4336" y="14762"/>
                  <a:pt x="4336" y="15289"/>
                  <a:pt x="4913" y="15615"/>
                </a:cubicBezTo>
                <a:cubicBezTo>
                  <a:pt x="5063" y="15690"/>
                  <a:pt x="5163" y="15940"/>
                  <a:pt x="5088" y="16141"/>
                </a:cubicBezTo>
                <a:cubicBezTo>
                  <a:pt x="4988" y="16442"/>
                  <a:pt x="5113" y="16667"/>
                  <a:pt x="5289" y="16868"/>
                </a:cubicBezTo>
                <a:cubicBezTo>
                  <a:pt x="5890" y="17544"/>
                  <a:pt x="5840" y="18597"/>
                  <a:pt x="6592" y="19199"/>
                </a:cubicBezTo>
                <a:cubicBezTo>
                  <a:pt x="6642" y="19249"/>
                  <a:pt x="6667" y="19374"/>
                  <a:pt x="6667" y="19474"/>
                </a:cubicBezTo>
                <a:cubicBezTo>
                  <a:pt x="6717" y="20176"/>
                  <a:pt x="7219" y="20652"/>
                  <a:pt x="7469" y="21229"/>
                </a:cubicBezTo>
                <a:cubicBezTo>
                  <a:pt x="7794" y="21207"/>
                  <a:pt x="7838" y="20793"/>
                  <a:pt x="8102" y="20793"/>
                </a:cubicBezTo>
                <a:cubicBezTo>
                  <a:pt x="8144" y="20793"/>
                  <a:pt x="8191" y="20804"/>
                  <a:pt x="8246" y="20828"/>
                </a:cubicBezTo>
                <a:cubicBezTo>
                  <a:pt x="8672" y="20828"/>
                  <a:pt x="8948" y="21003"/>
                  <a:pt x="9023" y="21429"/>
                </a:cubicBezTo>
                <a:cubicBezTo>
                  <a:pt x="9900" y="22256"/>
                  <a:pt x="10602" y="23159"/>
                  <a:pt x="10702" y="24412"/>
                </a:cubicBezTo>
                <a:cubicBezTo>
                  <a:pt x="10727" y="24763"/>
                  <a:pt x="11003" y="24988"/>
                  <a:pt x="11354" y="25088"/>
                </a:cubicBezTo>
                <a:cubicBezTo>
                  <a:pt x="11655" y="25164"/>
                  <a:pt x="12031" y="25088"/>
                  <a:pt x="12231" y="25464"/>
                </a:cubicBezTo>
                <a:cubicBezTo>
                  <a:pt x="12281" y="25489"/>
                  <a:pt x="12331" y="25514"/>
                  <a:pt x="12356" y="25539"/>
                </a:cubicBezTo>
                <a:cubicBezTo>
                  <a:pt x="12328" y="25578"/>
                  <a:pt x="12303" y="25594"/>
                  <a:pt x="12281" y="25594"/>
                </a:cubicBezTo>
                <a:cubicBezTo>
                  <a:pt x="12247" y="25594"/>
                  <a:pt x="12222" y="25551"/>
                  <a:pt x="12206" y="25489"/>
                </a:cubicBezTo>
                <a:cubicBezTo>
                  <a:pt x="12031" y="25565"/>
                  <a:pt x="11630" y="25514"/>
                  <a:pt x="11730" y="25690"/>
                </a:cubicBezTo>
                <a:cubicBezTo>
                  <a:pt x="12006" y="26091"/>
                  <a:pt x="11981" y="26768"/>
                  <a:pt x="12632" y="26868"/>
                </a:cubicBezTo>
                <a:cubicBezTo>
                  <a:pt x="12774" y="26942"/>
                  <a:pt x="12889" y="26977"/>
                  <a:pt x="12979" y="26977"/>
                </a:cubicBezTo>
                <a:cubicBezTo>
                  <a:pt x="13191" y="26977"/>
                  <a:pt x="13261" y="26784"/>
                  <a:pt x="13209" y="26467"/>
                </a:cubicBezTo>
                <a:cubicBezTo>
                  <a:pt x="13058" y="25640"/>
                  <a:pt x="12883" y="24838"/>
                  <a:pt x="12707" y="24036"/>
                </a:cubicBezTo>
                <a:cubicBezTo>
                  <a:pt x="12306" y="22156"/>
                  <a:pt x="11880" y="20276"/>
                  <a:pt x="11479" y="18397"/>
                </a:cubicBezTo>
                <a:cubicBezTo>
                  <a:pt x="10577" y="14111"/>
                  <a:pt x="9825" y="9800"/>
                  <a:pt x="9023" y="5489"/>
                </a:cubicBezTo>
                <a:cubicBezTo>
                  <a:pt x="8672" y="3660"/>
                  <a:pt x="8346" y="1830"/>
                  <a:pt x="80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8" name="Google Shape;398;p13"/>
          <p:cNvSpPr/>
          <p:nvPr/>
        </p:nvSpPr>
        <p:spPr>
          <a:xfrm rot="5400000">
            <a:off x="8591189" y="87101"/>
            <a:ext cx="307675" cy="852775"/>
          </a:xfrm>
          <a:custGeom>
            <a:avLst/>
            <a:gdLst/>
            <a:ahLst/>
            <a:cxnLst/>
            <a:rect l="l" t="t" r="r" b="b"/>
            <a:pathLst>
              <a:path w="12307" h="34111" extrusionOk="0">
                <a:moveTo>
                  <a:pt x="51" y="1"/>
                </a:moveTo>
                <a:cubicBezTo>
                  <a:pt x="1" y="527"/>
                  <a:pt x="201" y="978"/>
                  <a:pt x="377" y="1454"/>
                </a:cubicBezTo>
                <a:cubicBezTo>
                  <a:pt x="727" y="2457"/>
                  <a:pt x="1153" y="3434"/>
                  <a:pt x="1479" y="4437"/>
                </a:cubicBezTo>
                <a:cubicBezTo>
                  <a:pt x="2306" y="7093"/>
                  <a:pt x="3108" y="9775"/>
                  <a:pt x="3960" y="12432"/>
                </a:cubicBezTo>
                <a:cubicBezTo>
                  <a:pt x="5715" y="17996"/>
                  <a:pt x="7118" y="23635"/>
                  <a:pt x="8472" y="29299"/>
                </a:cubicBezTo>
                <a:cubicBezTo>
                  <a:pt x="8848" y="30903"/>
                  <a:pt x="9148" y="32532"/>
                  <a:pt x="9675" y="34111"/>
                </a:cubicBezTo>
                <a:cubicBezTo>
                  <a:pt x="10298" y="33809"/>
                  <a:pt x="10949" y="33663"/>
                  <a:pt x="11629" y="33663"/>
                </a:cubicBezTo>
                <a:cubicBezTo>
                  <a:pt x="11851" y="33663"/>
                  <a:pt x="12077" y="33679"/>
                  <a:pt x="12306" y="33710"/>
                </a:cubicBezTo>
                <a:cubicBezTo>
                  <a:pt x="12256" y="32106"/>
                  <a:pt x="11605" y="30652"/>
                  <a:pt x="11254" y="29098"/>
                </a:cubicBezTo>
                <a:cubicBezTo>
                  <a:pt x="11234" y="29099"/>
                  <a:pt x="11215" y="29099"/>
                  <a:pt x="11196" y="29099"/>
                </a:cubicBezTo>
                <a:cubicBezTo>
                  <a:pt x="9803" y="29099"/>
                  <a:pt x="8992" y="28205"/>
                  <a:pt x="8522" y="27043"/>
                </a:cubicBezTo>
                <a:cubicBezTo>
                  <a:pt x="8021" y="25765"/>
                  <a:pt x="8071" y="24512"/>
                  <a:pt x="9174" y="23484"/>
                </a:cubicBezTo>
                <a:cubicBezTo>
                  <a:pt x="9349" y="23284"/>
                  <a:pt x="9524" y="23108"/>
                  <a:pt x="9725" y="22908"/>
                </a:cubicBezTo>
                <a:cubicBezTo>
                  <a:pt x="9499" y="22131"/>
                  <a:pt x="9274" y="21379"/>
                  <a:pt x="9048" y="20602"/>
                </a:cubicBezTo>
                <a:cubicBezTo>
                  <a:pt x="8321" y="17945"/>
                  <a:pt x="7645" y="15264"/>
                  <a:pt x="6818" y="12632"/>
                </a:cubicBezTo>
                <a:cubicBezTo>
                  <a:pt x="5615" y="8747"/>
                  <a:pt x="4286" y="4863"/>
                  <a:pt x="3008" y="978"/>
                </a:cubicBezTo>
                <a:cubicBezTo>
                  <a:pt x="2908" y="652"/>
                  <a:pt x="2808" y="351"/>
                  <a:pt x="28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9" name="Google Shape;399;p13"/>
          <p:cNvSpPr/>
          <p:nvPr/>
        </p:nvSpPr>
        <p:spPr>
          <a:xfrm rot="5400000">
            <a:off x="7930338" y="385250"/>
            <a:ext cx="154150" cy="171900"/>
          </a:xfrm>
          <a:custGeom>
            <a:avLst/>
            <a:gdLst/>
            <a:ahLst/>
            <a:cxnLst/>
            <a:rect l="l" t="t" r="r" b="b"/>
            <a:pathLst>
              <a:path w="6166" h="6876" extrusionOk="0">
                <a:moveTo>
                  <a:pt x="3289" y="1"/>
                </a:moveTo>
                <a:cubicBezTo>
                  <a:pt x="2736" y="1"/>
                  <a:pt x="2181" y="169"/>
                  <a:pt x="1654" y="538"/>
                </a:cubicBezTo>
                <a:cubicBezTo>
                  <a:pt x="376" y="1440"/>
                  <a:pt x="0" y="2693"/>
                  <a:pt x="25" y="4197"/>
                </a:cubicBezTo>
                <a:cubicBezTo>
                  <a:pt x="25" y="5450"/>
                  <a:pt x="752" y="6052"/>
                  <a:pt x="1654" y="6603"/>
                </a:cubicBezTo>
                <a:cubicBezTo>
                  <a:pt x="1754" y="6653"/>
                  <a:pt x="1805" y="6728"/>
                  <a:pt x="1880" y="6804"/>
                </a:cubicBezTo>
                <a:cubicBezTo>
                  <a:pt x="2142" y="6852"/>
                  <a:pt x="2393" y="6876"/>
                  <a:pt x="2631" y="6876"/>
                </a:cubicBezTo>
                <a:cubicBezTo>
                  <a:pt x="3988" y="6876"/>
                  <a:pt x="4976" y="6117"/>
                  <a:pt x="5764" y="4924"/>
                </a:cubicBezTo>
                <a:cubicBezTo>
                  <a:pt x="5790" y="4874"/>
                  <a:pt x="5840" y="4824"/>
                  <a:pt x="5890" y="4799"/>
                </a:cubicBezTo>
                <a:cubicBezTo>
                  <a:pt x="5965" y="4097"/>
                  <a:pt x="6165" y="3420"/>
                  <a:pt x="6090" y="2718"/>
                </a:cubicBezTo>
                <a:cubicBezTo>
                  <a:pt x="5990" y="1741"/>
                  <a:pt x="5639" y="839"/>
                  <a:pt x="4762" y="388"/>
                </a:cubicBezTo>
                <a:cubicBezTo>
                  <a:pt x="4286" y="138"/>
                  <a:pt x="3788" y="1"/>
                  <a:pt x="32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0" name="Google Shape;400;p13"/>
          <p:cNvSpPr/>
          <p:nvPr/>
        </p:nvSpPr>
        <p:spPr>
          <a:xfrm rot="5400000">
            <a:off x="8237289" y="872901"/>
            <a:ext cx="150400" cy="164000"/>
          </a:xfrm>
          <a:custGeom>
            <a:avLst/>
            <a:gdLst/>
            <a:ahLst/>
            <a:cxnLst/>
            <a:rect l="l" t="t" r="r" b="b"/>
            <a:pathLst>
              <a:path w="6016" h="6560" extrusionOk="0">
                <a:moveTo>
                  <a:pt x="3266" y="1"/>
                </a:moveTo>
                <a:cubicBezTo>
                  <a:pt x="2176" y="1"/>
                  <a:pt x="1443" y="595"/>
                  <a:pt x="878" y="1455"/>
                </a:cubicBezTo>
                <a:cubicBezTo>
                  <a:pt x="101" y="2683"/>
                  <a:pt x="1" y="4036"/>
                  <a:pt x="126" y="5415"/>
                </a:cubicBezTo>
                <a:cubicBezTo>
                  <a:pt x="301" y="5640"/>
                  <a:pt x="477" y="5891"/>
                  <a:pt x="677" y="6092"/>
                </a:cubicBezTo>
                <a:cubicBezTo>
                  <a:pt x="974" y="6389"/>
                  <a:pt x="1343" y="6560"/>
                  <a:pt x="1738" y="6560"/>
                </a:cubicBezTo>
                <a:cubicBezTo>
                  <a:pt x="1810" y="6560"/>
                  <a:pt x="1882" y="6554"/>
                  <a:pt x="1956" y="6543"/>
                </a:cubicBezTo>
                <a:cubicBezTo>
                  <a:pt x="3509" y="6367"/>
                  <a:pt x="4838" y="5791"/>
                  <a:pt x="5515" y="4237"/>
                </a:cubicBezTo>
                <a:cubicBezTo>
                  <a:pt x="5540" y="4137"/>
                  <a:pt x="5540" y="4036"/>
                  <a:pt x="5565" y="3936"/>
                </a:cubicBezTo>
                <a:cubicBezTo>
                  <a:pt x="6016" y="2508"/>
                  <a:pt x="5314" y="1430"/>
                  <a:pt x="4412" y="427"/>
                </a:cubicBezTo>
                <a:cubicBezTo>
                  <a:pt x="4136" y="127"/>
                  <a:pt x="3760" y="1"/>
                  <a:pt x="3334" y="1"/>
                </a:cubicBezTo>
                <a:cubicBezTo>
                  <a:pt x="3311" y="1"/>
                  <a:pt x="3289" y="1"/>
                  <a:pt x="32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1" name="Google Shape;401;p13"/>
          <p:cNvSpPr/>
          <p:nvPr/>
        </p:nvSpPr>
        <p:spPr>
          <a:xfrm rot="5400000">
            <a:off x="8184425" y="571414"/>
            <a:ext cx="144150" cy="146675"/>
          </a:xfrm>
          <a:custGeom>
            <a:avLst/>
            <a:gdLst/>
            <a:ahLst/>
            <a:cxnLst/>
            <a:rect l="l" t="t" r="r" b="b"/>
            <a:pathLst>
              <a:path w="5766" h="5867" extrusionOk="0">
                <a:moveTo>
                  <a:pt x="3211" y="860"/>
                </a:moveTo>
                <a:cubicBezTo>
                  <a:pt x="3242" y="860"/>
                  <a:pt x="3276" y="866"/>
                  <a:pt x="3309" y="874"/>
                </a:cubicBezTo>
                <a:cubicBezTo>
                  <a:pt x="3409" y="899"/>
                  <a:pt x="3485" y="949"/>
                  <a:pt x="3460" y="1075"/>
                </a:cubicBezTo>
                <a:cubicBezTo>
                  <a:pt x="3408" y="1160"/>
                  <a:pt x="3333" y="1199"/>
                  <a:pt x="3251" y="1199"/>
                </a:cubicBezTo>
                <a:cubicBezTo>
                  <a:pt x="3213" y="1199"/>
                  <a:pt x="3173" y="1191"/>
                  <a:pt x="3134" y="1175"/>
                </a:cubicBezTo>
                <a:cubicBezTo>
                  <a:pt x="3034" y="1125"/>
                  <a:pt x="3008" y="1024"/>
                  <a:pt x="3059" y="949"/>
                </a:cubicBezTo>
                <a:cubicBezTo>
                  <a:pt x="3092" y="882"/>
                  <a:pt x="3148" y="860"/>
                  <a:pt x="3211" y="860"/>
                </a:cubicBezTo>
                <a:close/>
                <a:moveTo>
                  <a:pt x="3108" y="0"/>
                </a:moveTo>
                <a:cubicBezTo>
                  <a:pt x="2428" y="0"/>
                  <a:pt x="1777" y="146"/>
                  <a:pt x="1154" y="448"/>
                </a:cubicBezTo>
                <a:cubicBezTo>
                  <a:pt x="853" y="824"/>
                  <a:pt x="527" y="1150"/>
                  <a:pt x="352" y="1601"/>
                </a:cubicBezTo>
                <a:cubicBezTo>
                  <a:pt x="1" y="2704"/>
                  <a:pt x="51" y="3756"/>
                  <a:pt x="703" y="4759"/>
                </a:cubicBezTo>
                <a:cubicBezTo>
                  <a:pt x="1054" y="5310"/>
                  <a:pt x="1555" y="5711"/>
                  <a:pt x="2181" y="5811"/>
                </a:cubicBezTo>
                <a:cubicBezTo>
                  <a:pt x="2371" y="5848"/>
                  <a:pt x="2555" y="5867"/>
                  <a:pt x="2733" y="5867"/>
                </a:cubicBezTo>
                <a:cubicBezTo>
                  <a:pt x="3524" y="5867"/>
                  <a:pt x="4206" y="5509"/>
                  <a:pt x="4738" y="4834"/>
                </a:cubicBezTo>
                <a:cubicBezTo>
                  <a:pt x="5414" y="4007"/>
                  <a:pt x="5765" y="3054"/>
                  <a:pt x="5239" y="2002"/>
                </a:cubicBezTo>
                <a:cubicBezTo>
                  <a:pt x="5114" y="1751"/>
                  <a:pt x="4963" y="1526"/>
                  <a:pt x="4963" y="1250"/>
                </a:cubicBezTo>
                <a:cubicBezTo>
                  <a:pt x="4888" y="1175"/>
                  <a:pt x="4813" y="1075"/>
                  <a:pt x="4763" y="999"/>
                </a:cubicBezTo>
                <a:cubicBezTo>
                  <a:pt x="4537" y="874"/>
                  <a:pt x="4462" y="648"/>
                  <a:pt x="4362" y="448"/>
                </a:cubicBezTo>
                <a:cubicBezTo>
                  <a:pt x="4161" y="323"/>
                  <a:pt x="3961" y="172"/>
                  <a:pt x="3785" y="47"/>
                </a:cubicBezTo>
                <a:cubicBezTo>
                  <a:pt x="3556" y="16"/>
                  <a:pt x="3330" y="0"/>
                  <a:pt x="31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2" name="Google Shape;402;p13"/>
          <p:cNvSpPr/>
          <p:nvPr/>
        </p:nvSpPr>
        <p:spPr>
          <a:xfrm rot="5400000">
            <a:off x="8449764" y="554326"/>
            <a:ext cx="144775" cy="156425"/>
          </a:xfrm>
          <a:custGeom>
            <a:avLst/>
            <a:gdLst/>
            <a:ahLst/>
            <a:cxnLst/>
            <a:rect l="l" t="t" r="r" b="b"/>
            <a:pathLst>
              <a:path w="5791" h="6257" extrusionOk="0">
                <a:moveTo>
                  <a:pt x="3434" y="3850"/>
                </a:moveTo>
                <a:cubicBezTo>
                  <a:pt x="3585" y="3850"/>
                  <a:pt x="3735" y="3875"/>
                  <a:pt x="3735" y="4026"/>
                </a:cubicBezTo>
                <a:cubicBezTo>
                  <a:pt x="3735" y="4201"/>
                  <a:pt x="3585" y="4201"/>
                  <a:pt x="3459" y="4226"/>
                </a:cubicBezTo>
                <a:cubicBezTo>
                  <a:pt x="3309" y="4201"/>
                  <a:pt x="3159" y="4201"/>
                  <a:pt x="3159" y="4026"/>
                </a:cubicBezTo>
                <a:cubicBezTo>
                  <a:pt x="3159" y="3850"/>
                  <a:pt x="3309" y="3850"/>
                  <a:pt x="3434" y="3850"/>
                </a:cubicBezTo>
                <a:close/>
                <a:moveTo>
                  <a:pt x="2812" y="1"/>
                </a:moveTo>
                <a:cubicBezTo>
                  <a:pt x="2443" y="1"/>
                  <a:pt x="2074" y="33"/>
                  <a:pt x="1705" y="66"/>
                </a:cubicBezTo>
                <a:cubicBezTo>
                  <a:pt x="1504" y="266"/>
                  <a:pt x="1329" y="442"/>
                  <a:pt x="1154" y="642"/>
                </a:cubicBezTo>
                <a:cubicBezTo>
                  <a:pt x="51" y="1670"/>
                  <a:pt x="1" y="2923"/>
                  <a:pt x="502" y="4201"/>
                </a:cubicBezTo>
                <a:cubicBezTo>
                  <a:pt x="972" y="5363"/>
                  <a:pt x="1783" y="6257"/>
                  <a:pt x="3176" y="6257"/>
                </a:cubicBezTo>
                <a:cubicBezTo>
                  <a:pt x="3195" y="6257"/>
                  <a:pt x="3214" y="6257"/>
                  <a:pt x="3234" y="6256"/>
                </a:cubicBezTo>
                <a:cubicBezTo>
                  <a:pt x="3635" y="6181"/>
                  <a:pt x="3986" y="6006"/>
                  <a:pt x="4286" y="5705"/>
                </a:cubicBezTo>
                <a:cubicBezTo>
                  <a:pt x="5189" y="4703"/>
                  <a:pt x="5790" y="3625"/>
                  <a:pt x="5665" y="2196"/>
                </a:cubicBezTo>
                <a:cubicBezTo>
                  <a:pt x="5590" y="1194"/>
                  <a:pt x="5214" y="592"/>
                  <a:pt x="4261" y="241"/>
                </a:cubicBezTo>
                <a:cubicBezTo>
                  <a:pt x="3778" y="57"/>
                  <a:pt x="3295" y="1"/>
                  <a:pt x="28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3" name="Google Shape;403;p13"/>
          <p:cNvSpPr/>
          <p:nvPr/>
        </p:nvSpPr>
        <p:spPr>
          <a:xfrm rot="5400000">
            <a:off x="7675388" y="350200"/>
            <a:ext cx="149400" cy="147000"/>
          </a:xfrm>
          <a:custGeom>
            <a:avLst/>
            <a:gdLst/>
            <a:ahLst/>
            <a:cxnLst/>
            <a:rect l="l" t="t" r="r" b="b"/>
            <a:pathLst>
              <a:path w="5976" h="5880" extrusionOk="0">
                <a:moveTo>
                  <a:pt x="2510" y="1"/>
                </a:moveTo>
                <a:cubicBezTo>
                  <a:pt x="1920" y="1"/>
                  <a:pt x="1344" y="163"/>
                  <a:pt x="878" y="524"/>
                </a:cubicBezTo>
                <a:cubicBezTo>
                  <a:pt x="652" y="699"/>
                  <a:pt x="527" y="925"/>
                  <a:pt x="427" y="1176"/>
                </a:cubicBezTo>
                <a:cubicBezTo>
                  <a:pt x="51" y="2253"/>
                  <a:pt x="1" y="3306"/>
                  <a:pt x="452" y="4384"/>
                </a:cubicBezTo>
                <a:cubicBezTo>
                  <a:pt x="878" y="5386"/>
                  <a:pt x="1454" y="5862"/>
                  <a:pt x="2557" y="5862"/>
                </a:cubicBezTo>
                <a:cubicBezTo>
                  <a:pt x="2638" y="5874"/>
                  <a:pt x="2720" y="5879"/>
                  <a:pt x="2800" y="5879"/>
                </a:cubicBezTo>
                <a:cubicBezTo>
                  <a:pt x="4484" y="5879"/>
                  <a:pt x="5976" y="3471"/>
                  <a:pt x="5665" y="2203"/>
                </a:cubicBezTo>
                <a:cubicBezTo>
                  <a:pt x="5349" y="887"/>
                  <a:pt x="3890" y="1"/>
                  <a:pt x="25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4" name="Google Shape;404;p13"/>
          <p:cNvSpPr/>
          <p:nvPr/>
        </p:nvSpPr>
        <p:spPr>
          <a:xfrm rot="5400000">
            <a:off x="8298139" y="649600"/>
            <a:ext cx="11925" cy="8475"/>
          </a:xfrm>
          <a:custGeom>
            <a:avLst/>
            <a:gdLst/>
            <a:ahLst/>
            <a:cxnLst/>
            <a:rect l="l" t="t" r="r" b="b"/>
            <a:pathLst>
              <a:path w="477" h="339" extrusionOk="0">
                <a:moveTo>
                  <a:pt x="203" y="0"/>
                </a:moveTo>
                <a:cubicBezTo>
                  <a:pt x="140" y="0"/>
                  <a:pt x="84" y="22"/>
                  <a:pt x="51" y="89"/>
                </a:cubicBezTo>
                <a:cubicBezTo>
                  <a:pt x="0" y="164"/>
                  <a:pt x="26" y="265"/>
                  <a:pt x="126" y="315"/>
                </a:cubicBezTo>
                <a:cubicBezTo>
                  <a:pt x="165" y="331"/>
                  <a:pt x="205" y="339"/>
                  <a:pt x="243" y="339"/>
                </a:cubicBezTo>
                <a:cubicBezTo>
                  <a:pt x="325" y="339"/>
                  <a:pt x="400" y="300"/>
                  <a:pt x="452" y="215"/>
                </a:cubicBezTo>
                <a:cubicBezTo>
                  <a:pt x="477" y="89"/>
                  <a:pt x="401" y="39"/>
                  <a:pt x="301" y="14"/>
                </a:cubicBezTo>
                <a:cubicBezTo>
                  <a:pt x="268" y="6"/>
                  <a:pt x="234" y="0"/>
                  <a:pt x="2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5" name="Google Shape;405;p13"/>
          <p:cNvSpPr/>
          <p:nvPr/>
        </p:nvSpPr>
        <p:spPr>
          <a:xfrm rot="5400000">
            <a:off x="8492176" y="641614"/>
            <a:ext cx="14450" cy="9425"/>
          </a:xfrm>
          <a:custGeom>
            <a:avLst/>
            <a:gdLst/>
            <a:ahLst/>
            <a:cxnLst/>
            <a:rect l="l" t="t" r="r" b="b"/>
            <a:pathLst>
              <a:path w="578" h="377" extrusionOk="0">
                <a:moveTo>
                  <a:pt x="276" y="0"/>
                </a:moveTo>
                <a:cubicBezTo>
                  <a:pt x="151" y="0"/>
                  <a:pt x="1" y="0"/>
                  <a:pt x="1" y="176"/>
                </a:cubicBezTo>
                <a:cubicBezTo>
                  <a:pt x="1" y="351"/>
                  <a:pt x="151" y="351"/>
                  <a:pt x="301" y="376"/>
                </a:cubicBezTo>
                <a:cubicBezTo>
                  <a:pt x="427" y="351"/>
                  <a:pt x="577" y="351"/>
                  <a:pt x="577" y="176"/>
                </a:cubicBezTo>
                <a:cubicBezTo>
                  <a:pt x="577" y="25"/>
                  <a:pt x="427" y="0"/>
                  <a:pt x="2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6" name="Google Shape;406;p13"/>
          <p:cNvSpPr/>
          <p:nvPr/>
        </p:nvSpPr>
        <p:spPr>
          <a:xfrm rot="5400000">
            <a:off x="7947588" y="710676"/>
            <a:ext cx="145400" cy="156850"/>
          </a:xfrm>
          <a:custGeom>
            <a:avLst/>
            <a:gdLst/>
            <a:ahLst/>
            <a:cxnLst/>
            <a:rect l="l" t="t" r="r" b="b"/>
            <a:pathLst>
              <a:path w="5816" h="6274" extrusionOk="0">
                <a:moveTo>
                  <a:pt x="2838" y="1"/>
                </a:moveTo>
                <a:cubicBezTo>
                  <a:pt x="1352" y="1"/>
                  <a:pt x="310" y="1144"/>
                  <a:pt x="51" y="2548"/>
                </a:cubicBezTo>
                <a:cubicBezTo>
                  <a:pt x="1" y="2974"/>
                  <a:pt x="226" y="3400"/>
                  <a:pt x="151" y="3852"/>
                </a:cubicBezTo>
                <a:cubicBezTo>
                  <a:pt x="477" y="4453"/>
                  <a:pt x="853" y="5004"/>
                  <a:pt x="1304" y="5556"/>
                </a:cubicBezTo>
                <a:cubicBezTo>
                  <a:pt x="1719" y="6036"/>
                  <a:pt x="2313" y="6273"/>
                  <a:pt x="2919" y="6273"/>
                </a:cubicBezTo>
                <a:cubicBezTo>
                  <a:pt x="3705" y="6273"/>
                  <a:pt x="4510" y="5872"/>
                  <a:pt x="4963" y="5080"/>
                </a:cubicBezTo>
                <a:cubicBezTo>
                  <a:pt x="5189" y="4679"/>
                  <a:pt x="5389" y="4253"/>
                  <a:pt x="5590" y="3852"/>
                </a:cubicBezTo>
                <a:cubicBezTo>
                  <a:pt x="5815" y="3425"/>
                  <a:pt x="5790" y="3024"/>
                  <a:pt x="5690" y="2598"/>
                </a:cubicBezTo>
                <a:cubicBezTo>
                  <a:pt x="5540" y="2072"/>
                  <a:pt x="5164" y="1646"/>
                  <a:pt x="5164" y="1095"/>
                </a:cubicBezTo>
                <a:cubicBezTo>
                  <a:pt x="4963" y="1045"/>
                  <a:pt x="4788" y="969"/>
                  <a:pt x="4638" y="819"/>
                </a:cubicBezTo>
                <a:cubicBezTo>
                  <a:pt x="4337" y="493"/>
                  <a:pt x="4036" y="192"/>
                  <a:pt x="3585" y="92"/>
                </a:cubicBezTo>
                <a:cubicBezTo>
                  <a:pt x="3325" y="30"/>
                  <a:pt x="3076" y="1"/>
                  <a:pt x="2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7" name="Google Shape;407;p13"/>
          <p:cNvSpPr/>
          <p:nvPr/>
        </p:nvSpPr>
        <p:spPr>
          <a:xfrm>
            <a:off x="491100" y="4477264"/>
            <a:ext cx="253150" cy="201625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8" name="Google Shape;408;p13"/>
          <p:cNvSpPr/>
          <p:nvPr/>
        </p:nvSpPr>
        <p:spPr>
          <a:xfrm>
            <a:off x="212901" y="4513589"/>
            <a:ext cx="178600" cy="164375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9" name="Google Shape;409;p13"/>
          <p:cNvSpPr/>
          <p:nvPr/>
        </p:nvSpPr>
        <p:spPr>
          <a:xfrm>
            <a:off x="-152399" y="4155614"/>
            <a:ext cx="1032625" cy="1539525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0" name="Google Shape;410;p13"/>
          <p:cNvSpPr/>
          <p:nvPr/>
        </p:nvSpPr>
        <p:spPr>
          <a:xfrm>
            <a:off x="333201" y="4954089"/>
            <a:ext cx="134125" cy="100675"/>
          </a:xfrm>
          <a:custGeom>
            <a:avLst/>
            <a:gdLst/>
            <a:ahLst/>
            <a:cxnLst/>
            <a:rect l="l" t="t" r="r" b="b"/>
            <a:pathLst>
              <a:path w="5365" h="4027" extrusionOk="0">
                <a:moveTo>
                  <a:pt x="2632" y="1"/>
                </a:moveTo>
                <a:cubicBezTo>
                  <a:pt x="2131" y="1"/>
                  <a:pt x="1705" y="201"/>
                  <a:pt x="1354" y="477"/>
                </a:cubicBezTo>
                <a:cubicBezTo>
                  <a:pt x="452" y="1204"/>
                  <a:pt x="1" y="2331"/>
                  <a:pt x="1053" y="3409"/>
                </a:cubicBezTo>
                <a:cubicBezTo>
                  <a:pt x="1505" y="3841"/>
                  <a:pt x="2018" y="4027"/>
                  <a:pt x="2581" y="4027"/>
                </a:cubicBezTo>
                <a:cubicBezTo>
                  <a:pt x="2736" y="4027"/>
                  <a:pt x="2895" y="4013"/>
                  <a:pt x="3058" y="3986"/>
                </a:cubicBezTo>
                <a:cubicBezTo>
                  <a:pt x="3334" y="3960"/>
                  <a:pt x="3585" y="3885"/>
                  <a:pt x="3835" y="3810"/>
                </a:cubicBezTo>
                <a:cubicBezTo>
                  <a:pt x="4011" y="3710"/>
                  <a:pt x="4186" y="3610"/>
                  <a:pt x="4311" y="3459"/>
                </a:cubicBezTo>
                <a:cubicBezTo>
                  <a:pt x="4431" y="3340"/>
                  <a:pt x="4539" y="3277"/>
                  <a:pt x="4641" y="3277"/>
                </a:cubicBezTo>
                <a:cubicBezTo>
                  <a:pt x="4753" y="3277"/>
                  <a:pt x="4858" y="3352"/>
                  <a:pt x="4963" y="3509"/>
                </a:cubicBezTo>
                <a:cubicBezTo>
                  <a:pt x="5037" y="3583"/>
                  <a:pt x="5083" y="3725"/>
                  <a:pt x="5193" y="3725"/>
                </a:cubicBezTo>
                <a:cubicBezTo>
                  <a:pt x="5232" y="3725"/>
                  <a:pt x="5279" y="3706"/>
                  <a:pt x="5339" y="3660"/>
                </a:cubicBezTo>
                <a:cubicBezTo>
                  <a:pt x="5364" y="3334"/>
                  <a:pt x="5063" y="3133"/>
                  <a:pt x="5038" y="2833"/>
                </a:cubicBezTo>
                <a:cubicBezTo>
                  <a:pt x="5013" y="2507"/>
                  <a:pt x="5038" y="2181"/>
                  <a:pt x="5013" y="1855"/>
                </a:cubicBezTo>
                <a:cubicBezTo>
                  <a:pt x="4913" y="853"/>
                  <a:pt x="4412" y="251"/>
                  <a:pt x="3434" y="51"/>
                </a:cubicBezTo>
                <a:cubicBezTo>
                  <a:pt x="3159" y="1"/>
                  <a:pt x="2908" y="26"/>
                  <a:pt x="26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13"/>
          <p:cNvSpPr/>
          <p:nvPr/>
        </p:nvSpPr>
        <p:spPr>
          <a:xfrm rot="-5400000">
            <a:off x="492426" y="5485289"/>
            <a:ext cx="112825" cy="89375"/>
          </a:xfrm>
          <a:custGeom>
            <a:avLst/>
            <a:gdLst/>
            <a:ahLst/>
            <a:cxnLst/>
            <a:rect l="l" t="t" r="r" b="b"/>
            <a:pathLst>
              <a:path w="4513" h="3575" extrusionOk="0">
                <a:moveTo>
                  <a:pt x="2221" y="1"/>
                </a:moveTo>
                <a:cubicBezTo>
                  <a:pt x="1859" y="1"/>
                  <a:pt x="1491" y="94"/>
                  <a:pt x="1129" y="264"/>
                </a:cubicBezTo>
                <a:cubicBezTo>
                  <a:pt x="377" y="640"/>
                  <a:pt x="101" y="1367"/>
                  <a:pt x="51" y="2169"/>
                </a:cubicBezTo>
                <a:cubicBezTo>
                  <a:pt x="1" y="2695"/>
                  <a:pt x="226" y="3046"/>
                  <a:pt x="678" y="3322"/>
                </a:cubicBezTo>
                <a:cubicBezTo>
                  <a:pt x="977" y="3495"/>
                  <a:pt x="1375" y="3574"/>
                  <a:pt x="1800" y="3574"/>
                </a:cubicBezTo>
                <a:cubicBezTo>
                  <a:pt x="2727" y="3574"/>
                  <a:pt x="3782" y="3196"/>
                  <a:pt x="4211" y="2595"/>
                </a:cubicBezTo>
                <a:cubicBezTo>
                  <a:pt x="4362" y="2369"/>
                  <a:pt x="4487" y="2119"/>
                  <a:pt x="4487" y="2069"/>
                </a:cubicBezTo>
                <a:cubicBezTo>
                  <a:pt x="4512" y="1141"/>
                  <a:pt x="3961" y="790"/>
                  <a:pt x="3485" y="439"/>
                </a:cubicBezTo>
                <a:cubicBezTo>
                  <a:pt x="3086" y="137"/>
                  <a:pt x="2658" y="1"/>
                  <a:pt x="2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2" name="Google Shape;412;p13"/>
          <p:cNvSpPr/>
          <p:nvPr/>
        </p:nvSpPr>
        <p:spPr>
          <a:xfrm rot="-5400000">
            <a:off x="747151" y="5483614"/>
            <a:ext cx="110825" cy="92225"/>
          </a:xfrm>
          <a:custGeom>
            <a:avLst/>
            <a:gdLst/>
            <a:ahLst/>
            <a:cxnLst/>
            <a:rect l="l" t="t" r="r" b="b"/>
            <a:pathLst>
              <a:path w="4433" h="3689" extrusionOk="0">
                <a:moveTo>
                  <a:pt x="2708" y="1"/>
                </a:moveTo>
                <a:cubicBezTo>
                  <a:pt x="2598" y="1"/>
                  <a:pt x="2481" y="8"/>
                  <a:pt x="2357" y="22"/>
                </a:cubicBezTo>
                <a:cubicBezTo>
                  <a:pt x="2307" y="22"/>
                  <a:pt x="2179" y="11"/>
                  <a:pt x="2032" y="11"/>
                </a:cubicBezTo>
                <a:cubicBezTo>
                  <a:pt x="1959" y="11"/>
                  <a:pt x="1881" y="13"/>
                  <a:pt x="1805" y="22"/>
                </a:cubicBezTo>
                <a:cubicBezTo>
                  <a:pt x="853" y="172"/>
                  <a:pt x="1" y="1149"/>
                  <a:pt x="151" y="1926"/>
                </a:cubicBezTo>
                <a:cubicBezTo>
                  <a:pt x="401" y="3049"/>
                  <a:pt x="1012" y="3688"/>
                  <a:pt x="1899" y="3688"/>
                </a:cubicBezTo>
                <a:cubicBezTo>
                  <a:pt x="2082" y="3688"/>
                  <a:pt x="2277" y="3661"/>
                  <a:pt x="2482" y="3606"/>
                </a:cubicBezTo>
                <a:cubicBezTo>
                  <a:pt x="3209" y="3430"/>
                  <a:pt x="3735" y="2929"/>
                  <a:pt x="4036" y="2177"/>
                </a:cubicBezTo>
                <a:cubicBezTo>
                  <a:pt x="4432" y="1175"/>
                  <a:pt x="4157" y="1"/>
                  <a:pt x="27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3" name="Google Shape;413;p13"/>
          <p:cNvSpPr/>
          <p:nvPr/>
        </p:nvSpPr>
        <p:spPr>
          <a:xfrm>
            <a:off x="219801" y="4799289"/>
            <a:ext cx="99650" cy="94400"/>
          </a:xfrm>
          <a:custGeom>
            <a:avLst/>
            <a:gdLst/>
            <a:ahLst/>
            <a:cxnLst/>
            <a:rect l="l" t="t" r="r" b="b"/>
            <a:pathLst>
              <a:path w="3986" h="3776" extrusionOk="0">
                <a:moveTo>
                  <a:pt x="2411" y="1"/>
                </a:moveTo>
                <a:cubicBezTo>
                  <a:pt x="2377" y="1"/>
                  <a:pt x="2342" y="1"/>
                  <a:pt x="2306" y="2"/>
                </a:cubicBezTo>
                <a:cubicBezTo>
                  <a:pt x="1930" y="2"/>
                  <a:pt x="1529" y="27"/>
                  <a:pt x="1128" y="27"/>
                </a:cubicBezTo>
                <a:cubicBezTo>
                  <a:pt x="802" y="453"/>
                  <a:pt x="451" y="854"/>
                  <a:pt x="276" y="1355"/>
                </a:cubicBezTo>
                <a:cubicBezTo>
                  <a:pt x="0" y="2157"/>
                  <a:pt x="201" y="3035"/>
                  <a:pt x="802" y="3436"/>
                </a:cubicBezTo>
                <a:cubicBezTo>
                  <a:pt x="1152" y="3661"/>
                  <a:pt x="1547" y="3775"/>
                  <a:pt x="1931" y="3775"/>
                </a:cubicBezTo>
                <a:cubicBezTo>
                  <a:pt x="2400" y="3775"/>
                  <a:pt x="2852" y="3605"/>
                  <a:pt x="3183" y="3260"/>
                </a:cubicBezTo>
                <a:cubicBezTo>
                  <a:pt x="3559" y="2884"/>
                  <a:pt x="3885" y="2458"/>
                  <a:pt x="3985" y="1907"/>
                </a:cubicBezTo>
                <a:cubicBezTo>
                  <a:pt x="3985" y="1807"/>
                  <a:pt x="3985" y="1706"/>
                  <a:pt x="3985" y="1606"/>
                </a:cubicBezTo>
                <a:cubicBezTo>
                  <a:pt x="3937" y="414"/>
                  <a:pt x="3557" y="1"/>
                  <a:pt x="2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4" name="Google Shape;414;p13"/>
          <p:cNvSpPr/>
          <p:nvPr/>
        </p:nvSpPr>
        <p:spPr>
          <a:xfrm>
            <a:off x="192225" y="5114664"/>
            <a:ext cx="97150" cy="93775"/>
          </a:xfrm>
          <a:custGeom>
            <a:avLst/>
            <a:gdLst/>
            <a:ahLst/>
            <a:cxnLst/>
            <a:rect l="l" t="t" r="r" b="b"/>
            <a:pathLst>
              <a:path w="3886" h="3751" extrusionOk="0">
                <a:moveTo>
                  <a:pt x="2061" y="1"/>
                </a:moveTo>
                <a:cubicBezTo>
                  <a:pt x="1768" y="1"/>
                  <a:pt x="1473" y="80"/>
                  <a:pt x="1178" y="269"/>
                </a:cubicBezTo>
                <a:cubicBezTo>
                  <a:pt x="502" y="695"/>
                  <a:pt x="0" y="1247"/>
                  <a:pt x="26" y="2224"/>
                </a:cubicBezTo>
                <a:cubicBezTo>
                  <a:pt x="51" y="2926"/>
                  <a:pt x="301" y="3302"/>
                  <a:pt x="1003" y="3628"/>
                </a:cubicBezTo>
                <a:cubicBezTo>
                  <a:pt x="1187" y="3712"/>
                  <a:pt x="1385" y="3751"/>
                  <a:pt x="1588" y="3751"/>
                </a:cubicBezTo>
                <a:cubicBezTo>
                  <a:pt x="2651" y="3751"/>
                  <a:pt x="3843" y="2684"/>
                  <a:pt x="3885" y="1548"/>
                </a:cubicBezTo>
                <a:cubicBezTo>
                  <a:pt x="3885" y="1021"/>
                  <a:pt x="3685" y="595"/>
                  <a:pt x="3259" y="370"/>
                </a:cubicBezTo>
                <a:cubicBezTo>
                  <a:pt x="2866" y="152"/>
                  <a:pt x="2465" y="1"/>
                  <a:pt x="2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13"/>
          <p:cNvSpPr/>
          <p:nvPr/>
        </p:nvSpPr>
        <p:spPr>
          <a:xfrm>
            <a:off x="157126" y="4959738"/>
            <a:ext cx="95900" cy="90250"/>
          </a:xfrm>
          <a:custGeom>
            <a:avLst/>
            <a:gdLst/>
            <a:ahLst/>
            <a:cxnLst/>
            <a:rect l="l" t="t" r="r" b="b"/>
            <a:pathLst>
              <a:path w="3836" h="3610" extrusionOk="0">
                <a:moveTo>
                  <a:pt x="1956" y="0"/>
                </a:moveTo>
                <a:cubicBezTo>
                  <a:pt x="828" y="0"/>
                  <a:pt x="1" y="902"/>
                  <a:pt x="26" y="2105"/>
                </a:cubicBezTo>
                <a:cubicBezTo>
                  <a:pt x="26" y="2932"/>
                  <a:pt x="753" y="3609"/>
                  <a:pt x="1655" y="3609"/>
                </a:cubicBezTo>
                <a:cubicBezTo>
                  <a:pt x="2783" y="3609"/>
                  <a:pt x="3785" y="2657"/>
                  <a:pt x="3811" y="1554"/>
                </a:cubicBezTo>
                <a:cubicBezTo>
                  <a:pt x="3836" y="702"/>
                  <a:pt x="2983" y="0"/>
                  <a:pt x="19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6" name="Google Shape;416;p13"/>
          <p:cNvSpPr/>
          <p:nvPr/>
        </p:nvSpPr>
        <p:spPr>
          <a:xfrm>
            <a:off x="366175" y="5180313"/>
            <a:ext cx="94250" cy="90400"/>
          </a:xfrm>
          <a:custGeom>
            <a:avLst/>
            <a:gdLst/>
            <a:ahLst/>
            <a:cxnLst/>
            <a:rect l="l" t="t" r="r" b="b"/>
            <a:pathLst>
              <a:path w="3770" h="3616" extrusionOk="0">
                <a:moveTo>
                  <a:pt x="2017" y="1"/>
                </a:moveTo>
                <a:cubicBezTo>
                  <a:pt x="1124" y="1"/>
                  <a:pt x="0" y="754"/>
                  <a:pt x="85" y="2029"/>
                </a:cubicBezTo>
                <a:cubicBezTo>
                  <a:pt x="85" y="3065"/>
                  <a:pt x="510" y="3616"/>
                  <a:pt x="1283" y="3616"/>
                </a:cubicBezTo>
                <a:cubicBezTo>
                  <a:pt x="1520" y="3616"/>
                  <a:pt x="1790" y="3564"/>
                  <a:pt x="2090" y="3458"/>
                </a:cubicBezTo>
                <a:cubicBezTo>
                  <a:pt x="2441" y="3333"/>
                  <a:pt x="2767" y="3157"/>
                  <a:pt x="3043" y="2907"/>
                </a:cubicBezTo>
                <a:cubicBezTo>
                  <a:pt x="3494" y="2480"/>
                  <a:pt x="3769" y="1979"/>
                  <a:pt x="3644" y="1302"/>
                </a:cubicBezTo>
                <a:cubicBezTo>
                  <a:pt x="3519" y="626"/>
                  <a:pt x="3068" y="300"/>
                  <a:pt x="2466" y="74"/>
                </a:cubicBezTo>
                <a:cubicBezTo>
                  <a:pt x="2329" y="25"/>
                  <a:pt x="2177" y="1"/>
                  <a:pt x="20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7" name="Google Shape;417;p13"/>
          <p:cNvSpPr/>
          <p:nvPr/>
        </p:nvSpPr>
        <p:spPr>
          <a:xfrm>
            <a:off x="242350" y="5270514"/>
            <a:ext cx="71450" cy="70825"/>
          </a:xfrm>
          <a:custGeom>
            <a:avLst/>
            <a:gdLst/>
            <a:ahLst/>
            <a:cxnLst/>
            <a:rect l="l" t="t" r="r" b="b"/>
            <a:pathLst>
              <a:path w="2858" h="2833" extrusionOk="0">
                <a:moveTo>
                  <a:pt x="1379" y="0"/>
                </a:moveTo>
                <a:cubicBezTo>
                  <a:pt x="502" y="0"/>
                  <a:pt x="0" y="527"/>
                  <a:pt x="26" y="1479"/>
                </a:cubicBezTo>
                <a:cubicBezTo>
                  <a:pt x="26" y="2256"/>
                  <a:pt x="502" y="2807"/>
                  <a:pt x="1178" y="2832"/>
                </a:cubicBezTo>
                <a:cubicBezTo>
                  <a:pt x="1955" y="2832"/>
                  <a:pt x="2858" y="1955"/>
                  <a:pt x="2808" y="1228"/>
                </a:cubicBezTo>
                <a:cubicBezTo>
                  <a:pt x="2757" y="502"/>
                  <a:pt x="2206" y="25"/>
                  <a:pt x="13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8" name="Google Shape;418;p13"/>
          <p:cNvSpPr/>
          <p:nvPr/>
        </p:nvSpPr>
        <p:spPr>
          <a:xfrm>
            <a:off x="508026" y="4893939"/>
            <a:ext cx="109675" cy="89075"/>
          </a:xfrm>
          <a:custGeom>
            <a:avLst/>
            <a:gdLst/>
            <a:ahLst/>
            <a:cxnLst/>
            <a:rect l="l" t="t" r="r" b="b"/>
            <a:pathLst>
              <a:path w="4387" h="3563" extrusionOk="0">
                <a:moveTo>
                  <a:pt x="2231" y="1"/>
                </a:moveTo>
                <a:cubicBezTo>
                  <a:pt x="627" y="26"/>
                  <a:pt x="0" y="727"/>
                  <a:pt x="251" y="2106"/>
                </a:cubicBezTo>
                <a:cubicBezTo>
                  <a:pt x="416" y="3022"/>
                  <a:pt x="1049" y="3563"/>
                  <a:pt x="1808" y="3563"/>
                </a:cubicBezTo>
                <a:cubicBezTo>
                  <a:pt x="2088" y="3563"/>
                  <a:pt x="2385" y="3489"/>
                  <a:pt x="2682" y="3334"/>
                </a:cubicBezTo>
                <a:cubicBezTo>
                  <a:pt x="3083" y="3108"/>
                  <a:pt x="3409" y="2833"/>
                  <a:pt x="3684" y="2482"/>
                </a:cubicBezTo>
                <a:cubicBezTo>
                  <a:pt x="4386" y="1579"/>
                  <a:pt x="3960" y="326"/>
                  <a:pt x="2832" y="51"/>
                </a:cubicBezTo>
                <a:cubicBezTo>
                  <a:pt x="2582" y="1"/>
                  <a:pt x="2306" y="26"/>
                  <a:pt x="22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9" name="Google Shape;419;p13"/>
          <p:cNvSpPr/>
          <p:nvPr/>
        </p:nvSpPr>
        <p:spPr>
          <a:xfrm>
            <a:off x="502376" y="5270314"/>
            <a:ext cx="88375" cy="90625"/>
          </a:xfrm>
          <a:custGeom>
            <a:avLst/>
            <a:gdLst/>
            <a:ahLst/>
            <a:cxnLst/>
            <a:rect l="l" t="t" r="r" b="b"/>
            <a:pathLst>
              <a:path w="3535" h="3625" extrusionOk="0">
                <a:moveTo>
                  <a:pt x="2187" y="1"/>
                </a:moveTo>
                <a:cubicBezTo>
                  <a:pt x="2128" y="1"/>
                  <a:pt x="2068" y="3"/>
                  <a:pt x="2006" y="8"/>
                </a:cubicBezTo>
                <a:cubicBezTo>
                  <a:pt x="1755" y="33"/>
                  <a:pt x="1479" y="109"/>
                  <a:pt x="1229" y="209"/>
                </a:cubicBezTo>
                <a:cubicBezTo>
                  <a:pt x="427" y="510"/>
                  <a:pt x="1" y="1161"/>
                  <a:pt x="76" y="1963"/>
                </a:cubicBezTo>
                <a:cubicBezTo>
                  <a:pt x="151" y="2790"/>
                  <a:pt x="677" y="3442"/>
                  <a:pt x="1354" y="3592"/>
                </a:cubicBezTo>
                <a:cubicBezTo>
                  <a:pt x="1463" y="3614"/>
                  <a:pt x="1570" y="3625"/>
                  <a:pt x="1675" y="3625"/>
                </a:cubicBezTo>
                <a:cubicBezTo>
                  <a:pt x="2297" y="3625"/>
                  <a:pt x="2844" y="3251"/>
                  <a:pt x="3209" y="2565"/>
                </a:cubicBezTo>
                <a:cubicBezTo>
                  <a:pt x="3409" y="2214"/>
                  <a:pt x="3534" y="1838"/>
                  <a:pt x="3484" y="1462"/>
                </a:cubicBezTo>
                <a:cubicBezTo>
                  <a:pt x="3484" y="502"/>
                  <a:pt x="3025" y="1"/>
                  <a:pt x="21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0" name="Google Shape;420;p13"/>
          <p:cNvSpPr/>
          <p:nvPr/>
        </p:nvSpPr>
        <p:spPr>
          <a:xfrm>
            <a:off x="558776" y="5065489"/>
            <a:ext cx="91375" cy="84125"/>
          </a:xfrm>
          <a:custGeom>
            <a:avLst/>
            <a:gdLst/>
            <a:ahLst/>
            <a:cxnLst/>
            <a:rect l="l" t="t" r="r" b="b"/>
            <a:pathLst>
              <a:path w="3655" h="3365" extrusionOk="0">
                <a:moveTo>
                  <a:pt x="2192" y="1"/>
                </a:moveTo>
                <a:cubicBezTo>
                  <a:pt x="2155" y="1"/>
                  <a:pt x="2118" y="2"/>
                  <a:pt x="2080" y="6"/>
                </a:cubicBezTo>
                <a:cubicBezTo>
                  <a:pt x="1053" y="106"/>
                  <a:pt x="25" y="557"/>
                  <a:pt x="0" y="1860"/>
                </a:cubicBezTo>
                <a:cubicBezTo>
                  <a:pt x="0" y="2662"/>
                  <a:pt x="702" y="3364"/>
                  <a:pt x="1529" y="3364"/>
                </a:cubicBezTo>
                <a:cubicBezTo>
                  <a:pt x="2582" y="3289"/>
                  <a:pt x="3434" y="2662"/>
                  <a:pt x="3559" y="1535"/>
                </a:cubicBezTo>
                <a:cubicBezTo>
                  <a:pt x="3655" y="745"/>
                  <a:pt x="2974" y="1"/>
                  <a:pt x="2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050272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719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18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04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539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2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55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548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98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407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5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21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71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1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4290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32135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337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953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213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  <p:sldLayoutId id="2147483690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84224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2" r:id="rId3"/>
    <p:sldLayoutId id="2147483703" r:id="rId4"/>
    <p:sldLayoutId id="2147483704" r:id="rId5"/>
    <p:sldLayoutId id="2147483733" r:id="rId6"/>
    <p:sldLayoutId id="214748373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74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17/06/relationships/model3d" Target="../media/model3d1.glb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50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Google Shape;2919;p7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3061" name="Google Shape;3061;p74"/>
          <p:cNvSpPr txBox="1">
            <a:spLocks noGrp="1"/>
          </p:cNvSpPr>
          <p:nvPr>
            <p:ph type="sldNum" idx="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3062" name="Google Shape;3062;p74"/>
          <p:cNvSpPr txBox="1">
            <a:spLocks noGrp="1"/>
          </p:cNvSpPr>
          <p:nvPr>
            <p:ph type="title"/>
          </p:nvPr>
        </p:nvSpPr>
        <p:spPr>
          <a:xfrm>
            <a:off x="1634401" y="279379"/>
            <a:ext cx="7704000" cy="12725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>
                <a:solidFill>
                  <a:srgbClr val="FF0000"/>
                </a:solidFill>
              </a:rPr>
              <a:t>P</a:t>
            </a:r>
            <a:r>
              <a:rPr lang="en" sz="9600" dirty="0">
                <a:solidFill>
                  <a:srgbClr val="FF0000"/>
                </a:solidFill>
              </a:rPr>
              <a:t>roject </a:t>
            </a:r>
            <a:endParaRPr sz="96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DE9109-A4D9-B909-E873-2D8F2FF51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5" y="2168327"/>
            <a:ext cx="9144000" cy="2957996"/>
          </a:xfrm>
          <a:prstGeom prst="rect">
            <a:avLst/>
          </a:prstGeom>
        </p:spPr>
      </p:pic>
      <p:sp>
        <p:nvSpPr>
          <p:cNvPr id="8" name="Google Shape;2844;p71"/>
          <p:cNvSpPr/>
          <p:nvPr/>
        </p:nvSpPr>
        <p:spPr>
          <a:xfrm>
            <a:off x="2497582" y="308383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</a:p>
        </p:txBody>
      </p:sp>
      <p:sp>
        <p:nvSpPr>
          <p:cNvPr id="9" name="Google Shape;2845;p71"/>
          <p:cNvSpPr/>
          <p:nvPr/>
        </p:nvSpPr>
        <p:spPr>
          <a:xfrm>
            <a:off x="2496951" y="308383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rgbClr val="0070C0"/>
                </a:solidFill>
                <a:latin typeface="Nunito;80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62727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6" y="1"/>
            <a:ext cx="91321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1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5C5CF683-879E-1065-DB71-C806A0C5D6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07221"/>
              </p:ext>
            </p:extLst>
          </p:nvPr>
        </p:nvGraphicFramePr>
        <p:xfrm>
          <a:off x="651418" y="1102278"/>
          <a:ext cx="7898523" cy="318735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02220">
                  <a:extLst>
                    <a:ext uri="{9D8B030D-6E8A-4147-A177-3AD203B41FA5}">
                      <a16:colId xmlns:a16="http://schemas.microsoft.com/office/drawing/2014/main" val="107810180"/>
                    </a:ext>
                  </a:extLst>
                </a:gridCol>
                <a:gridCol w="2680138">
                  <a:extLst>
                    <a:ext uri="{9D8B030D-6E8A-4147-A177-3AD203B41FA5}">
                      <a16:colId xmlns:a16="http://schemas.microsoft.com/office/drawing/2014/main" val="1536796977"/>
                    </a:ext>
                  </a:extLst>
                </a:gridCol>
                <a:gridCol w="3216165">
                  <a:extLst>
                    <a:ext uri="{9D8B030D-6E8A-4147-A177-3AD203B41FA5}">
                      <a16:colId xmlns:a16="http://schemas.microsoft.com/office/drawing/2014/main" val="2405111266"/>
                    </a:ext>
                  </a:extLst>
                </a:gridCol>
              </a:tblGrid>
              <a:tr h="1053753">
                <a:tc>
                  <a:txBody>
                    <a:bodyPr/>
                    <a:lstStyle/>
                    <a:p>
                      <a:r>
                        <a:rPr lang="x-none" sz="32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sz="3200" dirty="0"/>
                        <a:t>FAVOURITE SUBJECT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x-none" sz="3200" dirty="0"/>
                        <a:t>REASON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625008"/>
                  </a:ext>
                </a:extLst>
              </a:tr>
              <a:tr h="1053753">
                <a:tc>
                  <a:txBody>
                    <a:bodyPr/>
                    <a:lstStyle/>
                    <a:p>
                      <a:endParaRPr lang="x-non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6595922"/>
                  </a:ext>
                </a:extLst>
              </a:tr>
              <a:tr h="588399">
                <a:tc>
                  <a:txBody>
                    <a:bodyPr/>
                    <a:lstStyle/>
                    <a:p>
                      <a:endParaRPr lang="x-non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  <a:p>
                      <a:endParaRPr lang="x-none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063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93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Google Shape;2919;p7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962" name="Google Shape;2962;p74"/>
          <p:cNvSpPr/>
          <p:nvPr/>
        </p:nvSpPr>
        <p:spPr>
          <a:xfrm>
            <a:off x="4216169" y="217671"/>
            <a:ext cx="637782" cy="90635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</a:p>
        </p:txBody>
      </p:sp>
      <p:sp>
        <p:nvSpPr>
          <p:cNvPr id="2963" name="Google Shape;2963;p74"/>
          <p:cNvSpPr/>
          <p:nvPr/>
        </p:nvSpPr>
        <p:spPr>
          <a:xfrm>
            <a:off x="4267432" y="263818"/>
            <a:ext cx="578770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accent6"/>
                </a:solidFill>
                <a:latin typeface="Nunito;800"/>
              </a:rPr>
              <a:t>5</a:t>
            </a:r>
          </a:p>
        </p:txBody>
      </p:sp>
      <p:sp>
        <p:nvSpPr>
          <p:cNvPr id="3061" name="Google Shape;3061;p74"/>
          <p:cNvSpPr txBox="1">
            <a:spLocks noGrp="1"/>
          </p:cNvSpPr>
          <p:nvPr>
            <p:ph type="sldNum" idx="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3062" name="Google Shape;3062;p74"/>
          <p:cNvSpPr txBox="1">
            <a:spLocks noGrp="1"/>
          </p:cNvSpPr>
          <p:nvPr>
            <p:ph type="title"/>
          </p:nvPr>
        </p:nvSpPr>
        <p:spPr>
          <a:xfrm>
            <a:off x="420211" y="1784728"/>
            <a:ext cx="8258523" cy="16923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>
                <a:solidFill>
                  <a:srgbClr val="FF0000"/>
                </a:solidFill>
              </a:rPr>
              <a:t>F</a:t>
            </a:r>
            <a:r>
              <a:rPr lang="en" sz="9600" dirty="0">
                <a:solidFill>
                  <a:srgbClr val="FF0000"/>
                </a:solidFill>
              </a:rPr>
              <a:t>un corner and wrap-up</a:t>
            </a:r>
            <a:endParaRPr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478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C303C-7550-753C-B289-EDEBDCEBEC12}"/>
              </a:ext>
            </a:extLst>
          </p:cNvPr>
          <p:cNvGrpSpPr/>
          <p:nvPr/>
        </p:nvGrpSpPr>
        <p:grpSpPr>
          <a:xfrm>
            <a:off x="0" y="202939"/>
            <a:ext cx="8742273" cy="4940561"/>
            <a:chOff x="1118923" y="1447243"/>
            <a:chExt cx="8742273" cy="494056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" name="3D Model 1" descr="Fake Box">
                  <a:extLst>
                    <a:ext uri="{FF2B5EF4-FFF2-40B4-BE49-F238E27FC236}">
                      <a16:creationId xmlns:a16="http://schemas.microsoft.com/office/drawing/2014/main" id="{20312889-26F8-EE7C-693E-B1D236CE36C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44026111"/>
                    </p:ext>
                  </p:extLst>
                </p:nvPr>
              </p:nvGraphicFramePr>
              <p:xfrm rot="319986">
                <a:off x="1118923" y="1447243"/>
                <a:ext cx="2195690" cy="2373377"/>
              </p:xfrm>
              <a:graphic>
                <a:graphicData uri="http://schemas.microsoft.com/office/drawing/2017/model3d">
                  <am3d:model3d r:embed="rId3">
                    <am3d:spPr>
                      <a:xfrm rot="319986">
                        <a:off x="0" y="0"/>
                        <a:ext cx="2195690" cy="2373377"/>
                      </a:xfrm>
                      <a:prstGeom prst="rect">
                        <a:avLst/>
                      </a:prstGeom>
                    </am3d:spPr>
                    <am3d:camera>
                      <am3d:pos x="0" y="0" z="7931750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54417184" d="1000000"/>
                      <am3d:preTrans dx="-187991" dy="-17122957" dz="-22310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200000" ay="1800000" az="600000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316027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" name="3D Model 1" descr="Fake Box">
                  <a:extLst>
                    <a:ext uri="{FF2B5EF4-FFF2-40B4-BE49-F238E27FC236}">
                      <a16:creationId xmlns:a16="http://schemas.microsoft.com/office/drawing/2014/main" id="{20312889-26F8-EE7C-693E-B1D236CE36C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319986">
                  <a:off x="0" y="202939"/>
                  <a:ext cx="2195690" cy="23733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3" name="3D Model 2" descr="Fake Box">
                  <a:extLst>
                    <a:ext uri="{FF2B5EF4-FFF2-40B4-BE49-F238E27FC236}">
                      <a16:creationId xmlns:a16="http://schemas.microsoft.com/office/drawing/2014/main" id="{955E7795-9C7C-E6DF-F3D6-36BEAF69287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64437984"/>
                    </p:ext>
                  </p:extLst>
                </p:nvPr>
              </p:nvGraphicFramePr>
              <p:xfrm rot="319986">
                <a:off x="1888376" y="3552288"/>
                <a:ext cx="2195691" cy="2373376"/>
              </p:xfrm>
              <a:graphic>
                <a:graphicData uri="http://schemas.microsoft.com/office/drawing/2017/model3d">
                  <am3d:model3d r:embed="rId3">
                    <am3d:spPr>
                      <a:xfrm rot="319986">
                        <a:off x="0" y="0"/>
                        <a:ext cx="2195691" cy="2373376"/>
                      </a:xfrm>
                      <a:prstGeom prst="rect">
                        <a:avLst/>
                      </a:prstGeom>
                    </am3d:spPr>
                    <am3d:camera>
                      <am3d:pos x="0" y="0" z="7931750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54417184" d="1000000"/>
                      <am3d:preTrans dx="-187991" dy="-17122957" dz="-22310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200000" ay="1800000" az="600000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316027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" name="3D Model 2" descr="Fake Box">
                  <a:extLst>
                    <a:ext uri="{FF2B5EF4-FFF2-40B4-BE49-F238E27FC236}">
                      <a16:creationId xmlns:a16="http://schemas.microsoft.com/office/drawing/2014/main" id="{955E7795-9C7C-E6DF-F3D6-36BEAF69287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319986">
                  <a:off x="769453" y="2307984"/>
                  <a:ext cx="2195691" cy="23733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4" name="3D Model 3" descr="Fake Box">
                  <a:extLst>
                    <a:ext uri="{FF2B5EF4-FFF2-40B4-BE49-F238E27FC236}">
                      <a16:creationId xmlns:a16="http://schemas.microsoft.com/office/drawing/2014/main" id="{D55E65D1-132B-8EE5-ADE1-4AFF814D03D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89595080"/>
                    </p:ext>
                  </p:extLst>
                </p:nvPr>
              </p:nvGraphicFramePr>
              <p:xfrm rot="319986">
                <a:off x="4786117" y="4014428"/>
                <a:ext cx="2195691" cy="2373376"/>
              </p:xfrm>
              <a:graphic>
                <a:graphicData uri="http://schemas.microsoft.com/office/drawing/2017/model3d">
                  <am3d:model3d r:embed="rId3">
                    <am3d:spPr>
                      <a:xfrm rot="319986">
                        <a:off x="0" y="0"/>
                        <a:ext cx="2195691" cy="2373376"/>
                      </a:xfrm>
                      <a:prstGeom prst="rect">
                        <a:avLst/>
                      </a:prstGeom>
                    </am3d:spPr>
                    <am3d:camera>
                      <am3d:pos x="0" y="0" z="7931750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54417184" d="1000000"/>
                      <am3d:preTrans dx="-187991" dy="-17122957" dz="-22310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200000" ay="1800000" az="600000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316027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" name="3D Model 3" descr="Fake Box">
                  <a:extLst>
                    <a:ext uri="{FF2B5EF4-FFF2-40B4-BE49-F238E27FC236}">
                      <a16:creationId xmlns:a16="http://schemas.microsoft.com/office/drawing/2014/main" id="{D55E65D1-132B-8EE5-ADE1-4AFF814D03D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319986">
                  <a:off x="3667194" y="2770124"/>
                  <a:ext cx="2195691" cy="23733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" name="3D Model 4" descr="Fake Box">
                  <a:extLst>
                    <a:ext uri="{FF2B5EF4-FFF2-40B4-BE49-F238E27FC236}">
                      <a16:creationId xmlns:a16="http://schemas.microsoft.com/office/drawing/2014/main" id="{38457616-AC82-87CA-2FAD-AFE37AD095B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69691287"/>
                    </p:ext>
                  </p:extLst>
                </p:nvPr>
              </p:nvGraphicFramePr>
              <p:xfrm rot="319986">
                <a:off x="7665505" y="4014427"/>
                <a:ext cx="2195691" cy="2373376"/>
              </p:xfrm>
              <a:graphic>
                <a:graphicData uri="http://schemas.microsoft.com/office/drawing/2017/model3d">
                  <am3d:model3d r:embed="rId3">
                    <am3d:spPr>
                      <a:xfrm rot="319986">
                        <a:off x="0" y="0"/>
                        <a:ext cx="2195691" cy="2373376"/>
                      </a:xfrm>
                      <a:prstGeom prst="rect">
                        <a:avLst/>
                      </a:prstGeom>
                    </am3d:spPr>
                    <am3d:camera>
                      <am3d:pos x="0" y="0" z="7931750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54417184" d="1000000"/>
                      <am3d:preTrans dx="-187991" dy="-17122957" dz="-22310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200000" ay="1800000" az="600000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316027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" name="3D Model 4" descr="Fake Box">
                  <a:extLst>
                    <a:ext uri="{FF2B5EF4-FFF2-40B4-BE49-F238E27FC236}">
                      <a16:creationId xmlns:a16="http://schemas.microsoft.com/office/drawing/2014/main" id="{38457616-AC82-87CA-2FAD-AFE37AD095B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319986">
                  <a:off x="6546582" y="2770123"/>
                  <a:ext cx="2195691" cy="23733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7" name="3D Model 6" descr="Fake Box">
                  <a:extLst>
                    <a:ext uri="{FF2B5EF4-FFF2-40B4-BE49-F238E27FC236}">
                      <a16:creationId xmlns:a16="http://schemas.microsoft.com/office/drawing/2014/main" id="{C55D490F-8CF3-785B-A8F1-A2BD72D7076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37751323"/>
                    </p:ext>
                  </p:extLst>
                </p:nvPr>
              </p:nvGraphicFramePr>
              <p:xfrm rot="319986">
                <a:off x="7665505" y="1586214"/>
                <a:ext cx="2195691" cy="2373376"/>
              </p:xfrm>
              <a:graphic>
                <a:graphicData uri="http://schemas.microsoft.com/office/drawing/2017/model3d">
                  <am3d:model3d r:embed="rId3">
                    <am3d:spPr>
                      <a:xfrm rot="319986">
                        <a:off x="0" y="0"/>
                        <a:ext cx="2195691" cy="2373376"/>
                      </a:xfrm>
                      <a:prstGeom prst="rect">
                        <a:avLst/>
                      </a:prstGeom>
                    </am3d:spPr>
                    <am3d:camera>
                      <am3d:pos x="0" y="0" z="79317503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54417184" d="1000000"/>
                      <am3d:preTrans dx="-187991" dy="-17122957" dz="-22310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200000" ay="1800000" az="600000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316027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7" name="3D Model 6" descr="Fake Box">
                  <a:extLst>
                    <a:ext uri="{FF2B5EF4-FFF2-40B4-BE49-F238E27FC236}">
                      <a16:creationId xmlns:a16="http://schemas.microsoft.com/office/drawing/2014/main" id="{C55D490F-8CF3-785B-A8F1-A2BD72D7076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319986">
                  <a:off x="6546582" y="341910"/>
                  <a:ext cx="2195691" cy="237337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" name="Flowchart: Data 19"/>
          <p:cNvSpPr/>
          <p:nvPr/>
        </p:nvSpPr>
        <p:spPr>
          <a:xfrm rot="10800000">
            <a:off x="789069" y="1016135"/>
            <a:ext cx="1264596" cy="1142999"/>
          </a:xfrm>
          <a:prstGeom prst="flowChartInputOutput">
            <a:avLst/>
          </a:prstGeom>
          <a:solidFill>
            <a:srgbClr val="7030A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Data 20"/>
          <p:cNvSpPr/>
          <p:nvPr/>
        </p:nvSpPr>
        <p:spPr>
          <a:xfrm rot="10800000">
            <a:off x="1604316" y="3091710"/>
            <a:ext cx="1323709" cy="1148554"/>
          </a:xfrm>
          <a:prstGeom prst="flowChartInputOutpu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Data 21"/>
          <p:cNvSpPr/>
          <p:nvPr/>
        </p:nvSpPr>
        <p:spPr>
          <a:xfrm rot="10800000">
            <a:off x="4421970" y="3595117"/>
            <a:ext cx="1390922" cy="1169661"/>
          </a:xfrm>
          <a:prstGeom prst="flowChartInputOutput">
            <a:avLst/>
          </a:prstGeom>
          <a:solidFill>
            <a:srgbClr val="92D05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Data 22"/>
          <p:cNvSpPr/>
          <p:nvPr/>
        </p:nvSpPr>
        <p:spPr>
          <a:xfrm rot="10800000">
            <a:off x="7391614" y="3523255"/>
            <a:ext cx="1216621" cy="1193480"/>
          </a:xfrm>
          <a:prstGeom prst="flowChartInputOutput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Data 23"/>
          <p:cNvSpPr/>
          <p:nvPr/>
        </p:nvSpPr>
        <p:spPr>
          <a:xfrm rot="10800000">
            <a:off x="7391614" y="1186621"/>
            <a:ext cx="1274988" cy="1102102"/>
          </a:xfrm>
          <a:prstGeom prst="flowChartInputOutput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56" b="97188" l="9375" r="92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32" y="3149709"/>
            <a:ext cx="1078407" cy="10784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2500" y1="32969" x2="40000" y2="77500"/>
                        <a14:foregroundMark x1="44063" y1="51875" x2="41719" y2="7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491">
            <a:off x="4548673" y="3524846"/>
            <a:ext cx="1079555" cy="12807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19" y="3503990"/>
            <a:ext cx="1351917" cy="13519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59" b="92969" l="9961" r="97461">
                        <a14:foregroundMark x1="36914" y1="23633" x2="62891" y2="33008"/>
                        <a14:backgroundMark x1="34570" y1="24023" x2="13086" y2="54688"/>
                        <a14:backgroundMark x1="38086" y1="40820" x2="51953" y2="40430"/>
                        <a14:backgroundMark x1="66406" y1="37305" x2="88477" y2="48633"/>
                        <a14:backgroundMark x1="67969" y1="83008" x2="31445" y2="83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12" y="840580"/>
            <a:ext cx="1494108" cy="14941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766" y="1343440"/>
            <a:ext cx="737618" cy="75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85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7" y="742951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0968142780"/>
          <p:cNvSpPr/>
          <p:nvPr/>
        </p:nvSpPr>
        <p:spPr>
          <a:xfrm>
            <a:off x="4010027" y="2368561"/>
            <a:ext cx="1485899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Facebook : </a:t>
            </a: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Bùi</a:t>
            </a: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Liễu</a:t>
            </a: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</a:t>
            </a:r>
          </a:p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0968142780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2971802" y="2403185"/>
            <a:ext cx="3335879" cy="838691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</a:pPr>
            <a:r>
              <a:rPr lang="en-US" sz="5000" b="1" kern="1200" dirty="0">
                <a:solidFill>
                  <a:srgbClr val="F79646">
                    <a:lumMod val="75000"/>
                  </a:srgbClr>
                </a:solidFill>
                <a:latin typeface="Berlin Sans FB Demi" panose="020E0802020502020306" pitchFamily="34" charset="0"/>
                <a:ea typeface="+mn-ea"/>
                <a:cs typeface="+mn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015979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>
            <a:extLst>
              <a:ext uri="{FF2B5EF4-FFF2-40B4-BE49-F238E27FC236}">
                <a16:creationId xmlns:a16="http://schemas.microsoft.com/office/drawing/2014/main" id="{C58B195D-B418-481B-9A4E-4B2FDEF09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6"/>
            <a:ext cx="1788773" cy="1846004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AE88C818-E46B-4FA5-AF7C-D7B96B1263C4}"/>
              </a:ext>
            </a:extLst>
          </p:cNvPr>
          <p:cNvSpPr txBox="1"/>
          <p:nvPr/>
        </p:nvSpPr>
        <p:spPr>
          <a:xfrm>
            <a:off x="-202113" y="-14176"/>
            <a:ext cx="1844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Tx/>
              <a:defRPr/>
            </a:pPr>
            <a:r>
              <a:rPr lang="en-US" sz="5400" b="1" kern="1200" dirty="0">
                <a:solidFill>
                  <a:schemeClr val="accent2"/>
                </a:solidFill>
                <a:latin typeface="Sport Day" pitchFamily="2" charset="0"/>
                <a:ea typeface="+mn-ea"/>
              </a:rPr>
              <a:t>Unit  8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b="32172"/>
          <a:stretch/>
        </p:blipFill>
        <p:spPr>
          <a:xfrm>
            <a:off x="2857205" y="76579"/>
            <a:ext cx="4372544" cy="1416045"/>
          </a:xfrm>
          <a:prstGeom prst="rect">
            <a:avLst/>
          </a:prstGeom>
        </p:spPr>
      </p:pic>
      <p:sp>
        <p:nvSpPr>
          <p:cNvPr id="19" name="Hộp Văn bản 15">
            <a:extLst>
              <a:ext uri="{FF2B5EF4-FFF2-40B4-BE49-F238E27FC236}">
                <a16:creationId xmlns:a16="http://schemas.microsoft.com/office/drawing/2014/main" id="{5D693C76-818D-4E0F-BF7D-75BE862F19C9}"/>
              </a:ext>
            </a:extLst>
          </p:cNvPr>
          <p:cNvSpPr txBox="1"/>
          <p:nvPr/>
        </p:nvSpPr>
        <p:spPr>
          <a:xfrm>
            <a:off x="3085418" y="2029372"/>
            <a:ext cx="346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buClrTx/>
              <a:defRPr/>
            </a:pPr>
            <a:r>
              <a:rPr lang="en" sz="3200" b="1" kern="1200" dirty="0">
                <a:solidFill>
                  <a:srgbClr val="FF0000"/>
                </a:solidFill>
                <a:latin typeface="Verdana"/>
                <a:ea typeface="+mn-ea"/>
              </a:rPr>
              <a:t>Period 6</a:t>
            </a:r>
            <a:endParaRPr lang="en-US" sz="3200" b="1" kern="1200" dirty="0">
              <a:solidFill>
                <a:srgbClr val="FF0000"/>
              </a:solidFill>
              <a:latin typeface="Verdana"/>
              <a:ea typeface="+mn-e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12" y="1908928"/>
            <a:ext cx="2007394" cy="32345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137" y="2257425"/>
            <a:ext cx="2521744" cy="2886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9771" y="2833801"/>
            <a:ext cx="4100366" cy="23096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4793"/>
          <a:stretch/>
        </p:blipFill>
        <p:spPr>
          <a:xfrm>
            <a:off x="3141907" y="1492624"/>
            <a:ext cx="3408230" cy="6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51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39922A-48CE-4483-E1A7-E413D2228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756" y="808391"/>
            <a:ext cx="6968499" cy="393600"/>
          </a:xfrm>
        </p:spPr>
        <p:txBody>
          <a:bodyPr/>
          <a:lstStyle/>
          <a:p>
            <a:r>
              <a:rPr lang="en-US" sz="4400" dirty="0"/>
              <a:t>Warm-up and review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8EDE68A-0B84-EA3B-17A0-383D3B0B3E2E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254142" y="1704719"/>
            <a:ext cx="8553938" cy="393600"/>
          </a:xfrm>
        </p:spPr>
        <p:txBody>
          <a:bodyPr/>
          <a:lstStyle/>
          <a:p>
            <a:r>
              <a:rPr lang="en-US" sz="4300" dirty="0"/>
              <a:t>Read and tick True or False.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4E09EAD-9AAF-FCB4-E0A7-A837D734A834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1587261" y="2587306"/>
            <a:ext cx="3731199" cy="393600"/>
          </a:xfrm>
        </p:spPr>
        <p:txBody>
          <a:bodyPr/>
          <a:lstStyle/>
          <a:p>
            <a:r>
              <a:rPr lang="en-US" sz="4400" dirty="0"/>
              <a:t>Let’s write.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59243B-709E-2A35-8AAE-248836AFA51F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1254142" y="3473621"/>
            <a:ext cx="3422075" cy="393600"/>
          </a:xfrm>
        </p:spPr>
        <p:txBody>
          <a:bodyPr/>
          <a:lstStyle/>
          <a:p>
            <a:r>
              <a:rPr lang="en-US" sz="4400" dirty="0"/>
              <a:t>Project 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EFD7AC1-3ACA-1A4D-5598-735CBBFBBBC9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1117836" y="4373228"/>
            <a:ext cx="8259481" cy="393600"/>
          </a:xfrm>
        </p:spPr>
        <p:txBody>
          <a:bodyPr/>
          <a:lstStyle/>
          <a:p>
            <a:r>
              <a:rPr lang="en-US" sz="4400" dirty="0"/>
              <a:t>Fun corner and wrap-up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71A9FF67-211E-DD38-EAFA-7F9F9D5EAF67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700384" y="-3923"/>
            <a:ext cx="7704000" cy="748026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</a:rPr>
              <a:t>Contents</a:t>
            </a:r>
            <a:r>
              <a:rPr lang="en-US" sz="5400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A17E3512-AF63-6D3D-73D8-52ABA4AE6D4C}"/>
              </a:ext>
            </a:extLst>
          </p:cNvPr>
          <p:cNvSpPr>
            <a:spLocks noGrp="1"/>
          </p:cNvSpPr>
          <p:nvPr>
            <p:ph type="title" idx="16"/>
          </p:nvPr>
        </p:nvSpPr>
        <p:spPr>
          <a:xfrm>
            <a:off x="-172586" y="582845"/>
            <a:ext cx="2256300" cy="902317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F4218088-776D-0305-6EF9-03046B14E795}"/>
              </a:ext>
            </a:extLst>
          </p:cNvPr>
          <p:cNvSpPr>
            <a:spLocks noGrp="1"/>
          </p:cNvSpPr>
          <p:nvPr>
            <p:ph type="title" idx="17"/>
          </p:nvPr>
        </p:nvSpPr>
        <p:spPr>
          <a:xfrm>
            <a:off x="-172586" y="1467774"/>
            <a:ext cx="2256300" cy="943908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444D1A3C-CD26-24FB-AECB-B9C5FC7866BA}"/>
              </a:ext>
            </a:extLst>
          </p:cNvPr>
          <p:cNvSpPr>
            <a:spLocks noGrp="1"/>
          </p:cNvSpPr>
          <p:nvPr>
            <p:ph type="title" idx="18"/>
          </p:nvPr>
        </p:nvSpPr>
        <p:spPr>
          <a:xfrm>
            <a:off x="-172586" y="2341000"/>
            <a:ext cx="2256300" cy="985571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24C1EEA8-7551-D514-3F5C-BA820FD40AFE}"/>
              </a:ext>
            </a:extLst>
          </p:cNvPr>
          <p:cNvSpPr>
            <a:spLocks noGrp="1"/>
          </p:cNvSpPr>
          <p:nvPr>
            <p:ph type="title" idx="19"/>
          </p:nvPr>
        </p:nvSpPr>
        <p:spPr>
          <a:xfrm>
            <a:off x="-172586" y="3635586"/>
            <a:ext cx="2256300" cy="554100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8FFD06BA-5E72-07D1-7CC1-B0D51051D979}"/>
              </a:ext>
            </a:extLst>
          </p:cNvPr>
          <p:cNvSpPr>
            <a:spLocks noGrp="1"/>
          </p:cNvSpPr>
          <p:nvPr>
            <p:ph type="title" idx="20"/>
          </p:nvPr>
        </p:nvSpPr>
        <p:spPr>
          <a:xfrm>
            <a:off x="-173543" y="4167152"/>
            <a:ext cx="2256300" cy="911781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7" name="Arrow: Chevron 36">
            <a:extLst>
              <a:ext uri="{FF2B5EF4-FFF2-40B4-BE49-F238E27FC236}">
                <a16:creationId xmlns:a16="http://schemas.microsoft.com/office/drawing/2014/main" id="{5181D08C-A208-64D9-377C-584C0B8F9345}"/>
              </a:ext>
            </a:extLst>
          </p:cNvPr>
          <p:cNvSpPr/>
          <p:nvPr/>
        </p:nvSpPr>
        <p:spPr>
          <a:xfrm>
            <a:off x="95759" y="579936"/>
            <a:ext cx="1613468" cy="880536"/>
          </a:xfrm>
          <a:prstGeom prst="chevron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Arrow: Chevron 37">
            <a:extLst>
              <a:ext uri="{FF2B5EF4-FFF2-40B4-BE49-F238E27FC236}">
                <a16:creationId xmlns:a16="http://schemas.microsoft.com/office/drawing/2014/main" id="{07D1CC25-388F-35B4-5A37-87E312B5B3EF}"/>
              </a:ext>
            </a:extLst>
          </p:cNvPr>
          <p:cNvSpPr/>
          <p:nvPr/>
        </p:nvSpPr>
        <p:spPr>
          <a:xfrm>
            <a:off x="76479" y="4129760"/>
            <a:ext cx="1613468" cy="880536"/>
          </a:xfrm>
          <a:prstGeom prst="chevron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Arrow: Chevron 38">
            <a:extLst>
              <a:ext uri="{FF2B5EF4-FFF2-40B4-BE49-F238E27FC236}">
                <a16:creationId xmlns:a16="http://schemas.microsoft.com/office/drawing/2014/main" id="{6B0D548A-CCBF-97A5-B516-9BFC4A03D914}"/>
              </a:ext>
            </a:extLst>
          </p:cNvPr>
          <p:cNvSpPr/>
          <p:nvPr/>
        </p:nvSpPr>
        <p:spPr>
          <a:xfrm>
            <a:off x="95759" y="1467774"/>
            <a:ext cx="1613468" cy="880536"/>
          </a:xfrm>
          <a:prstGeom prst="chevron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Arrow: Chevron 39">
            <a:extLst>
              <a:ext uri="{FF2B5EF4-FFF2-40B4-BE49-F238E27FC236}">
                <a16:creationId xmlns:a16="http://schemas.microsoft.com/office/drawing/2014/main" id="{EF12E8D7-020A-4739-2ACF-04468EFFEAA6}"/>
              </a:ext>
            </a:extLst>
          </p:cNvPr>
          <p:cNvSpPr/>
          <p:nvPr/>
        </p:nvSpPr>
        <p:spPr>
          <a:xfrm>
            <a:off x="91977" y="2349744"/>
            <a:ext cx="1613468" cy="880536"/>
          </a:xfrm>
          <a:prstGeom prst="chevron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Arrow: Chevron 40">
            <a:extLst>
              <a:ext uri="{FF2B5EF4-FFF2-40B4-BE49-F238E27FC236}">
                <a16:creationId xmlns:a16="http://schemas.microsoft.com/office/drawing/2014/main" id="{E10B1D41-8596-1970-2518-39DFD4AD3BC5}"/>
              </a:ext>
            </a:extLst>
          </p:cNvPr>
          <p:cNvSpPr/>
          <p:nvPr/>
        </p:nvSpPr>
        <p:spPr>
          <a:xfrm>
            <a:off x="91977" y="3238029"/>
            <a:ext cx="1613468" cy="880536"/>
          </a:xfrm>
          <a:prstGeom prst="chevron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547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" name="Google Shape;2918;p74"/>
          <p:cNvSpPr/>
          <p:nvPr/>
        </p:nvSpPr>
        <p:spPr>
          <a:xfrm>
            <a:off x="733470" y="2806096"/>
            <a:ext cx="7690530" cy="8752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919" name="Google Shape;2919;p7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962" name="Google Shape;2962;p74"/>
          <p:cNvSpPr/>
          <p:nvPr/>
        </p:nvSpPr>
        <p:spPr>
          <a:xfrm>
            <a:off x="4381463" y="120434"/>
            <a:ext cx="578770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963" name="Google Shape;2963;p74"/>
          <p:cNvSpPr/>
          <p:nvPr/>
        </p:nvSpPr>
        <p:spPr>
          <a:xfrm>
            <a:off x="4381463" y="120434"/>
            <a:ext cx="578770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6"/>
                </a:solidFill>
                <a:latin typeface="Nunito;800"/>
              </a:rPr>
              <a:t>1</a:t>
            </a:r>
            <a:endParaRPr b="0" i="0" dirty="0">
              <a:ln>
                <a:noFill/>
              </a:ln>
              <a:solidFill>
                <a:schemeClr val="accent6"/>
              </a:solidFill>
              <a:latin typeface="Nunito;800"/>
            </a:endParaRPr>
          </a:p>
        </p:txBody>
      </p:sp>
      <p:sp>
        <p:nvSpPr>
          <p:cNvPr id="3061" name="Google Shape;3061;p74"/>
          <p:cNvSpPr txBox="1">
            <a:spLocks noGrp="1"/>
          </p:cNvSpPr>
          <p:nvPr>
            <p:ph type="sldNum" idx="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3062" name="Google Shape;3062;p74"/>
          <p:cNvSpPr txBox="1">
            <a:spLocks noGrp="1"/>
          </p:cNvSpPr>
          <p:nvPr>
            <p:ph type="title"/>
          </p:nvPr>
        </p:nvSpPr>
        <p:spPr>
          <a:xfrm>
            <a:off x="1674664" y="1557618"/>
            <a:ext cx="5992368" cy="6973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FF0000"/>
                </a:solidFill>
              </a:rPr>
              <a:t>W</a:t>
            </a:r>
            <a:r>
              <a:rPr lang="en" sz="7200" dirty="0">
                <a:solidFill>
                  <a:srgbClr val="FF0000"/>
                </a:solidFill>
              </a:rPr>
              <a:t>arm-up and review</a:t>
            </a:r>
            <a:endParaRPr sz="7200" dirty="0">
              <a:solidFill>
                <a:srgbClr val="FF0000"/>
              </a:solidFill>
            </a:endParaRPr>
          </a:p>
        </p:txBody>
      </p:sp>
      <p:sp>
        <p:nvSpPr>
          <p:cNvPr id="3063" name="Google Shape;3063;p74"/>
          <p:cNvSpPr txBox="1">
            <a:spLocks noGrp="1"/>
          </p:cNvSpPr>
          <p:nvPr>
            <p:ph type="subTitle" idx="1"/>
          </p:nvPr>
        </p:nvSpPr>
        <p:spPr>
          <a:xfrm>
            <a:off x="700384" y="2975972"/>
            <a:ext cx="7704000" cy="5463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tx1"/>
                </a:solidFill>
              </a:rPr>
              <a:t>G</a:t>
            </a:r>
            <a:r>
              <a:rPr lang="en" sz="4400" dirty="0">
                <a:solidFill>
                  <a:schemeClr val="tx1"/>
                </a:solidFill>
              </a:rPr>
              <a:t>ame: Camping trip</a:t>
            </a:r>
            <a:endParaRPr sz="4400" dirty="0">
              <a:solidFill>
                <a:schemeClr val="tx1"/>
              </a:solidFill>
            </a:endParaRPr>
          </a:p>
        </p:txBody>
      </p:sp>
      <p:sp>
        <p:nvSpPr>
          <p:cNvPr id="171" name="Google Shape;2919;p74">
            <a:extLst>
              <a:ext uri="{FF2B5EF4-FFF2-40B4-BE49-F238E27FC236}">
                <a16:creationId xmlns:a16="http://schemas.microsoft.com/office/drawing/2014/main" id="{A27A264D-0490-9E91-662D-1E03247BEC80}"/>
              </a:ext>
            </a:extLst>
          </p:cNvPr>
          <p:cNvSpPr txBox="1">
            <a:spLocks/>
          </p:cNvSpPr>
          <p:nvPr/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4</a:t>
            </a:fld>
            <a:endParaRPr lang="en"/>
          </a:p>
        </p:txBody>
      </p:sp>
      <p:sp>
        <p:nvSpPr>
          <p:cNvPr id="172" name="Google Shape;3061;p74">
            <a:extLst>
              <a:ext uri="{FF2B5EF4-FFF2-40B4-BE49-F238E27FC236}">
                <a16:creationId xmlns:a16="http://schemas.microsoft.com/office/drawing/2014/main" id="{CFEDC61F-AEDA-02EA-59B2-FF050F65FF1A}"/>
              </a:ext>
            </a:extLst>
          </p:cNvPr>
          <p:cNvSpPr txBox="1">
            <a:spLocks/>
          </p:cNvSpPr>
          <p:nvPr/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4</a:t>
            </a:fld>
            <a:endParaRPr lang="e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803958E-CF2B-923F-5D64-B9BE5C33F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12"/>
            <a:ext cx="9144000" cy="5138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1466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Google Shape;2919;p7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962" name="Google Shape;2962;p74"/>
          <p:cNvSpPr/>
          <p:nvPr/>
        </p:nvSpPr>
        <p:spPr>
          <a:xfrm>
            <a:off x="4282930" y="534989"/>
            <a:ext cx="578770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963" name="Google Shape;2963;p74"/>
          <p:cNvSpPr/>
          <p:nvPr/>
        </p:nvSpPr>
        <p:spPr>
          <a:xfrm>
            <a:off x="4276563" y="538495"/>
            <a:ext cx="578770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6"/>
                </a:solidFill>
                <a:latin typeface="Nunito;800"/>
              </a:rPr>
              <a:t>2</a:t>
            </a:r>
            <a:endParaRPr b="0" i="0" dirty="0">
              <a:ln>
                <a:noFill/>
              </a:ln>
              <a:solidFill>
                <a:schemeClr val="accent6"/>
              </a:solidFill>
              <a:latin typeface="Nunito;800"/>
            </a:endParaRPr>
          </a:p>
        </p:txBody>
      </p:sp>
      <p:sp>
        <p:nvSpPr>
          <p:cNvPr id="3061" name="Google Shape;3061;p74"/>
          <p:cNvSpPr txBox="1">
            <a:spLocks noGrp="1"/>
          </p:cNvSpPr>
          <p:nvPr>
            <p:ph type="sldNum" idx="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3062" name="Google Shape;3062;p74"/>
          <p:cNvSpPr txBox="1">
            <a:spLocks noGrp="1"/>
          </p:cNvSpPr>
          <p:nvPr>
            <p:ph type="title"/>
          </p:nvPr>
        </p:nvSpPr>
        <p:spPr>
          <a:xfrm>
            <a:off x="700384" y="2256626"/>
            <a:ext cx="7704000" cy="8637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FF0000"/>
                </a:solidFill>
              </a:rPr>
              <a:t>R</a:t>
            </a:r>
            <a:r>
              <a:rPr lang="en" sz="7200" dirty="0">
                <a:solidFill>
                  <a:srgbClr val="FF0000"/>
                </a:solidFill>
              </a:rPr>
              <a:t>ead and tick True or False. </a:t>
            </a:r>
            <a:endParaRPr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496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927"/>
            <a:ext cx="9144000" cy="44236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89005" y="3030705"/>
            <a:ext cx="492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9" name="Rectangle 8"/>
          <p:cNvSpPr/>
          <p:nvPr/>
        </p:nvSpPr>
        <p:spPr>
          <a:xfrm>
            <a:off x="8367832" y="4226104"/>
            <a:ext cx="492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✓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89635" y="3827559"/>
            <a:ext cx="492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67832" y="3426852"/>
            <a:ext cx="492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55313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Google Shape;2919;p7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962" name="Google Shape;2962;p74"/>
          <p:cNvSpPr/>
          <p:nvPr/>
        </p:nvSpPr>
        <p:spPr>
          <a:xfrm>
            <a:off x="1483085" y="575450"/>
            <a:ext cx="578770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963" name="Google Shape;2963;p74"/>
          <p:cNvSpPr/>
          <p:nvPr/>
        </p:nvSpPr>
        <p:spPr>
          <a:xfrm>
            <a:off x="1460888" y="559512"/>
            <a:ext cx="578770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6"/>
                </a:solidFill>
                <a:latin typeface="Nunito;800"/>
              </a:rPr>
              <a:t>3</a:t>
            </a:r>
            <a:endParaRPr b="0" i="0" dirty="0">
              <a:ln>
                <a:noFill/>
              </a:ln>
              <a:solidFill>
                <a:schemeClr val="accent6"/>
              </a:solidFill>
              <a:latin typeface="Nunito;800"/>
            </a:endParaRPr>
          </a:p>
        </p:txBody>
      </p:sp>
      <p:sp>
        <p:nvSpPr>
          <p:cNvPr id="3061" name="Google Shape;3061;p74"/>
          <p:cNvSpPr txBox="1">
            <a:spLocks noGrp="1"/>
          </p:cNvSpPr>
          <p:nvPr>
            <p:ph type="sldNum" idx="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3062" name="Google Shape;3062;p74"/>
          <p:cNvSpPr txBox="1">
            <a:spLocks noGrp="1"/>
          </p:cNvSpPr>
          <p:nvPr>
            <p:ph type="title"/>
          </p:nvPr>
        </p:nvSpPr>
        <p:spPr>
          <a:xfrm>
            <a:off x="1683609" y="575450"/>
            <a:ext cx="7704000" cy="9106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dirty="0">
                <a:solidFill>
                  <a:srgbClr val="FF0000"/>
                </a:solidFill>
              </a:rPr>
              <a:t>L</a:t>
            </a:r>
            <a:r>
              <a:rPr lang="en" sz="8800" dirty="0">
                <a:solidFill>
                  <a:srgbClr val="FF0000"/>
                </a:solidFill>
              </a:rPr>
              <a:t>et’s write. </a:t>
            </a:r>
            <a:endParaRPr sz="88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B514EA-FCBF-43FB-8B26-742C8040F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5" y="2226259"/>
            <a:ext cx="9144000" cy="298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4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038"/>
            <a:ext cx="9144000" cy="339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90958"/>
      </p:ext>
    </p:extLst>
  </p:cSld>
  <p:clrMapOvr>
    <a:masterClrMapping/>
  </p:clrMapOvr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291</Words>
  <Application>Microsoft Office PowerPoint</Application>
  <PresentationFormat>On-screen Show (16:9)</PresentationFormat>
  <Paragraphs>77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Nunito;800</vt:lpstr>
      <vt:lpstr>Calibri</vt:lpstr>
      <vt:lpstr>Arial</vt:lpstr>
      <vt:lpstr>Catamaran</vt:lpstr>
      <vt:lpstr>Bebas Neue</vt:lpstr>
      <vt:lpstr>Caveat Brush</vt:lpstr>
      <vt:lpstr>Nunito</vt:lpstr>
      <vt:lpstr>Verdana</vt:lpstr>
      <vt:lpstr>Sport Day</vt:lpstr>
      <vt:lpstr>Barriecito</vt:lpstr>
      <vt:lpstr>Raleway</vt:lpstr>
      <vt:lpstr>Nunito ExtraBold</vt:lpstr>
      <vt:lpstr>Berlin Sans FB Demi</vt:lpstr>
      <vt:lpstr>Biology Subject for Pre-K: Food Chain by Slidesgo</vt:lpstr>
      <vt:lpstr>1_Biology Subject for Pre-K: Food Chain by Slidesgo</vt:lpstr>
      <vt:lpstr>24_Office Theme</vt:lpstr>
      <vt:lpstr>PowerPoint Presentation</vt:lpstr>
      <vt:lpstr>PowerPoint Presentation</vt:lpstr>
      <vt:lpstr>Warm-up and review </vt:lpstr>
      <vt:lpstr>Warm-up and review</vt:lpstr>
      <vt:lpstr>PowerPoint Presentation</vt:lpstr>
      <vt:lpstr>Read and tick True or False. </vt:lpstr>
      <vt:lpstr>PowerPoint Presentation</vt:lpstr>
      <vt:lpstr>Let’s write. </vt:lpstr>
      <vt:lpstr>PowerPoint Presentation</vt:lpstr>
      <vt:lpstr>Project </vt:lpstr>
      <vt:lpstr>PowerPoint Presentation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Chain</dc:title>
  <cp:lastModifiedBy>Admin</cp:lastModifiedBy>
  <cp:revision>22</cp:revision>
  <dcterms:modified xsi:type="dcterms:W3CDTF">2025-01-02T13:53:15Z</dcterms:modified>
</cp:coreProperties>
</file>