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notesSlides/notesSlide1.xml" ContentType="application/vnd.openxmlformats-officedocument.presentationml.notesSlide+xml"/>
  <Override PartName="/ppt/media/audio10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audio1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66" r:id="rId5"/>
    <p:sldId id="293" r:id="rId6"/>
    <p:sldId id="317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18" r:id="rId18"/>
    <p:sldId id="314" r:id="rId19"/>
    <p:sldId id="320" r:id="rId20"/>
    <p:sldId id="315" r:id="rId21"/>
    <p:sldId id="316" r:id="rId22"/>
    <p:sldId id="322" r:id="rId23"/>
    <p:sldId id="321" r:id="rId24"/>
    <p:sldId id="311" r:id="rId25"/>
    <p:sldId id="312" r:id="rId26"/>
    <p:sldId id="308" r:id="rId27"/>
    <p:sldId id="309" r:id="rId28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66"/>
    <a:srgbClr val="A6D86E"/>
    <a:srgbClr val="F8A45E"/>
    <a:srgbClr val="F9B6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792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338B6-B7A7-4649-BDEF-A8BD6FF703A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C8C30-6CB4-49CB-9492-0E95F856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06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791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422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850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769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452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59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0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0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2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11" Type="http://schemas.openxmlformats.org/officeDocument/2006/relationships/image" Target="../media/image21.jpeg"/><Relationship Id="rId5" Type="http://schemas.openxmlformats.org/officeDocument/2006/relationships/image" Target="../media/image12.jpg"/><Relationship Id="rId10" Type="http://schemas.openxmlformats.org/officeDocument/2006/relationships/image" Target="../media/image17.png"/><Relationship Id="rId4" Type="http://schemas.openxmlformats.org/officeDocument/2006/relationships/audio" Target="../media/audio10.wav"/><Relationship Id="rId9" Type="http://schemas.openxmlformats.org/officeDocument/2006/relationships/image" Target="../media/image16.png"/><Relationship Id="rId1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25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11" Type="http://schemas.openxmlformats.org/officeDocument/2006/relationships/image" Target="../media/image21.jpeg"/><Relationship Id="rId5" Type="http://schemas.openxmlformats.org/officeDocument/2006/relationships/image" Target="../media/image12.jpg"/><Relationship Id="rId10" Type="http://schemas.openxmlformats.org/officeDocument/2006/relationships/image" Target="../media/image17.png"/><Relationship Id="rId4" Type="http://schemas.openxmlformats.org/officeDocument/2006/relationships/audio" Target="../media/audio10.wav"/><Relationship Id="rId9" Type="http://schemas.openxmlformats.org/officeDocument/2006/relationships/image" Target="../media/image16.png"/><Relationship Id="rId1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27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11" Type="http://schemas.openxmlformats.org/officeDocument/2006/relationships/image" Target="../media/image21.jpeg"/><Relationship Id="rId5" Type="http://schemas.openxmlformats.org/officeDocument/2006/relationships/image" Target="../media/image12.jpg"/><Relationship Id="rId10" Type="http://schemas.openxmlformats.org/officeDocument/2006/relationships/image" Target="../media/image17.png"/><Relationship Id="rId4" Type="http://schemas.openxmlformats.org/officeDocument/2006/relationships/audio" Target="../media/audio10.wav"/><Relationship Id="rId9" Type="http://schemas.openxmlformats.org/officeDocument/2006/relationships/image" Target="../media/image16.png"/><Relationship Id="rId1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openxmlformats.org/officeDocument/2006/relationships/image" Target="../media/image24.jp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audio" Target="../media/audio11.wav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4.wav"/><Relationship Id="rId7" Type="http://schemas.openxmlformats.org/officeDocument/2006/relationships/image" Target="../media/image3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audio" Target="../media/audio6.wav"/><Relationship Id="rId10" Type="http://schemas.openxmlformats.org/officeDocument/2006/relationships/image" Target="../media/image41.png"/><Relationship Id="rId4" Type="http://schemas.openxmlformats.org/officeDocument/2006/relationships/audio" Target="../media/audio5.wav"/><Relationship Id="rId9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3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9.jpeg"/><Relationship Id="rId4" Type="http://schemas.openxmlformats.org/officeDocument/2006/relationships/audio" Target="../media/audio4.wav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0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0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9.jpe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0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0.jpe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1" y="978836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085506" y="476542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 smtClean="0">
                <a:latin typeface="Berlin Sans FB" panose="020E0602020502020306" pitchFamily="34" charset="0"/>
              </a:rPr>
              <a:t>Wednesday</a:t>
            </a:r>
            <a:r>
              <a:rPr lang="en-US" sz="3200" dirty="0">
                <a:latin typeface="Berlin Sans FB" panose="020E0602020502020306" pitchFamily="34" charset="0"/>
              </a:rPr>
              <a:t>, </a:t>
            </a:r>
            <a:r>
              <a:rPr lang="en-US" sz="3200" dirty="0" smtClean="0">
                <a:latin typeface="Berlin Sans FB" panose="020E0602020502020306" pitchFamily="34" charset="0"/>
              </a:rPr>
              <a:t>December 18</a:t>
            </a:r>
            <a:r>
              <a:rPr lang="en-US" sz="3200" baseline="30000" dirty="0" smtClean="0">
                <a:latin typeface="Berlin Sans FB" panose="020E0602020502020306" pitchFamily="34" charset="0"/>
              </a:rPr>
              <a:t>th</a:t>
            </a:r>
            <a:r>
              <a:rPr lang="en-US" sz="3200" dirty="0" smtClean="0">
                <a:latin typeface="Berlin Sans FB" panose="020E0602020502020306" pitchFamily="34" charset="0"/>
              </a:rPr>
              <a:t>, 2024</a:t>
            </a:r>
            <a:endParaRPr lang="en-US" sz="3200" dirty="0">
              <a:latin typeface="Berlin Sans FB" panose="020E06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825626" y="1099790"/>
            <a:ext cx="457200" cy="409568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9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226030" y="2047373"/>
            <a:ext cx="4800600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</a:t>
            </a:r>
            <a:r>
              <a:rPr lang="en-US" sz="4000" dirty="0" smtClean="0">
                <a:latin typeface="Berlin Sans FB" panose="020E0602020502020306" pitchFamily="34" charset="0"/>
              </a:rPr>
              <a:t>2 – Part 4,5,6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370775" y="1809750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8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Our</a:t>
            </a:r>
            <a:r>
              <a:rPr lang="vi-VN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vi-VN" sz="8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sports</a:t>
            </a:r>
            <a:r>
              <a:rPr lang="vi-VN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 day </a:t>
            </a:r>
            <a:endParaRPr lang="en-US" sz="8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xmlns="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Bùi Liễu 096814278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" t="31299" r="-1581" b="4231"/>
          <a:stretch/>
        </p:blipFill>
        <p:spPr>
          <a:xfrm>
            <a:off x="3017754" y="2660198"/>
            <a:ext cx="3217152" cy="2193012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595514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10914" y="437679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4</a:t>
            </a:r>
          </a:p>
        </p:txBody>
      </p:sp>
      <p:sp>
        <p:nvSpPr>
          <p:cNvPr id="7" name="Rectangle 6"/>
          <p:cNvSpPr/>
          <p:nvPr/>
        </p:nvSpPr>
        <p:spPr>
          <a:xfrm>
            <a:off x="5764588" y="2334822"/>
            <a:ext cx="3088339" cy="114383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tháng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ười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88758" y="1127570"/>
            <a:ext cx="3385178" cy="105244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ười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77287" y="3739161"/>
            <a:ext cx="2975640" cy="114383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6822" y="1844628"/>
            <a:ext cx="3385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The meaning of “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vi-V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  <a:r>
              <a:rPr 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79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87999" y="483860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5</a:t>
            </a:r>
          </a:p>
        </p:txBody>
      </p:sp>
      <p:sp>
        <p:nvSpPr>
          <p:cNvPr id="7" name="Rectangle 6"/>
          <p:cNvSpPr/>
          <p:nvPr/>
        </p:nvSpPr>
        <p:spPr>
          <a:xfrm>
            <a:off x="5615857" y="2488744"/>
            <a:ext cx="3194307" cy="83003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tháng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ười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ột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15857" y="1460090"/>
            <a:ext cx="3388034" cy="82642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74126" y="3461371"/>
            <a:ext cx="3077769" cy="83003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ười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7693" y="1844628"/>
            <a:ext cx="31943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The meaning of “</a:t>
            </a:r>
            <a:r>
              <a:rPr lang="vi-VN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vi-V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  <a:r>
              <a:rPr 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27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62976" y="397743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6</a:t>
            </a:r>
          </a:p>
        </p:txBody>
      </p:sp>
      <p:sp>
        <p:nvSpPr>
          <p:cNvPr id="7" name="Rectangle 6"/>
          <p:cNvSpPr/>
          <p:nvPr/>
        </p:nvSpPr>
        <p:spPr>
          <a:xfrm>
            <a:off x="5943043" y="2329398"/>
            <a:ext cx="3200957" cy="98938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ười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69665" y="1234065"/>
            <a:ext cx="3374335" cy="105244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ười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ột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69665" y="3450771"/>
            <a:ext cx="3374335" cy="93016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tháng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A581936-57EF-4601-A665-84C6CF0B7166}"/>
              </a:ext>
            </a:extLst>
          </p:cNvPr>
          <p:cNvSpPr txBox="1"/>
          <p:nvPr/>
        </p:nvSpPr>
        <p:spPr>
          <a:xfrm>
            <a:off x="1222803" y="1713213"/>
            <a:ext cx="3431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The meaning of “</a:t>
            </a:r>
            <a:r>
              <a:rPr lang="vi-VN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vi-V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  <a:r>
              <a:rPr 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6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263" y="386095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7</a:t>
            </a:r>
          </a:p>
        </p:txBody>
      </p:sp>
      <p:sp>
        <p:nvSpPr>
          <p:cNvPr id="7" name="Rectangle 6"/>
          <p:cNvSpPr/>
          <p:nvPr/>
        </p:nvSpPr>
        <p:spPr>
          <a:xfrm>
            <a:off x="5947219" y="1390650"/>
            <a:ext cx="3043544" cy="83003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47219" y="2420710"/>
            <a:ext cx="3043544" cy="83003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7220" y="3450771"/>
            <a:ext cx="2907890" cy="83003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ăm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7261" y="1693589"/>
            <a:ext cx="38827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The meaning of “</a:t>
            </a:r>
            <a:r>
              <a:rPr lang="vi-VN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vi-V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  <a:r>
              <a:rPr 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24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8101" y="435765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8</a:t>
            </a:r>
          </a:p>
        </p:txBody>
      </p:sp>
      <p:sp>
        <p:nvSpPr>
          <p:cNvPr id="7" name="Rectangle 6"/>
          <p:cNvSpPr/>
          <p:nvPr/>
        </p:nvSpPr>
        <p:spPr>
          <a:xfrm>
            <a:off x="6074410" y="3466974"/>
            <a:ext cx="2390102" cy="115175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000" b="1" dirty="0">
                <a:solidFill>
                  <a:srgbClr val="FF0000"/>
                </a:solidFill>
              </a:rPr>
              <a:t> C.</a:t>
            </a:r>
          </a:p>
        </p:txBody>
      </p:sp>
      <p:sp>
        <p:nvSpPr>
          <p:cNvPr id="8" name="Rectangle 7"/>
          <p:cNvSpPr/>
          <p:nvPr/>
        </p:nvSpPr>
        <p:spPr>
          <a:xfrm>
            <a:off x="6081765" y="1112179"/>
            <a:ext cx="2560321" cy="119053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FF0000"/>
                </a:solidFill>
              </a:rPr>
              <a:t> A.</a:t>
            </a:r>
          </a:p>
        </p:txBody>
      </p:sp>
      <p:sp>
        <p:nvSpPr>
          <p:cNvPr id="9" name="Rectangle 8"/>
          <p:cNvSpPr/>
          <p:nvPr/>
        </p:nvSpPr>
        <p:spPr>
          <a:xfrm>
            <a:off x="6081764" y="2305772"/>
            <a:ext cx="2455119" cy="115175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FF0000"/>
                </a:solidFill>
              </a:rPr>
              <a:t> B.</a:t>
            </a: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D6572C9-391D-4324-9B31-732FD95E7C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 b="7249"/>
          <a:stretch/>
        </p:blipFill>
        <p:spPr>
          <a:xfrm>
            <a:off x="6838214" y="1310111"/>
            <a:ext cx="1165298" cy="778569"/>
          </a:xfrm>
          <a:prstGeom prst="round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2B9B09F-CDA0-4A02-A945-88932C9ADBF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" b="8174"/>
          <a:stretch/>
        </p:blipFill>
        <p:spPr>
          <a:xfrm>
            <a:off x="6726675" y="3642037"/>
            <a:ext cx="1165298" cy="778569"/>
          </a:xfrm>
          <a:prstGeom prst="round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8656934-1216-4002-9F1B-808DAA9A5B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0" b="8360"/>
          <a:stretch/>
        </p:blipFill>
        <p:spPr>
          <a:xfrm>
            <a:off x="6779275" y="2477778"/>
            <a:ext cx="1165298" cy="778569"/>
          </a:xfrm>
          <a:prstGeom prst="roundRect">
            <a:avLst/>
          </a:prstGeom>
        </p:spPr>
      </p:pic>
      <p:pic>
        <p:nvPicPr>
          <p:cNvPr id="5" name="track 92c Bùi Liễu">
            <a:hlinkClick r:id="" action="ppaction://media"/>
            <a:extLst>
              <a:ext uri="{FF2B5EF4-FFF2-40B4-BE49-F238E27FC236}">
                <a16:creationId xmlns:a16="http://schemas.microsoft.com/office/drawing/2014/main" xmlns="" id="{36BBE4D2-F97E-4E11-9615-9B0D1BB98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5360" y="2347522"/>
            <a:ext cx="451796" cy="36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2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538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82073" y="476035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9</a:t>
            </a:r>
          </a:p>
        </p:txBody>
      </p:sp>
      <p:sp>
        <p:nvSpPr>
          <p:cNvPr id="7" name="Rectangle 6"/>
          <p:cNvSpPr/>
          <p:nvPr/>
        </p:nvSpPr>
        <p:spPr>
          <a:xfrm>
            <a:off x="6149590" y="1172515"/>
            <a:ext cx="2660572" cy="110866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000" b="1" dirty="0">
                <a:solidFill>
                  <a:srgbClr val="FF0000"/>
                </a:solidFill>
              </a:rPr>
              <a:t> A.</a:t>
            </a:r>
          </a:p>
        </p:txBody>
      </p:sp>
      <p:sp>
        <p:nvSpPr>
          <p:cNvPr id="8" name="Rectangle 7"/>
          <p:cNvSpPr/>
          <p:nvPr/>
        </p:nvSpPr>
        <p:spPr>
          <a:xfrm>
            <a:off x="6149591" y="2301490"/>
            <a:ext cx="2660572" cy="110866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00" b="1" dirty="0">
                <a:solidFill>
                  <a:srgbClr val="FF0000"/>
                </a:solidFill>
              </a:rPr>
              <a:t> B. 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9591" y="3450771"/>
            <a:ext cx="2660572" cy="110866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FF0000"/>
                </a:solidFill>
              </a:rPr>
              <a:t> C. </a:t>
            </a: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4D58EA8-F78F-4ACD-ADE5-683CABE994F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 b="7249"/>
          <a:stretch/>
        </p:blipFill>
        <p:spPr>
          <a:xfrm>
            <a:off x="6981115" y="1303445"/>
            <a:ext cx="1165298" cy="778569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F20441D-0405-4167-8B95-FAC48B1909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" b="3622"/>
          <a:stretch/>
        </p:blipFill>
        <p:spPr>
          <a:xfrm>
            <a:off x="7019389" y="3607435"/>
            <a:ext cx="1046263" cy="776069"/>
          </a:xfrm>
          <a:prstGeom prst="round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83DCF99-E318-48BA-BC4A-4928C3DDE88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2" b="9632"/>
          <a:stretch/>
        </p:blipFill>
        <p:spPr>
          <a:xfrm>
            <a:off x="6981115" y="2441117"/>
            <a:ext cx="1165298" cy="778569"/>
          </a:xfrm>
          <a:prstGeom prst="roundRect">
            <a:avLst/>
          </a:prstGeom>
        </p:spPr>
      </p:pic>
      <p:pic>
        <p:nvPicPr>
          <p:cNvPr id="5" name="track 92d Bùi Liễu">
            <a:hlinkClick r:id="" action="ppaction://media"/>
            <a:extLst>
              <a:ext uri="{FF2B5EF4-FFF2-40B4-BE49-F238E27FC236}">
                <a16:creationId xmlns:a16="http://schemas.microsoft.com/office/drawing/2014/main" xmlns="" id="{A9383DDB-43EC-4CEF-BCF1-167E4BFFA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1649" y="2477368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6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8101" y="435765"/>
            <a:ext cx="1729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10</a:t>
            </a:r>
          </a:p>
        </p:txBody>
      </p:sp>
      <p:sp>
        <p:nvSpPr>
          <p:cNvPr id="7" name="Rectangle 6"/>
          <p:cNvSpPr/>
          <p:nvPr/>
        </p:nvSpPr>
        <p:spPr>
          <a:xfrm>
            <a:off x="5834809" y="3464743"/>
            <a:ext cx="2854709" cy="105166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000" b="1" dirty="0">
                <a:solidFill>
                  <a:srgbClr val="FF0000"/>
                </a:solidFill>
              </a:rPr>
              <a:t> C.</a:t>
            </a:r>
          </a:p>
        </p:txBody>
      </p:sp>
      <p:sp>
        <p:nvSpPr>
          <p:cNvPr id="8" name="Rectangle 7"/>
          <p:cNvSpPr/>
          <p:nvPr/>
        </p:nvSpPr>
        <p:spPr>
          <a:xfrm>
            <a:off x="5801657" y="1039527"/>
            <a:ext cx="2913915" cy="111009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FF0000"/>
                </a:solidFill>
              </a:rPr>
              <a:t> A.</a:t>
            </a:r>
          </a:p>
        </p:txBody>
      </p:sp>
      <p:sp>
        <p:nvSpPr>
          <p:cNvPr id="9" name="Rectangle 8"/>
          <p:cNvSpPr/>
          <p:nvPr/>
        </p:nvSpPr>
        <p:spPr>
          <a:xfrm>
            <a:off x="5834809" y="2219981"/>
            <a:ext cx="2854709" cy="11744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FF0000"/>
                </a:solidFill>
              </a:rPr>
              <a:t> B.</a:t>
            </a: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9F8FAB3-5A31-4554-A1A7-B92A4D86DD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 b="7249"/>
          <a:stretch/>
        </p:blipFill>
        <p:spPr>
          <a:xfrm>
            <a:off x="6693882" y="2404270"/>
            <a:ext cx="1165298" cy="778569"/>
          </a:xfrm>
          <a:prstGeom prst="round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D011CCF-44BF-4EF0-9E27-FC410B4537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" b="3622"/>
          <a:stretch/>
        </p:blipFill>
        <p:spPr>
          <a:xfrm>
            <a:off x="6812917" y="3578671"/>
            <a:ext cx="1046263" cy="778569"/>
          </a:xfrm>
          <a:prstGeom prst="roundRect">
            <a:avLst/>
          </a:prstGeom>
        </p:spPr>
      </p:pic>
      <p:pic>
        <p:nvPicPr>
          <p:cNvPr id="5" name="track 92a Bùi Liễu">
            <a:hlinkClick r:id="" action="ppaction://media"/>
            <a:extLst>
              <a:ext uri="{FF2B5EF4-FFF2-40B4-BE49-F238E27FC236}">
                <a16:creationId xmlns:a16="http://schemas.microsoft.com/office/drawing/2014/main" xmlns="" id="{E0A81C10-E0A3-4F85-8097-966E7E9DE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3722" y="2425240"/>
            <a:ext cx="365522" cy="2930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2B9B09F-CDA0-4A02-A945-88932C9ADBF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" b="8174"/>
          <a:stretch/>
        </p:blipFill>
        <p:spPr>
          <a:xfrm>
            <a:off x="6753399" y="1182174"/>
            <a:ext cx="1165298" cy="77856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4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57199"/>
            <a:ext cx="6262874" cy="4278833"/>
          </a:xfrm>
          <a:prstGeom prst="rect">
            <a:avLst/>
          </a:prstGeom>
        </p:spPr>
      </p:pic>
      <p:sp>
        <p:nvSpPr>
          <p:cNvPr id="4" name="Bùi Liễu 0968142780"/>
          <p:cNvSpPr txBox="1"/>
          <p:nvPr/>
        </p:nvSpPr>
        <p:spPr>
          <a:xfrm>
            <a:off x="2343150" y="2054159"/>
            <a:ext cx="4629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Berlin Sans FB Demi" panose="020E0802020502020306" pitchFamily="34" charset="0"/>
              </a:rPr>
              <a:t>Good job!</a:t>
            </a:r>
            <a:endParaRPr lang="en-US" sz="6600" b="1" dirty="0"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-3371850"/>
            <a:ext cx="200024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Facebook : </a:t>
            </a:r>
            <a:r>
              <a:rPr lang="en-US" sz="1350" dirty="0" err="1">
                <a:solidFill>
                  <a:prstClr val="black"/>
                </a:solidFill>
              </a:rPr>
              <a:t>Bùi</a:t>
            </a:r>
            <a:r>
              <a:rPr lang="en-US" sz="1350" dirty="0">
                <a:solidFill>
                  <a:prstClr val="black"/>
                </a:solidFill>
              </a:rPr>
              <a:t> </a:t>
            </a:r>
            <a:r>
              <a:rPr lang="en-US" sz="1350" dirty="0" err="1">
                <a:solidFill>
                  <a:prstClr val="black"/>
                </a:solidFill>
              </a:rPr>
              <a:t>Liễu</a:t>
            </a:r>
            <a:r>
              <a:rPr lang="en-US" sz="1350" dirty="0">
                <a:solidFill>
                  <a:prstClr val="black"/>
                </a:solidFill>
              </a:rPr>
              <a:t>  </a:t>
            </a:r>
          </a:p>
          <a:p>
            <a:r>
              <a:rPr lang="en-US" sz="1350" dirty="0">
                <a:solidFill>
                  <a:prstClr val="black"/>
                </a:solidFill>
              </a:rPr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88903082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"/>
          <p:cNvSpPr txBox="1">
            <a:spLocks/>
          </p:cNvSpPr>
          <p:nvPr/>
        </p:nvSpPr>
        <p:spPr>
          <a:xfrm>
            <a:off x="1033218" y="321410"/>
            <a:ext cx="362245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4. Listen and </a:t>
            </a:r>
            <a:r>
              <a:rPr lang="vi-VN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tick</a:t>
            </a:r>
            <a:r>
              <a:rPr lang="vi-VN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4DA81F92-17A9-41E4-9B8D-57E02F524FD9}"/>
              </a:ext>
            </a:extLst>
          </p:cNvPr>
          <p:cNvGrpSpPr/>
          <p:nvPr/>
        </p:nvGrpSpPr>
        <p:grpSpPr>
          <a:xfrm>
            <a:off x="381000" y="1299710"/>
            <a:ext cx="4038285" cy="2317638"/>
            <a:chOff x="397692" y="997797"/>
            <a:chExt cx="4038285" cy="231763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E19D5604-9699-4F4A-B379-2F55D3551622}"/>
                </a:ext>
              </a:extLst>
            </p:cNvPr>
            <p:cNvGrpSpPr/>
            <p:nvPr/>
          </p:nvGrpSpPr>
          <p:grpSpPr>
            <a:xfrm>
              <a:off x="521589" y="1291236"/>
              <a:ext cx="3914388" cy="2024199"/>
              <a:chOff x="456569" y="965496"/>
              <a:chExt cx="3914388" cy="2024199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xmlns="" id="{32EDA14D-10B4-42A7-B95E-F3BA8841E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569" y="965496"/>
                <a:ext cx="3914388" cy="2024199"/>
              </a:xfrm>
              <a:prstGeom prst="rect">
                <a:avLst/>
              </a:prstGeom>
            </p:spPr>
          </p:pic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3A92F5CA-4DFE-49AC-8C95-B556C5059BD4}"/>
                  </a:ext>
                </a:extLst>
              </p:cNvPr>
              <p:cNvSpPr/>
              <p:nvPr/>
            </p:nvSpPr>
            <p:spPr>
              <a:xfrm>
                <a:off x="2031827" y="2634167"/>
                <a:ext cx="354169" cy="338482"/>
              </a:xfrm>
              <a:prstGeom prst="roundRect">
                <a:avLst>
                  <a:gd name="adj" fmla="val 23178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xmlns="" id="{BC0F1A46-6786-49FC-BFBF-AD5B5D9DA857}"/>
                  </a:ext>
                </a:extLst>
              </p:cNvPr>
              <p:cNvSpPr/>
              <p:nvPr/>
            </p:nvSpPr>
            <p:spPr>
              <a:xfrm>
                <a:off x="3961254" y="2635181"/>
                <a:ext cx="354169" cy="338482"/>
              </a:xfrm>
              <a:prstGeom prst="roundRect">
                <a:avLst>
                  <a:gd name="adj" fmla="val 23178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ABA312BD-26F5-4FB2-BAE7-5AB391AF8687}"/>
                </a:ext>
              </a:extLst>
            </p:cNvPr>
            <p:cNvSpPr txBox="1"/>
            <p:nvPr/>
          </p:nvSpPr>
          <p:spPr>
            <a:xfrm>
              <a:off x="397692" y="997797"/>
              <a:ext cx="5786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 dirty="0">
                  <a:solidFill>
                    <a:prstClr val="black"/>
                  </a:solidFill>
                  <a:cs typeface="Arial" panose="020B0604020202020204" pitchFamily="34" charset="0"/>
                </a:rPr>
                <a:t>1</a:t>
              </a: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A310DF9D-3C15-4C67-82F8-2B5E5AD1D840}"/>
                </a:ext>
              </a:extLst>
            </p:cNvPr>
            <p:cNvSpPr/>
            <p:nvPr/>
          </p:nvSpPr>
          <p:spPr>
            <a:xfrm>
              <a:off x="615560" y="1395595"/>
              <a:ext cx="314104" cy="2723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37EFBB8B-4ABF-4EB1-B6F1-18C3A4132A10}"/>
                </a:ext>
              </a:extLst>
            </p:cNvPr>
            <p:cNvSpPr/>
            <p:nvPr/>
          </p:nvSpPr>
          <p:spPr>
            <a:xfrm>
              <a:off x="2547031" y="1363101"/>
              <a:ext cx="314104" cy="3048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rgbClr val="1F497D">
                      <a:lumMod val="60000"/>
                      <a:lumOff val="40000"/>
                    </a:srgbClr>
                  </a:solidFill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00436766-1C23-44A2-AE2D-C7C1C922C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5701" y="440184"/>
            <a:ext cx="385290" cy="308868"/>
          </a:xfrm>
          <a:prstGeom prst="rect">
            <a:avLst/>
          </a:prstGeom>
        </p:spPr>
      </p:pic>
      <p:pic>
        <p:nvPicPr>
          <p:cNvPr id="38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B60ED084-3051-4EDB-8D82-FCD967639C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7058" end="3796.9909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2843" y="1169063"/>
            <a:ext cx="329303" cy="40011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06510353-B68C-49EE-B795-0E083F0B2906}"/>
              </a:ext>
            </a:extLst>
          </p:cNvPr>
          <p:cNvGrpSpPr/>
          <p:nvPr/>
        </p:nvGrpSpPr>
        <p:grpSpPr>
          <a:xfrm>
            <a:off x="4370488" y="1230597"/>
            <a:ext cx="4113295" cy="2400553"/>
            <a:chOff x="4419600" y="989559"/>
            <a:chExt cx="3921230" cy="240055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5BA18072-4781-40AA-BD39-3F95CC733FF9}"/>
                </a:ext>
              </a:extLst>
            </p:cNvPr>
            <p:cNvGrpSpPr/>
            <p:nvPr/>
          </p:nvGrpSpPr>
          <p:grpSpPr>
            <a:xfrm>
              <a:off x="4572000" y="1413425"/>
              <a:ext cx="3768830" cy="1976687"/>
              <a:chOff x="4704263" y="1050566"/>
              <a:chExt cx="3768830" cy="1976687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xmlns="" id="{0EC841E0-011E-43CF-8259-D54AD2409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704263" y="1050566"/>
                <a:ext cx="3768830" cy="1976687"/>
              </a:xfrm>
              <a:prstGeom prst="rect">
                <a:avLst/>
              </a:prstGeom>
            </p:spPr>
          </p:pic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xmlns="" id="{73650BBF-CFDA-4457-975E-E0C33A35D851}"/>
                  </a:ext>
                </a:extLst>
              </p:cNvPr>
              <p:cNvSpPr/>
              <p:nvPr/>
            </p:nvSpPr>
            <p:spPr>
              <a:xfrm>
                <a:off x="6164003" y="2660345"/>
                <a:ext cx="354169" cy="338482"/>
              </a:xfrm>
              <a:prstGeom prst="roundRect">
                <a:avLst>
                  <a:gd name="adj" fmla="val 23178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xmlns="" id="{8036078E-3764-4EF4-80CE-F6BE2650B876}"/>
                  </a:ext>
                </a:extLst>
              </p:cNvPr>
              <p:cNvSpPr/>
              <p:nvPr/>
            </p:nvSpPr>
            <p:spPr>
              <a:xfrm>
                <a:off x="8045923" y="2644341"/>
                <a:ext cx="354169" cy="338482"/>
              </a:xfrm>
              <a:prstGeom prst="roundRect">
                <a:avLst>
                  <a:gd name="adj" fmla="val 23178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D8716DBE-6DDD-48E0-9AC9-18866CDA50AB}"/>
                </a:ext>
              </a:extLst>
            </p:cNvPr>
            <p:cNvSpPr txBox="1"/>
            <p:nvPr/>
          </p:nvSpPr>
          <p:spPr>
            <a:xfrm>
              <a:off x="4419600" y="989559"/>
              <a:ext cx="5786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 dirty="0">
                  <a:solidFill>
                    <a:prstClr val="black"/>
                  </a:solidFill>
                  <a:cs typeface="Arial" panose="020B0604020202020204" pitchFamily="34" charset="0"/>
                </a:rPr>
                <a:t>2</a:t>
              </a: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0D267F7E-F06E-4541-AB24-5F5B318F2930}"/>
                </a:ext>
              </a:extLst>
            </p:cNvPr>
            <p:cNvSpPr/>
            <p:nvPr/>
          </p:nvSpPr>
          <p:spPr>
            <a:xfrm>
              <a:off x="4625251" y="1415286"/>
              <a:ext cx="314104" cy="3048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F625B4F4-7BDE-4509-8D33-8C8606A6C206}"/>
                </a:ext>
              </a:extLst>
            </p:cNvPr>
            <p:cNvSpPr/>
            <p:nvPr/>
          </p:nvSpPr>
          <p:spPr>
            <a:xfrm>
              <a:off x="6502814" y="1415286"/>
              <a:ext cx="314104" cy="3048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rgbClr val="1F497D">
                      <a:lumMod val="60000"/>
                      <a:lumOff val="40000"/>
                    </a:srgbClr>
                  </a:solidFill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7" name="Bùi Liễu 0968142780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xmlns="" id="{CB721443-6ECA-4F16-BFB3-90707FE28B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09" y="3272097"/>
            <a:ext cx="338481" cy="338481"/>
          </a:xfrm>
          <a:prstGeom prst="rect">
            <a:avLst/>
          </a:prstGeom>
        </p:spPr>
      </p:pic>
      <p:pic>
        <p:nvPicPr>
          <p:cNvPr id="48" name="Bùi Liễu 0968142780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xmlns="" id="{D35CFA57-3E3A-4B69-A3D1-1EBE718E71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310" y="3265547"/>
            <a:ext cx="323919" cy="329517"/>
          </a:xfrm>
          <a:prstGeom prst="rect">
            <a:avLst/>
          </a:prstGeom>
        </p:spPr>
      </p:pic>
      <p:pic>
        <p:nvPicPr>
          <p:cNvPr id="4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1C1B922A-C4E1-470D-BB8B-8DF088541B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029" end="19937.9909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972" y="1238295"/>
            <a:ext cx="344687" cy="37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935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9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727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8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590550"/>
            <a:ext cx="6477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Audio script: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tabLst>
                <a:tab pos="154305" algn="l"/>
              </a:tabLst>
            </a:pP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A: Is your sports day in December?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B: No, it isn’t.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A: When’s your sports day?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B: It’s in October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7943" y="2876550"/>
            <a:ext cx="6890657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A: When’s your sports day? In November?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B: No, it isn’t. It’s in September.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A: Oh, it’s soon.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77304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99723" y="230629"/>
            <a:ext cx="54920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buClr>
                <a:prstClr val="black"/>
              </a:buClr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5. Look, complete and read.</a:t>
            </a:r>
          </a:p>
        </p:txBody>
      </p:sp>
      <p:grpSp>
        <p:nvGrpSpPr>
          <p:cNvPr id="15" name="Bùi Liễu 0968142780">
            <a:extLst>
              <a:ext uri="{FF2B5EF4-FFF2-40B4-BE49-F238E27FC236}">
                <a16:creationId xmlns:a16="http://schemas.microsoft.com/office/drawing/2014/main" xmlns="" id="{F461423D-1F83-4B87-8FBE-980930991ABD}"/>
              </a:ext>
            </a:extLst>
          </p:cNvPr>
          <p:cNvGrpSpPr/>
          <p:nvPr/>
        </p:nvGrpSpPr>
        <p:grpSpPr>
          <a:xfrm>
            <a:off x="576547" y="895350"/>
            <a:ext cx="5675476" cy="1420325"/>
            <a:chOff x="561420" y="939516"/>
            <a:chExt cx="5675476" cy="1420325"/>
          </a:xfrm>
        </p:grpSpPr>
        <p:sp>
          <p:nvSpPr>
            <p:cNvPr id="16" name="Bùi Liễu 0968142780">
              <a:extLst>
                <a:ext uri="{FF2B5EF4-FFF2-40B4-BE49-F238E27FC236}">
                  <a16:creationId xmlns:a16="http://schemas.microsoft.com/office/drawing/2014/main" xmlns="" id="{CBC84AC0-B41F-406B-88B0-EBD3375C78B8}"/>
                </a:ext>
              </a:extLst>
            </p:cNvPr>
            <p:cNvSpPr txBox="1"/>
            <p:nvPr/>
          </p:nvSpPr>
          <p:spPr>
            <a:xfrm>
              <a:off x="906524" y="939516"/>
              <a:ext cx="5330372" cy="1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A: </a:t>
              </a:r>
              <a:r>
                <a:rPr lang="en-US" altLang="zh-CN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your sports day in September?</a:t>
              </a:r>
              <a:endParaRPr lang="vi-VN" sz="2000" dirty="0">
                <a:solidFill>
                  <a:prstClr val="black"/>
                </a:solidFill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B:</a:t>
              </a: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________, it is. When’s your sports day?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in ___________.</a:t>
              </a:r>
            </a:p>
          </p:txBody>
        </p:sp>
        <p:sp>
          <p:nvSpPr>
            <p:cNvPr id="24" name="Bùi Liễu 0968142780">
              <a:extLst>
                <a:ext uri="{FF2B5EF4-FFF2-40B4-BE49-F238E27FC236}">
                  <a16:creationId xmlns:a16="http://schemas.microsoft.com/office/drawing/2014/main" xmlns="" id="{E724F76B-EC41-496F-8EA4-5ECA544D869A}"/>
                </a:ext>
              </a:extLst>
            </p:cNvPr>
            <p:cNvSpPr txBox="1"/>
            <p:nvPr/>
          </p:nvSpPr>
          <p:spPr>
            <a:xfrm>
              <a:off x="561420" y="939516"/>
              <a:ext cx="400522" cy="50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>
                  <a:solidFill>
                    <a:prstClr val="black"/>
                  </a:solidFill>
                </a:rPr>
                <a:t>1.</a:t>
              </a:r>
              <a:endParaRPr lang="en-US" sz="2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Bùi Liễu 0968142780">
            <a:extLst>
              <a:ext uri="{FF2B5EF4-FFF2-40B4-BE49-F238E27FC236}">
                <a16:creationId xmlns:a16="http://schemas.microsoft.com/office/drawing/2014/main" xmlns="" id="{94397ED3-45BA-4F12-A41D-C20FD682E15A}"/>
              </a:ext>
            </a:extLst>
          </p:cNvPr>
          <p:cNvGrpSpPr/>
          <p:nvPr/>
        </p:nvGrpSpPr>
        <p:grpSpPr>
          <a:xfrm>
            <a:off x="576547" y="2421211"/>
            <a:ext cx="5738088" cy="2343655"/>
            <a:chOff x="693673" y="897599"/>
            <a:chExt cx="5738088" cy="2343655"/>
          </a:xfrm>
        </p:grpSpPr>
        <p:sp>
          <p:nvSpPr>
            <p:cNvPr id="26" name="Bùi Liễu 0968142780">
              <a:extLst>
                <a:ext uri="{FF2B5EF4-FFF2-40B4-BE49-F238E27FC236}">
                  <a16:creationId xmlns:a16="http://schemas.microsoft.com/office/drawing/2014/main" xmlns="" id="{F05F7F3D-3513-442F-9536-CDC22CAF161E}"/>
                </a:ext>
              </a:extLst>
            </p:cNvPr>
            <p:cNvSpPr txBox="1"/>
            <p:nvPr/>
          </p:nvSpPr>
          <p:spPr>
            <a:xfrm>
              <a:off x="1038776" y="897599"/>
              <a:ext cx="5392985" cy="2343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  <a:cs typeface="Arial" panose="020B0604020202020204" pitchFamily="34" charset="0"/>
                </a:rPr>
                <a:t>A: </a:t>
              </a: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 sports day is in October. ____ your sports day in October too?</a:t>
              </a:r>
              <a:endParaRPr lang="vi-VN" sz="2000" dirty="0">
                <a:solidFill>
                  <a:prstClr val="black"/>
                </a:solidFill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  <a:cs typeface="Arial" panose="020B0604020202020204" pitchFamily="34" charset="0"/>
                </a:rPr>
                <a:t>B: </a:t>
              </a: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it isn’t.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 your sports day?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in __________.</a:t>
              </a:r>
            </a:p>
          </p:txBody>
        </p:sp>
        <p:sp>
          <p:nvSpPr>
            <p:cNvPr id="27" name="Bùi Liễu 0968142780">
              <a:extLst>
                <a:ext uri="{FF2B5EF4-FFF2-40B4-BE49-F238E27FC236}">
                  <a16:creationId xmlns:a16="http://schemas.microsoft.com/office/drawing/2014/main" xmlns="" id="{CDEE0B35-E09B-486E-B03A-DD1F67882250}"/>
                </a:ext>
              </a:extLst>
            </p:cNvPr>
            <p:cNvSpPr txBox="1"/>
            <p:nvPr/>
          </p:nvSpPr>
          <p:spPr>
            <a:xfrm>
              <a:off x="693673" y="939988"/>
              <a:ext cx="400522" cy="50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>
                  <a:solidFill>
                    <a:prstClr val="black"/>
                  </a:solidFill>
                </a:rPr>
                <a:t>2.</a:t>
              </a:r>
              <a:endParaRPr lang="en-US" sz="20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xmlns="" id="{84440ACF-8B5F-4E64-9CF4-7B74E8B6FC4C}"/>
              </a:ext>
            </a:extLst>
          </p:cNvPr>
          <p:cNvSpPr txBox="1"/>
          <p:nvPr/>
        </p:nvSpPr>
        <p:spPr>
          <a:xfrm>
            <a:off x="1222937" y="1453633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32" name="Bùi Liễu 0968142780">
            <a:extLst>
              <a:ext uri="{FF2B5EF4-FFF2-40B4-BE49-F238E27FC236}">
                <a16:creationId xmlns:a16="http://schemas.microsoft.com/office/drawing/2014/main" xmlns="" id="{EF48F4B8-68CA-4157-A743-6BD7F9B82B3B}"/>
              </a:ext>
            </a:extLst>
          </p:cNvPr>
          <p:cNvSpPr txBox="1"/>
          <p:nvPr/>
        </p:nvSpPr>
        <p:spPr>
          <a:xfrm>
            <a:off x="1832537" y="1914995"/>
            <a:ext cx="1909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</a:p>
        </p:txBody>
      </p: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xmlns="" id="{E5CB340A-4BFE-461A-84EA-A754109C7EB6}"/>
              </a:ext>
            </a:extLst>
          </p:cNvPr>
          <p:cNvSpPr txBox="1"/>
          <p:nvPr/>
        </p:nvSpPr>
        <p:spPr>
          <a:xfrm>
            <a:off x="4421989" y="2526565"/>
            <a:ext cx="915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xmlns="" id="{00B2EA82-9DD5-4EA3-8E19-D406DA042462}"/>
              </a:ext>
            </a:extLst>
          </p:cNvPr>
          <p:cNvSpPr txBox="1"/>
          <p:nvPr/>
        </p:nvSpPr>
        <p:spPr>
          <a:xfrm>
            <a:off x="1158435" y="3913567"/>
            <a:ext cx="1628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When’s</a:t>
            </a:r>
          </a:p>
        </p:txBody>
      </p:sp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xmlns="" id="{30997149-7C06-4394-85CD-4565552D1A9D}"/>
              </a:ext>
            </a:extLst>
          </p:cNvPr>
          <p:cNvSpPr txBox="1"/>
          <p:nvPr/>
        </p:nvSpPr>
        <p:spPr>
          <a:xfrm>
            <a:off x="1830339" y="4366445"/>
            <a:ext cx="1628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</a:p>
        </p:txBody>
      </p:sp>
      <p:pic>
        <p:nvPicPr>
          <p:cNvPr id="36" name="Bùi Liễu 0968142780">
            <a:extLst>
              <a:ext uri="{FF2B5EF4-FFF2-40B4-BE49-F238E27FC236}">
                <a16:creationId xmlns:a16="http://schemas.microsoft.com/office/drawing/2014/main" xmlns="" id="{24226474-C53E-45D0-BF28-E95D2D24E9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071" y="822422"/>
            <a:ext cx="2209800" cy="1752600"/>
          </a:xfrm>
          <a:prstGeom prst="rect">
            <a:avLst/>
          </a:prstGeom>
        </p:spPr>
      </p:pic>
      <p:pic>
        <p:nvPicPr>
          <p:cNvPr id="37" name="Bùi Liễu 0968142780">
            <a:extLst>
              <a:ext uri="{FF2B5EF4-FFF2-40B4-BE49-F238E27FC236}">
                <a16:creationId xmlns:a16="http://schemas.microsoft.com/office/drawing/2014/main" xmlns="" id="{5F915EF4-4013-49AE-AEFD-D3945C7E8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92" y="2809930"/>
            <a:ext cx="2203704" cy="176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788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3" grpId="0"/>
      <p:bldP spid="34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09600" y="249330"/>
            <a:ext cx="2360078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buClr>
                <a:prstClr val="black"/>
              </a:buClr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6. Let’s </a:t>
            </a:r>
            <a:r>
              <a:rPr lang="vi-VN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play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CFEB9C3-E5BB-42B7-83F0-DFABAECFE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" y="755580"/>
            <a:ext cx="8763000" cy="42018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962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43815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6. Let’s play.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2438400" y="1044058"/>
            <a:ext cx="381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Who’s faster?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2730" y="3240621"/>
            <a:ext cx="62172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sports day is in ________ .</a:t>
            </a:r>
            <a:endParaRPr lang="en-US" sz="32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0800" y="1822725"/>
            <a:ext cx="1620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90800" y="2440821"/>
            <a:ext cx="1963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December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9200" y="3240620"/>
            <a:ext cx="1620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80958" y="3858717"/>
            <a:ext cx="63152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32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02728" y="3858717"/>
            <a:ext cx="70554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sports day is in </a:t>
            </a:r>
            <a:r>
              <a:rPr lang="en-US" sz="32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December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7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09600" y="249330"/>
            <a:ext cx="2360078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buClr>
                <a:prstClr val="black"/>
              </a:buClr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6. Let’s </a:t>
            </a:r>
            <a:r>
              <a:rPr lang="vi-VN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play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CFEB9C3-E5BB-42B7-83F0-DFABAECFE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" y="755580"/>
            <a:ext cx="8763000" cy="42018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72417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137255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 smtClean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endParaRPr lang="en-US" sz="86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0527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42659" y="3967604"/>
            <a:ext cx="2011644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.VnAvant" panose="020B7200000000000000" pitchFamily="34" charset="0"/>
              </a:rPr>
              <a:t>September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83268" y="4391837"/>
            <a:ext cx="1764137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.VnAvant" panose="020B7200000000000000" pitchFamily="34" charset="0"/>
              </a:rPr>
              <a:t>November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798003" y="4391837"/>
            <a:ext cx="149431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.VnAvant" panose="020B7200000000000000" pitchFamily="34" charset="0"/>
              </a:rPr>
              <a:t>October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804000" y="4068895"/>
            <a:ext cx="192742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.VnAvant" panose="020B7200000000000000" pitchFamily="34" charset="0"/>
              </a:rPr>
              <a:t>December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413138" y="932461"/>
            <a:ext cx="3938335" cy="408623"/>
          </a:xfrm>
          <a:prstGeom prst="wedgeRoundRectCallout">
            <a:avLst>
              <a:gd name="adj1" fmla="val -56812"/>
              <a:gd name="adj2" fmla="val -11600"/>
              <a:gd name="adj3" fmla="val 16667"/>
            </a:avLst>
          </a:prstGeom>
          <a:solidFill>
            <a:srgbClr val="A6D86E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When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’s your sports day?</a:t>
            </a: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824749" y="1801364"/>
            <a:ext cx="2557556" cy="9997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75" idx="2"/>
            <a:endCxn id="69" idx="0"/>
          </p:cNvCxnSpPr>
          <p:nvPr/>
        </p:nvCxnSpPr>
        <p:spPr>
          <a:xfrm flipH="1">
            <a:off x="3516956" y="1801364"/>
            <a:ext cx="865349" cy="12272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  <a:stCxn id="75" idx="2"/>
            <a:endCxn id="66" idx="0"/>
          </p:cNvCxnSpPr>
          <p:nvPr/>
        </p:nvCxnSpPr>
        <p:spPr>
          <a:xfrm>
            <a:off x="4382305" y="1801364"/>
            <a:ext cx="1184744" cy="12200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382305" y="1801364"/>
            <a:ext cx="3009095" cy="9459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Facebook: 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" r="542"/>
          <a:stretch/>
        </p:blipFill>
        <p:spPr>
          <a:xfrm>
            <a:off x="4683268" y="3021411"/>
            <a:ext cx="1767562" cy="1427212"/>
          </a:xfrm>
          <a:prstGeom prst="roundRect">
            <a:avLst/>
          </a:prstGeom>
        </p:spPr>
      </p:pic>
      <p:pic>
        <p:nvPicPr>
          <p:cNvPr id="67" name="Bùi Liễu">
            <a:extLst>
              <a:ext uri="{FF2B5EF4-FFF2-40B4-BE49-F238E27FC236}">
                <a16:creationId xmlns:a16="http://schemas.microsoft.com/office/drawing/2014/main" xmlns="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" r="2657"/>
          <a:stretch/>
        </p:blipFill>
        <p:spPr>
          <a:xfrm>
            <a:off x="6804001" y="2607256"/>
            <a:ext cx="1729401" cy="1427212"/>
          </a:xfrm>
          <a:prstGeom prst="roundRect">
            <a:avLst/>
          </a:prstGeom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r="3305"/>
          <a:stretch/>
        </p:blipFill>
        <p:spPr>
          <a:xfrm>
            <a:off x="576455" y="2571750"/>
            <a:ext cx="1744052" cy="1498224"/>
          </a:xfrm>
          <a:prstGeom prst="roundRect">
            <a:avLst/>
          </a:prstGeom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" b="2557"/>
          <a:stretch/>
        </p:blipFill>
        <p:spPr>
          <a:xfrm>
            <a:off x="2588099" y="3028614"/>
            <a:ext cx="1857714" cy="1458704"/>
          </a:xfrm>
          <a:prstGeom prst="roundRect">
            <a:avLst/>
          </a:prstGeom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3033986" y="1392741"/>
            <a:ext cx="2696638" cy="408623"/>
          </a:xfrm>
          <a:prstGeom prst="wedgeRoundRectCallout">
            <a:avLst>
              <a:gd name="adj1" fmla="val 61134"/>
              <a:gd name="adj2" fmla="val 27097"/>
              <a:gd name="adj3" fmla="val 16667"/>
            </a:avLst>
          </a:prstGeom>
          <a:solidFill>
            <a:srgbClr val="A6D86E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 in _________.</a:t>
            </a: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04800" y="262110"/>
            <a:ext cx="151994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9.2</a:t>
            </a:r>
          </a:p>
        </p:txBody>
      </p:sp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xmlns="" id="{643EA97C-C39E-4472-89FA-06A40FF93041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14" y="90509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xmlns="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1000" y="1392741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0198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ptem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cto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vem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cem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Homelink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762000" y="2266950"/>
            <a:ext cx="291830" cy="248055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762000" y="2800350"/>
            <a:ext cx="291830" cy="248055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71600" y="1962150"/>
            <a:ext cx="7042898" cy="19389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Review the months of a year and structure.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Do exercises in workbook.</a:t>
            </a:r>
          </a:p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Prepare Unit 9: Lesson 3- Part 1,2,3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774970" y="3486150"/>
            <a:ext cx="291830" cy="248055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274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971800" y="2419350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2814848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ùi Liễu 0968142780">
            <a:extLst>
              <a:ext uri="{FF2B5EF4-FFF2-40B4-BE49-F238E27FC236}">
                <a16:creationId xmlns:a16="http://schemas.microsoft.com/office/drawing/2014/main" xmlns="" id="{7BC640C0-DB97-4839-9B53-A9DA33231750}"/>
              </a:ext>
            </a:extLst>
          </p:cNvPr>
          <p:cNvGrpSpPr/>
          <p:nvPr/>
        </p:nvGrpSpPr>
        <p:grpSpPr>
          <a:xfrm>
            <a:off x="3730297" y="1498143"/>
            <a:ext cx="1397189" cy="2366477"/>
            <a:chOff x="778084" y="1038958"/>
            <a:chExt cx="1850186" cy="2900945"/>
          </a:xfrm>
        </p:grpSpPr>
        <p:sp>
          <p:nvSpPr>
            <p:cNvPr id="3" name="圆角矩形 3">
              <a:extLst>
                <a:ext uri="{FF2B5EF4-FFF2-40B4-BE49-F238E27FC236}">
                  <a16:creationId xmlns:a16="http://schemas.microsoft.com/office/drawing/2014/main" xmlns="" id="{3829EFBA-5D3F-4713-ADA3-A40CAF91EBE4}"/>
                </a:ext>
              </a:extLst>
            </p:cNvPr>
            <p:cNvSpPr/>
            <p:nvPr/>
          </p:nvSpPr>
          <p:spPr>
            <a:xfrm>
              <a:off x="887052" y="1038958"/>
              <a:ext cx="1632254" cy="1502651"/>
            </a:xfrm>
            <a:prstGeom prst="roundRect">
              <a:avLst>
                <a:gd name="adj" fmla="val 9350"/>
              </a:avLst>
            </a:prstGeom>
            <a:solidFill>
              <a:srgbClr val="FF81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HK" altLang="en-US" sz="2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" name="任意多边形 4">
              <a:extLst>
                <a:ext uri="{FF2B5EF4-FFF2-40B4-BE49-F238E27FC236}">
                  <a16:creationId xmlns:a16="http://schemas.microsoft.com/office/drawing/2014/main" xmlns="" id="{BF923E84-1ECE-4E4E-A013-4F666A7DF025}"/>
                </a:ext>
              </a:extLst>
            </p:cNvPr>
            <p:cNvSpPr/>
            <p:nvPr/>
          </p:nvSpPr>
          <p:spPr>
            <a:xfrm>
              <a:off x="778084" y="1947913"/>
              <a:ext cx="1850186" cy="1991990"/>
            </a:xfrm>
            <a:custGeom>
              <a:avLst/>
              <a:gdLst>
                <a:gd name="connsiteX0" fmla="*/ 1 w 2466914"/>
                <a:gd name="connsiteY0" fmla="*/ 0 h 3944375"/>
                <a:gd name="connsiteX1" fmla="*/ 2466914 w 2466914"/>
                <a:gd name="connsiteY1" fmla="*/ 0 h 3944375"/>
                <a:gd name="connsiteX2" fmla="*/ 2466914 w 2466914"/>
                <a:gd name="connsiteY2" fmla="*/ 3515745 h 3944375"/>
                <a:gd name="connsiteX3" fmla="*/ 2466913 w 2466914"/>
                <a:gd name="connsiteY3" fmla="*/ 3515745 h 3944375"/>
                <a:gd name="connsiteX4" fmla="*/ 2466913 w 2466914"/>
                <a:gd name="connsiteY4" fmla="*/ 3757044 h 3944375"/>
                <a:gd name="connsiteX5" fmla="*/ 2279582 w 2466914"/>
                <a:gd name="connsiteY5" fmla="*/ 3944375 h 3944375"/>
                <a:gd name="connsiteX6" fmla="*/ 187331 w 2466914"/>
                <a:gd name="connsiteY6" fmla="*/ 3944375 h 3944375"/>
                <a:gd name="connsiteX7" fmla="*/ 0 w 2466914"/>
                <a:gd name="connsiteY7" fmla="*/ 3757044 h 3944375"/>
                <a:gd name="connsiteX8" fmla="*/ 0 w 2466914"/>
                <a:gd name="connsiteY8" fmla="*/ 2128171 h 3944375"/>
                <a:gd name="connsiteX9" fmla="*/ 1 w 2466914"/>
                <a:gd name="connsiteY9" fmla="*/ 2128161 h 39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6914" h="3944375">
                  <a:moveTo>
                    <a:pt x="1" y="0"/>
                  </a:moveTo>
                  <a:lnTo>
                    <a:pt x="2466914" y="0"/>
                  </a:lnTo>
                  <a:lnTo>
                    <a:pt x="2466914" y="3515745"/>
                  </a:lnTo>
                  <a:lnTo>
                    <a:pt x="2466913" y="3515745"/>
                  </a:lnTo>
                  <a:lnTo>
                    <a:pt x="2466913" y="3757044"/>
                  </a:lnTo>
                  <a:cubicBezTo>
                    <a:pt x="2466913" y="3860504"/>
                    <a:pt x="2383042" y="3944375"/>
                    <a:pt x="2279582" y="3944375"/>
                  </a:cubicBezTo>
                  <a:lnTo>
                    <a:pt x="187331" y="3944375"/>
                  </a:lnTo>
                  <a:cubicBezTo>
                    <a:pt x="83871" y="3944375"/>
                    <a:pt x="0" y="3860504"/>
                    <a:pt x="0" y="3757044"/>
                  </a:cubicBezTo>
                  <a:lnTo>
                    <a:pt x="0" y="2128171"/>
                  </a:lnTo>
                  <a:lnTo>
                    <a:pt x="1" y="212816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FFC3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>
                <a:spcBef>
                  <a:spcPts val="0"/>
                </a:spcBef>
              </a:pPr>
              <a:r>
                <a:rPr lang="en-US" sz="2000" b="1" dirty="0" smtClean="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Look, complete and read. </a:t>
              </a:r>
              <a:endPara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5" name="椭圆 5">
              <a:extLst>
                <a:ext uri="{FF2B5EF4-FFF2-40B4-BE49-F238E27FC236}">
                  <a16:creationId xmlns:a16="http://schemas.microsoft.com/office/drawing/2014/main" xmlns="" id="{26C302F9-F0C9-4D0B-A35F-5C49FFAD35C0}"/>
                </a:ext>
              </a:extLst>
            </p:cNvPr>
            <p:cNvSpPr/>
            <p:nvPr/>
          </p:nvSpPr>
          <p:spPr>
            <a:xfrm>
              <a:off x="1403141" y="1647875"/>
              <a:ext cx="600075" cy="600075"/>
            </a:xfrm>
            <a:prstGeom prst="ellipse">
              <a:avLst/>
            </a:prstGeom>
            <a:solidFill>
              <a:srgbClr val="FF81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HK" altLang="en-US" sz="2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6" name="文本框 11">
              <a:extLst>
                <a:ext uri="{FF2B5EF4-FFF2-40B4-BE49-F238E27FC236}">
                  <a16:creationId xmlns:a16="http://schemas.microsoft.com/office/drawing/2014/main" xmlns="" id="{AD5CD32C-C517-4FDA-B2DB-FFED3C12588F}"/>
                </a:ext>
              </a:extLst>
            </p:cNvPr>
            <p:cNvSpPr txBox="1"/>
            <p:nvPr/>
          </p:nvSpPr>
          <p:spPr>
            <a:xfrm>
              <a:off x="1299108" y="1192475"/>
              <a:ext cx="839368" cy="53763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altLang="zh-HK" sz="2400" b="1" dirty="0">
                  <a:solidFill>
                    <a:schemeClr val="bg1"/>
                  </a:solidFill>
                  <a:latin typeface="Comic Sans MS" panose="030F0702030302020204" pitchFamily="66" charset="0"/>
                  <a:ea typeface="张海山锐谐体2.0-授权联系：Samtype@QQ.com" panose="02000000000000000000" pitchFamily="2" charset="-122"/>
                </a:rPr>
                <a:t>03</a:t>
              </a:r>
              <a:endParaRPr lang="zh-HK" altLang="en-US" sz="2400" b="1" dirty="0">
                <a:solidFill>
                  <a:schemeClr val="bg1"/>
                </a:solidFill>
                <a:latin typeface="Comic Sans MS" panose="030F0702030302020204" pitchFamily="66" charset="0"/>
                <a:ea typeface="张海山锐谐体2.0-授权联系：Samtype@QQ.com" panose="02000000000000000000" pitchFamily="2" charset="-122"/>
              </a:endParaRPr>
            </a:p>
          </p:txBody>
        </p:sp>
      </p:grpSp>
      <p:grpSp>
        <p:nvGrpSpPr>
          <p:cNvPr id="7" name="Bùi Liễu 0968142780">
            <a:extLst>
              <a:ext uri="{FF2B5EF4-FFF2-40B4-BE49-F238E27FC236}">
                <a16:creationId xmlns:a16="http://schemas.microsoft.com/office/drawing/2014/main" xmlns="" id="{95BFDDAD-41AA-492A-B656-077EE3EFB8CE}"/>
              </a:ext>
            </a:extLst>
          </p:cNvPr>
          <p:cNvGrpSpPr/>
          <p:nvPr/>
        </p:nvGrpSpPr>
        <p:grpSpPr>
          <a:xfrm>
            <a:off x="1282479" y="1485045"/>
            <a:ext cx="1397189" cy="2404068"/>
            <a:chOff x="2704303" y="1038959"/>
            <a:chExt cx="1850186" cy="2917344"/>
          </a:xfrm>
        </p:grpSpPr>
        <p:sp>
          <p:nvSpPr>
            <p:cNvPr id="8" name="圆角矩形 10">
              <a:extLst>
                <a:ext uri="{FF2B5EF4-FFF2-40B4-BE49-F238E27FC236}">
                  <a16:creationId xmlns:a16="http://schemas.microsoft.com/office/drawing/2014/main" xmlns="" id="{5F65A17C-6240-482B-BF02-A49C551633A4}"/>
                </a:ext>
              </a:extLst>
            </p:cNvPr>
            <p:cNvSpPr/>
            <p:nvPr/>
          </p:nvSpPr>
          <p:spPr>
            <a:xfrm>
              <a:off x="2793314" y="1038959"/>
              <a:ext cx="1632254" cy="1502651"/>
            </a:xfrm>
            <a:prstGeom prst="roundRect">
              <a:avLst>
                <a:gd name="adj" fmla="val 9350"/>
              </a:avLst>
            </a:prstGeom>
            <a:solidFill>
              <a:srgbClr val="FF5B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HK" altLang="en-US" sz="20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任意多边形 11">
              <a:extLst>
                <a:ext uri="{FF2B5EF4-FFF2-40B4-BE49-F238E27FC236}">
                  <a16:creationId xmlns:a16="http://schemas.microsoft.com/office/drawing/2014/main" xmlns="" id="{EFD1CB18-CE3F-419B-B349-8864EDB3415D}"/>
                </a:ext>
              </a:extLst>
            </p:cNvPr>
            <p:cNvSpPr/>
            <p:nvPr/>
          </p:nvSpPr>
          <p:spPr>
            <a:xfrm>
              <a:off x="2704303" y="1964312"/>
              <a:ext cx="1850186" cy="1991991"/>
            </a:xfrm>
            <a:custGeom>
              <a:avLst/>
              <a:gdLst>
                <a:gd name="connsiteX0" fmla="*/ 1 w 2466914"/>
                <a:gd name="connsiteY0" fmla="*/ 0 h 3944375"/>
                <a:gd name="connsiteX1" fmla="*/ 2466914 w 2466914"/>
                <a:gd name="connsiteY1" fmla="*/ 0 h 3944375"/>
                <a:gd name="connsiteX2" fmla="*/ 2466914 w 2466914"/>
                <a:gd name="connsiteY2" fmla="*/ 3515745 h 3944375"/>
                <a:gd name="connsiteX3" fmla="*/ 2466913 w 2466914"/>
                <a:gd name="connsiteY3" fmla="*/ 3515745 h 3944375"/>
                <a:gd name="connsiteX4" fmla="*/ 2466913 w 2466914"/>
                <a:gd name="connsiteY4" fmla="*/ 3757044 h 3944375"/>
                <a:gd name="connsiteX5" fmla="*/ 2279582 w 2466914"/>
                <a:gd name="connsiteY5" fmla="*/ 3944375 h 3944375"/>
                <a:gd name="connsiteX6" fmla="*/ 187331 w 2466914"/>
                <a:gd name="connsiteY6" fmla="*/ 3944375 h 3944375"/>
                <a:gd name="connsiteX7" fmla="*/ 0 w 2466914"/>
                <a:gd name="connsiteY7" fmla="*/ 3757044 h 3944375"/>
                <a:gd name="connsiteX8" fmla="*/ 0 w 2466914"/>
                <a:gd name="connsiteY8" fmla="*/ 2128171 h 3944375"/>
                <a:gd name="connsiteX9" fmla="*/ 1 w 2466914"/>
                <a:gd name="connsiteY9" fmla="*/ 2128161 h 39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6914" h="3944375">
                  <a:moveTo>
                    <a:pt x="1" y="0"/>
                  </a:moveTo>
                  <a:lnTo>
                    <a:pt x="2466914" y="0"/>
                  </a:lnTo>
                  <a:lnTo>
                    <a:pt x="2466914" y="3515745"/>
                  </a:lnTo>
                  <a:lnTo>
                    <a:pt x="2466913" y="3515745"/>
                  </a:lnTo>
                  <a:lnTo>
                    <a:pt x="2466913" y="3757044"/>
                  </a:lnTo>
                  <a:cubicBezTo>
                    <a:pt x="2466913" y="3860504"/>
                    <a:pt x="2383042" y="3944375"/>
                    <a:pt x="2279582" y="3944375"/>
                  </a:cubicBezTo>
                  <a:lnTo>
                    <a:pt x="187331" y="3944375"/>
                  </a:lnTo>
                  <a:cubicBezTo>
                    <a:pt x="83871" y="3944375"/>
                    <a:pt x="0" y="3860504"/>
                    <a:pt x="0" y="3757044"/>
                  </a:cubicBezTo>
                  <a:lnTo>
                    <a:pt x="0" y="2128171"/>
                  </a:lnTo>
                  <a:lnTo>
                    <a:pt x="1" y="212816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FF8C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>
                <a:spcBef>
                  <a:spcPts val="0"/>
                </a:spcBef>
              </a:pPr>
              <a:r>
                <a:rPr lang="en-US" sz="2000" b="1" dirty="0" smtClean="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Listen and tick.</a:t>
              </a:r>
              <a:endPara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10" name="椭圆 12">
              <a:extLst>
                <a:ext uri="{FF2B5EF4-FFF2-40B4-BE49-F238E27FC236}">
                  <a16:creationId xmlns:a16="http://schemas.microsoft.com/office/drawing/2014/main" xmlns="" id="{FA89B27F-78F7-4602-AEEF-B68788BA372E}"/>
                </a:ext>
              </a:extLst>
            </p:cNvPr>
            <p:cNvSpPr/>
            <p:nvPr/>
          </p:nvSpPr>
          <p:spPr>
            <a:xfrm>
              <a:off x="3315689" y="1647875"/>
              <a:ext cx="600075" cy="600075"/>
            </a:xfrm>
            <a:prstGeom prst="ellipse">
              <a:avLst/>
            </a:prstGeom>
            <a:solidFill>
              <a:srgbClr val="FF5B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HK" altLang="en-US" sz="2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" name="文本框 48">
              <a:extLst>
                <a:ext uri="{FF2B5EF4-FFF2-40B4-BE49-F238E27FC236}">
                  <a16:creationId xmlns:a16="http://schemas.microsoft.com/office/drawing/2014/main" xmlns="" id="{F5FFBA60-7695-4F03-BE0E-14F39D83DEEF}"/>
                </a:ext>
              </a:extLst>
            </p:cNvPr>
            <p:cNvSpPr txBox="1"/>
            <p:nvPr/>
          </p:nvSpPr>
          <p:spPr>
            <a:xfrm>
              <a:off x="3185326" y="1222952"/>
              <a:ext cx="894944" cy="532221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altLang="zh-HK" sz="2400" b="1" dirty="0">
                  <a:solidFill>
                    <a:schemeClr val="bg1"/>
                  </a:solidFill>
                  <a:latin typeface="Comic Sans MS" panose="030F0702030302020204" pitchFamily="66" charset="0"/>
                  <a:ea typeface="张海山锐谐体2.0-授权联系：Samtype@QQ.com" panose="02000000000000000000" pitchFamily="2" charset="-122"/>
                </a:rPr>
                <a:t>02</a:t>
              </a:r>
              <a:endParaRPr lang="zh-HK" altLang="en-US" sz="2400" b="1" dirty="0">
                <a:solidFill>
                  <a:schemeClr val="bg1"/>
                </a:solidFill>
                <a:latin typeface="Comic Sans MS" panose="030F0702030302020204" pitchFamily="66" charset="0"/>
                <a:ea typeface="张海山锐谐体2.0-授权联系：Samtype@QQ.com" panose="02000000000000000000" pitchFamily="2" charset="-122"/>
              </a:endParaRPr>
            </a:p>
          </p:txBody>
        </p:sp>
      </p:grpSp>
      <p:grpSp>
        <p:nvGrpSpPr>
          <p:cNvPr id="17" name="Bùi Liễu 0968142780">
            <a:extLst>
              <a:ext uri="{FF2B5EF4-FFF2-40B4-BE49-F238E27FC236}">
                <a16:creationId xmlns:a16="http://schemas.microsoft.com/office/drawing/2014/main" xmlns="" id="{A3A6D274-08B0-40F9-9457-A69F5D5C53AD}"/>
              </a:ext>
            </a:extLst>
          </p:cNvPr>
          <p:cNvGrpSpPr/>
          <p:nvPr/>
        </p:nvGrpSpPr>
        <p:grpSpPr>
          <a:xfrm>
            <a:off x="6019800" y="1526646"/>
            <a:ext cx="1388974" cy="2362468"/>
            <a:chOff x="6552424" y="1038958"/>
            <a:chExt cx="1850186" cy="2909795"/>
          </a:xfrm>
        </p:grpSpPr>
        <p:sp>
          <p:nvSpPr>
            <p:cNvPr id="18" name="圆角矩形 24">
              <a:extLst>
                <a:ext uri="{FF2B5EF4-FFF2-40B4-BE49-F238E27FC236}">
                  <a16:creationId xmlns:a16="http://schemas.microsoft.com/office/drawing/2014/main" xmlns="" id="{C91DA77A-78ED-41B9-9BA7-57AA930FA437}"/>
                </a:ext>
              </a:extLst>
            </p:cNvPr>
            <p:cNvSpPr/>
            <p:nvPr/>
          </p:nvSpPr>
          <p:spPr>
            <a:xfrm>
              <a:off x="6624698" y="1038958"/>
              <a:ext cx="1632254" cy="1502651"/>
            </a:xfrm>
            <a:prstGeom prst="roundRect">
              <a:avLst>
                <a:gd name="adj" fmla="val 9350"/>
              </a:avLst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HK" altLang="en-US" sz="2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任意多边形 25">
              <a:extLst>
                <a:ext uri="{FF2B5EF4-FFF2-40B4-BE49-F238E27FC236}">
                  <a16:creationId xmlns:a16="http://schemas.microsoft.com/office/drawing/2014/main" xmlns="" id="{7C161A5A-ECBF-4D73-9FE6-E716188AD5D7}"/>
                </a:ext>
              </a:extLst>
            </p:cNvPr>
            <p:cNvSpPr/>
            <p:nvPr/>
          </p:nvSpPr>
          <p:spPr>
            <a:xfrm>
              <a:off x="6552424" y="1956762"/>
              <a:ext cx="1850186" cy="1991991"/>
            </a:xfrm>
            <a:custGeom>
              <a:avLst/>
              <a:gdLst>
                <a:gd name="connsiteX0" fmla="*/ 1 w 2466914"/>
                <a:gd name="connsiteY0" fmla="*/ 0 h 3944375"/>
                <a:gd name="connsiteX1" fmla="*/ 2466914 w 2466914"/>
                <a:gd name="connsiteY1" fmla="*/ 0 h 3944375"/>
                <a:gd name="connsiteX2" fmla="*/ 2466914 w 2466914"/>
                <a:gd name="connsiteY2" fmla="*/ 3515745 h 3944375"/>
                <a:gd name="connsiteX3" fmla="*/ 2466913 w 2466914"/>
                <a:gd name="connsiteY3" fmla="*/ 3515745 h 3944375"/>
                <a:gd name="connsiteX4" fmla="*/ 2466913 w 2466914"/>
                <a:gd name="connsiteY4" fmla="*/ 3757044 h 3944375"/>
                <a:gd name="connsiteX5" fmla="*/ 2279582 w 2466914"/>
                <a:gd name="connsiteY5" fmla="*/ 3944375 h 3944375"/>
                <a:gd name="connsiteX6" fmla="*/ 187331 w 2466914"/>
                <a:gd name="connsiteY6" fmla="*/ 3944375 h 3944375"/>
                <a:gd name="connsiteX7" fmla="*/ 0 w 2466914"/>
                <a:gd name="connsiteY7" fmla="*/ 3757044 h 3944375"/>
                <a:gd name="connsiteX8" fmla="*/ 0 w 2466914"/>
                <a:gd name="connsiteY8" fmla="*/ 2128171 h 3944375"/>
                <a:gd name="connsiteX9" fmla="*/ 1 w 2466914"/>
                <a:gd name="connsiteY9" fmla="*/ 2128161 h 39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6914" h="3944375">
                  <a:moveTo>
                    <a:pt x="1" y="0"/>
                  </a:moveTo>
                  <a:lnTo>
                    <a:pt x="2466914" y="0"/>
                  </a:lnTo>
                  <a:lnTo>
                    <a:pt x="2466914" y="3515745"/>
                  </a:lnTo>
                  <a:lnTo>
                    <a:pt x="2466913" y="3515745"/>
                  </a:lnTo>
                  <a:lnTo>
                    <a:pt x="2466913" y="3757044"/>
                  </a:lnTo>
                  <a:cubicBezTo>
                    <a:pt x="2466913" y="3860504"/>
                    <a:pt x="2383042" y="3944375"/>
                    <a:pt x="2279582" y="3944375"/>
                  </a:cubicBezTo>
                  <a:lnTo>
                    <a:pt x="187331" y="3944375"/>
                  </a:lnTo>
                  <a:cubicBezTo>
                    <a:pt x="83871" y="3944375"/>
                    <a:pt x="0" y="3860504"/>
                    <a:pt x="0" y="3757044"/>
                  </a:cubicBezTo>
                  <a:lnTo>
                    <a:pt x="0" y="2128171"/>
                  </a:lnTo>
                  <a:lnTo>
                    <a:pt x="1" y="212816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FFD2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>
                <a:spcBef>
                  <a:spcPts val="0"/>
                </a:spcBef>
              </a:pPr>
              <a:r>
                <a:rPr lang="en-US" sz="2000" b="1" dirty="0" smtClean="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Let’s play.</a:t>
              </a:r>
              <a:endPara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20" name="椭圆 26">
              <a:extLst>
                <a:ext uri="{FF2B5EF4-FFF2-40B4-BE49-F238E27FC236}">
                  <a16:creationId xmlns:a16="http://schemas.microsoft.com/office/drawing/2014/main" xmlns="" id="{D9B49CE9-0F7C-4D7A-B2B9-5F70F760CF68}"/>
                </a:ext>
              </a:extLst>
            </p:cNvPr>
            <p:cNvSpPr/>
            <p:nvPr/>
          </p:nvSpPr>
          <p:spPr>
            <a:xfrm>
              <a:off x="7140787" y="1647875"/>
              <a:ext cx="600075" cy="600075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HK" altLang="en-US" sz="2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1" name="文本框 60">
              <a:extLst>
                <a:ext uri="{FF2B5EF4-FFF2-40B4-BE49-F238E27FC236}">
                  <a16:creationId xmlns:a16="http://schemas.microsoft.com/office/drawing/2014/main" xmlns="" id="{3FB02964-A0B1-46BF-BFEF-BCF0D82E9C2C}"/>
                </a:ext>
              </a:extLst>
            </p:cNvPr>
            <p:cNvSpPr txBox="1"/>
            <p:nvPr/>
          </p:nvSpPr>
          <p:spPr>
            <a:xfrm>
              <a:off x="6988993" y="1222951"/>
              <a:ext cx="876276" cy="53285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altLang="zh-HK" sz="2400" b="1" dirty="0">
                  <a:solidFill>
                    <a:schemeClr val="bg1"/>
                  </a:solidFill>
                  <a:latin typeface="Comic Sans MS" panose="030F0702030302020204" pitchFamily="66" charset="0"/>
                  <a:ea typeface="张海山锐谐体2.0-授权联系：Samtype@QQ.com" panose="02000000000000000000" pitchFamily="2" charset="-122"/>
                </a:rPr>
                <a:t>04</a:t>
              </a:r>
              <a:endParaRPr lang="zh-HK" altLang="en-US" sz="2400" b="1" dirty="0">
                <a:solidFill>
                  <a:schemeClr val="bg1"/>
                </a:solidFill>
                <a:latin typeface="Comic Sans MS" panose="030F0702030302020204" pitchFamily="66" charset="0"/>
                <a:ea typeface="张海山锐谐体2.0-授权联系：Samtype@QQ.com" panose="02000000000000000000" pitchFamily="2" charset="-122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278984" y="376428"/>
            <a:ext cx="303525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Contents</a:t>
            </a:r>
            <a:endParaRPr lang="en-US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699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">
            <a:extLst>
              <a:ext uri="{FF2B5EF4-FFF2-40B4-BE49-F238E27FC236}">
                <a16:creationId xmlns:a16="http://schemas.microsoft.com/office/drawing/2014/main" xmlns="" id="{80DA0690-C3D2-4C80-A479-7140DD799D34}"/>
              </a:ext>
            </a:extLst>
          </p:cNvPr>
          <p:cNvSpPr/>
          <p:nvPr/>
        </p:nvSpPr>
        <p:spPr>
          <a:xfrm>
            <a:off x="3512688" y="285750"/>
            <a:ext cx="1997387" cy="614846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600" dirty="0" err="1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</a:t>
            </a:r>
            <a:r>
              <a:rPr lang="vi-VN" sz="36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xmlns="" id="{3D3A8F56-8093-48CA-88F3-16EFAA7B56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351"/>
          <a:stretch/>
        </p:blipFill>
        <p:spPr>
          <a:xfrm>
            <a:off x="1777207" y="3042755"/>
            <a:ext cx="1772093" cy="1373476"/>
          </a:xfrm>
          <a:prstGeom prst="roundRect">
            <a:avLst/>
          </a:prstGeom>
          <a:ln>
            <a:noFill/>
          </a:ln>
        </p:spPr>
      </p:pic>
      <p:sp>
        <p:nvSpPr>
          <p:cNvPr id="5" name="Facebook: Bùi Liễu">
            <a:extLst>
              <a:ext uri="{FF2B5EF4-FFF2-40B4-BE49-F238E27FC236}">
                <a16:creationId xmlns:a16="http://schemas.microsoft.com/office/drawing/2014/main" xmlns="" id="{FC1E737C-79DF-4210-9A07-E3603B17985A}"/>
              </a:ext>
            </a:extLst>
          </p:cNvPr>
          <p:cNvSpPr/>
          <p:nvPr/>
        </p:nvSpPr>
        <p:spPr>
          <a:xfrm>
            <a:off x="5217600" y="2391988"/>
            <a:ext cx="2033125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October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" name="Facebook: Bùi Liễu">
            <a:extLst>
              <a:ext uri="{FF2B5EF4-FFF2-40B4-BE49-F238E27FC236}">
                <a16:creationId xmlns:a16="http://schemas.microsoft.com/office/drawing/2014/main" xmlns="" id="{8E6B02DA-81A4-4FE3-8EC3-4A7E363558A7}"/>
              </a:ext>
            </a:extLst>
          </p:cNvPr>
          <p:cNvSpPr/>
          <p:nvPr/>
        </p:nvSpPr>
        <p:spPr>
          <a:xfrm>
            <a:off x="1809568" y="4416231"/>
            <a:ext cx="1757842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November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7" name="Facebook: Bùi Liễu">
            <a:extLst>
              <a:ext uri="{FF2B5EF4-FFF2-40B4-BE49-F238E27FC236}">
                <a16:creationId xmlns:a16="http://schemas.microsoft.com/office/drawing/2014/main" xmlns="" id="{C43CA027-AD36-49AB-961C-F50A35D16857}"/>
              </a:ext>
            </a:extLst>
          </p:cNvPr>
          <p:cNvSpPr/>
          <p:nvPr/>
        </p:nvSpPr>
        <p:spPr>
          <a:xfrm>
            <a:off x="5487246" y="4412793"/>
            <a:ext cx="1757842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December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xmlns="" id="{4D66C9FD-815F-45D1-8857-A7C456B9043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" t="596" r="1446" b="6109"/>
          <a:stretch/>
        </p:blipFill>
        <p:spPr>
          <a:xfrm>
            <a:off x="5372294" y="935975"/>
            <a:ext cx="1784246" cy="1420634"/>
          </a:xfrm>
          <a:prstGeom prst="roundRect">
            <a:avLst/>
          </a:prstGeom>
          <a:ln>
            <a:noFill/>
          </a:ln>
        </p:spPr>
      </p:pic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xmlns="" id="{F8FB347F-ED81-41C7-9512-728D4F18FD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r="1421"/>
          <a:stretch/>
        </p:blipFill>
        <p:spPr>
          <a:xfrm>
            <a:off x="5460868" y="3039317"/>
            <a:ext cx="1713471" cy="1373476"/>
          </a:xfrm>
          <a:prstGeom prst="roundRect">
            <a:avLst/>
          </a:prstGeom>
          <a:ln>
            <a:noFill/>
          </a:ln>
        </p:spPr>
      </p:pic>
      <p:sp>
        <p:nvSpPr>
          <p:cNvPr id="14" name="Facebook: Bùi Liễu">
            <a:extLst>
              <a:ext uri="{FF2B5EF4-FFF2-40B4-BE49-F238E27FC236}">
                <a16:creationId xmlns:a16="http://schemas.microsoft.com/office/drawing/2014/main" xmlns="" id="{7DFBBEDC-4ADE-4246-9975-B7814125ED5A}"/>
              </a:ext>
            </a:extLst>
          </p:cNvPr>
          <p:cNvSpPr/>
          <p:nvPr/>
        </p:nvSpPr>
        <p:spPr>
          <a:xfrm>
            <a:off x="1384740" y="2427816"/>
            <a:ext cx="2465780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September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xmlns="" id="{6C211499-703B-44E0-A82B-8B8CBBDF1D8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" r="1681" b="1568"/>
          <a:stretch/>
        </p:blipFill>
        <p:spPr>
          <a:xfrm>
            <a:off x="1731583" y="914203"/>
            <a:ext cx="1772094" cy="1478183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51770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ptem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cto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vem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cem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cto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vem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cem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ptem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504661" y="209550"/>
            <a:ext cx="4810539" cy="472439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accent3">
                    <a:lumMod val="75000"/>
                  </a:schemeClr>
                </a:solidFill>
                <a:latin typeface="Cooper Black" panose="0208090404030B020404" pitchFamily="18" charset="0"/>
              </a:rPr>
              <a:t>Play </a:t>
            </a:r>
          </a:p>
          <a:p>
            <a:pPr algn="ctr"/>
            <a:r>
              <a:rPr lang="en-US" sz="7200" b="1" dirty="0" smtClean="0">
                <a:solidFill>
                  <a:schemeClr val="accent3">
                    <a:lumMod val="75000"/>
                  </a:schemeClr>
                </a:solidFill>
                <a:latin typeface="Cooper Black" panose="0208090404030B020404" pitchFamily="18" charset="0"/>
              </a:rPr>
              <a:t>a game</a:t>
            </a:r>
            <a:endParaRPr lang="en-US" sz="7200" b="1" dirty="0">
              <a:solidFill>
                <a:schemeClr val="accent3">
                  <a:lumMod val="75000"/>
                </a:schemeClr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620655"/>
      </p:ext>
    </p:extLst>
  </p:cSld>
  <p:clrMapOvr>
    <a:masterClrMapping/>
  </p:clrMapOvr>
  <p:transition spd="slow" advTm="4000">
    <p:fade/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065">
            <a:off x="2563470" y="634056"/>
            <a:ext cx="4243481" cy="424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7221" y="435765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1</a:t>
            </a:r>
          </a:p>
        </p:txBody>
      </p:sp>
      <p:sp>
        <p:nvSpPr>
          <p:cNvPr id="7" name="Rectangle 6"/>
          <p:cNvSpPr/>
          <p:nvPr/>
        </p:nvSpPr>
        <p:spPr>
          <a:xfrm>
            <a:off x="5609230" y="2405418"/>
            <a:ext cx="3200933" cy="91336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9230" y="1310112"/>
            <a:ext cx="3200933" cy="976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01353" y="3437687"/>
            <a:ext cx="3108810" cy="84312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C.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56458" y="1365352"/>
            <a:ext cx="4100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When’s your sports day?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DDF7D0E-2E16-4698-86A8-63237A93AA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3002" y="2357932"/>
            <a:ext cx="1691282" cy="135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3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" y="0"/>
            <a:ext cx="9139688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58408" y="435765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2</a:t>
            </a:r>
          </a:p>
        </p:txBody>
      </p:sp>
      <p:sp>
        <p:nvSpPr>
          <p:cNvPr id="7" name="Rectangle 6"/>
          <p:cNvSpPr/>
          <p:nvPr/>
        </p:nvSpPr>
        <p:spPr>
          <a:xfrm>
            <a:off x="5605671" y="3450771"/>
            <a:ext cx="3204493" cy="83003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srgbClr val="FF0000"/>
                </a:solidFill>
              </a:rPr>
              <a:t>C.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5670" y="1456476"/>
            <a:ext cx="3204493" cy="83003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A.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vi-VN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05670" y="2399106"/>
            <a:ext cx="3204493" cy="83003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7551" y="1401976"/>
            <a:ext cx="3897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When’s your sports day?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0445" y="2374017"/>
            <a:ext cx="1890725" cy="151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58408" y="374492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3</a:t>
            </a:r>
          </a:p>
        </p:txBody>
      </p:sp>
      <p:sp>
        <p:nvSpPr>
          <p:cNvPr id="7" name="Rectangle 6"/>
          <p:cNvSpPr/>
          <p:nvPr/>
        </p:nvSpPr>
        <p:spPr>
          <a:xfrm>
            <a:off x="5568397" y="3357757"/>
            <a:ext cx="3241766" cy="93907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C.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October.</a:t>
            </a:r>
            <a:endParaRPr lang="en-US" sz="21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59543" y="1440455"/>
            <a:ext cx="3241765" cy="83003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A.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August.</a:t>
            </a:r>
            <a:endParaRPr lang="en-US" sz="21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68397" y="2399106"/>
            <a:ext cx="3241766" cy="83003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9003" y="1406527"/>
            <a:ext cx="3785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/>
              <a:t>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When’s your sports day?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C055BF4-F363-4CCF-A2E3-1A45DF3E3A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7988" y="2420008"/>
            <a:ext cx="1562390" cy="129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0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625</Words>
  <Application>Microsoft Office PowerPoint</Application>
  <PresentationFormat>On-screen Show (16:9)</PresentationFormat>
  <Paragraphs>237</Paragraphs>
  <Slides>27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宋体</vt:lpstr>
      <vt:lpstr>.VnAvant</vt:lpstr>
      <vt:lpstr>Arial</vt:lpstr>
      <vt:lpstr>Berlin Sans FB</vt:lpstr>
      <vt:lpstr>Berlin Sans FB Demi</vt:lpstr>
      <vt:lpstr>Calibri</vt:lpstr>
      <vt:lpstr>Comic Sans MS</vt:lpstr>
      <vt:lpstr>Cooper Black</vt:lpstr>
      <vt:lpstr>Fredoka One</vt:lpstr>
      <vt:lpstr>Kirang Haerang</vt:lpstr>
      <vt:lpstr>新細明體</vt:lpstr>
      <vt:lpstr>Times New Roman</vt:lpstr>
      <vt:lpstr>张海山锐谐体2.0-授权联系：Samtype@QQ.com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43</cp:revision>
  <dcterms:created xsi:type="dcterms:W3CDTF">2006-08-16T00:00:00Z</dcterms:created>
  <dcterms:modified xsi:type="dcterms:W3CDTF">2024-12-19T15:39:59Z</dcterms:modified>
</cp:coreProperties>
</file>