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67" r:id="rId3"/>
    <p:sldId id="263" r:id="rId4"/>
    <p:sldId id="264" r:id="rId5"/>
    <p:sldId id="265" r:id="rId6"/>
    <p:sldId id="256" r:id="rId7"/>
    <p:sldId id="259" r:id="rId8"/>
    <p:sldId id="257" r:id="rId9"/>
    <p:sldId id="261" r:id="rId10"/>
    <p:sldId id="262" r:id="rId11"/>
    <p:sldId id="268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5B2F5-0CC4-4726-A855-B34F3D5CAAC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A416E-D2F2-4004-9D2F-C184FEFF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BB92F6-084D-43B4-9158-BAC66E3A9B36}" type="slidenum">
              <a:rPr lang="en-US" altLang="en-US" smtClean="0">
                <a:latin typeface="Calibri" pitchFamily="34" charset="0"/>
              </a:rPr>
              <a:pPr/>
              <a:t>10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57DF3F95-7373-4CEB-A496-BEE77DB35182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EA94D62E-1C08-437C-A920-2B58DDB1D2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88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245121F5-ED02-4CC1-BE49-29D3051F4325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D4586882-62E5-44FE-BF6A-8CFDBDFDE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82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1.gif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12" Type="http://schemas.openxmlformats.org/officeDocument/2006/relationships/image" Target="../media/image4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gif"/><Relationship Id="rId11" Type="http://schemas.openxmlformats.org/officeDocument/2006/relationships/image" Target="../media/image39.gif"/><Relationship Id="rId5" Type="http://schemas.openxmlformats.org/officeDocument/2006/relationships/image" Target="../media/image33.png"/><Relationship Id="rId10" Type="http://schemas.openxmlformats.org/officeDocument/2006/relationships/image" Target="../media/image38.gif"/><Relationship Id="rId4" Type="http://schemas.openxmlformats.org/officeDocument/2006/relationships/audio" Target="../media/audio2.wav"/><Relationship Id="rId9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6372225" y="3489722"/>
            <a:ext cx="3015854" cy="1423988"/>
            <a:chOff x="2640" y="768"/>
            <a:chExt cx="1344" cy="1013"/>
          </a:xfrm>
        </p:grpSpPr>
        <p:grpSp>
          <p:nvGrpSpPr>
            <p:cNvPr id="2064" name="Group 4"/>
            <p:cNvGrpSpPr>
              <a:grpSpLocks/>
            </p:cNvGrpSpPr>
            <p:nvPr/>
          </p:nvGrpSpPr>
          <p:grpSpPr bwMode="auto">
            <a:xfrm>
              <a:off x="2640" y="768"/>
              <a:ext cx="311" cy="516"/>
              <a:chOff x="1888" y="1308"/>
              <a:chExt cx="311" cy="516"/>
            </a:xfrm>
          </p:grpSpPr>
          <p:sp>
            <p:nvSpPr>
              <p:cNvPr id="2070" name="Freeform 5"/>
              <p:cNvSpPr>
                <a:spLocks/>
              </p:cNvSpPr>
              <p:nvPr/>
            </p:nvSpPr>
            <p:spPr bwMode="auto">
              <a:xfrm>
                <a:off x="1888" y="1308"/>
                <a:ext cx="311" cy="516"/>
              </a:xfrm>
              <a:custGeom>
                <a:avLst/>
                <a:gdLst>
                  <a:gd name="T0" fmla="*/ 1 w 622"/>
                  <a:gd name="T1" fmla="*/ 0 h 1547"/>
                  <a:gd name="T2" fmla="*/ 1 w 622"/>
                  <a:gd name="T3" fmla="*/ 0 h 1547"/>
                  <a:gd name="T4" fmla="*/ 1 w 622"/>
                  <a:gd name="T5" fmla="*/ 0 h 1547"/>
                  <a:gd name="T6" fmla="*/ 1 w 622"/>
                  <a:gd name="T7" fmla="*/ 0 h 1547"/>
                  <a:gd name="T8" fmla="*/ 1 w 622"/>
                  <a:gd name="T9" fmla="*/ 0 h 1547"/>
                  <a:gd name="T10" fmla="*/ 1 w 622"/>
                  <a:gd name="T11" fmla="*/ 0 h 1547"/>
                  <a:gd name="T12" fmla="*/ 1 w 622"/>
                  <a:gd name="T13" fmla="*/ 0 h 1547"/>
                  <a:gd name="T14" fmla="*/ 1 w 622"/>
                  <a:gd name="T15" fmla="*/ 0 h 1547"/>
                  <a:gd name="T16" fmla="*/ 1 w 622"/>
                  <a:gd name="T17" fmla="*/ 0 h 1547"/>
                  <a:gd name="T18" fmla="*/ 1 w 622"/>
                  <a:gd name="T19" fmla="*/ 0 h 1547"/>
                  <a:gd name="T20" fmla="*/ 1 w 622"/>
                  <a:gd name="T21" fmla="*/ 0 h 1547"/>
                  <a:gd name="T22" fmla="*/ 1 w 622"/>
                  <a:gd name="T23" fmla="*/ 0 h 1547"/>
                  <a:gd name="T24" fmla="*/ 1 w 622"/>
                  <a:gd name="T25" fmla="*/ 0 h 1547"/>
                  <a:gd name="T26" fmla="*/ 1 w 622"/>
                  <a:gd name="T27" fmla="*/ 0 h 1547"/>
                  <a:gd name="T28" fmla="*/ 1 w 622"/>
                  <a:gd name="T29" fmla="*/ 0 h 1547"/>
                  <a:gd name="T30" fmla="*/ 1 w 622"/>
                  <a:gd name="T31" fmla="*/ 0 h 1547"/>
                  <a:gd name="T32" fmla="*/ 1 w 622"/>
                  <a:gd name="T33" fmla="*/ 0 h 1547"/>
                  <a:gd name="T34" fmla="*/ 0 w 622"/>
                  <a:gd name="T35" fmla="*/ 0 h 1547"/>
                  <a:gd name="T36" fmla="*/ 1 w 622"/>
                  <a:gd name="T37" fmla="*/ 0 h 15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2" h="1547">
                    <a:moveTo>
                      <a:pt x="303" y="0"/>
                    </a:moveTo>
                    <a:lnTo>
                      <a:pt x="622" y="1350"/>
                    </a:lnTo>
                    <a:lnTo>
                      <a:pt x="614" y="1391"/>
                    </a:lnTo>
                    <a:lnTo>
                      <a:pt x="596" y="1427"/>
                    </a:lnTo>
                    <a:lnTo>
                      <a:pt x="567" y="1459"/>
                    </a:lnTo>
                    <a:lnTo>
                      <a:pt x="530" y="1487"/>
                    </a:lnTo>
                    <a:lnTo>
                      <a:pt x="486" y="1510"/>
                    </a:lnTo>
                    <a:lnTo>
                      <a:pt x="437" y="1527"/>
                    </a:lnTo>
                    <a:lnTo>
                      <a:pt x="384" y="1539"/>
                    </a:lnTo>
                    <a:lnTo>
                      <a:pt x="329" y="1545"/>
                    </a:lnTo>
                    <a:lnTo>
                      <a:pt x="273" y="1547"/>
                    </a:lnTo>
                    <a:lnTo>
                      <a:pt x="218" y="1541"/>
                    </a:lnTo>
                    <a:lnTo>
                      <a:pt x="167" y="1530"/>
                    </a:lnTo>
                    <a:lnTo>
                      <a:pt x="119" y="1513"/>
                    </a:lnTo>
                    <a:lnTo>
                      <a:pt x="77" y="1489"/>
                    </a:lnTo>
                    <a:lnTo>
                      <a:pt x="41" y="1458"/>
                    </a:lnTo>
                    <a:lnTo>
                      <a:pt x="15" y="1419"/>
                    </a:lnTo>
                    <a:lnTo>
                      <a:pt x="0" y="137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6"/>
              <p:cNvSpPr>
                <a:spLocks/>
              </p:cNvSpPr>
              <p:nvPr/>
            </p:nvSpPr>
            <p:spPr bwMode="auto">
              <a:xfrm>
                <a:off x="2039" y="1355"/>
                <a:ext cx="143" cy="469"/>
              </a:xfrm>
              <a:custGeom>
                <a:avLst/>
                <a:gdLst>
                  <a:gd name="T0" fmla="*/ 0 w 286"/>
                  <a:gd name="T1" fmla="*/ 0 h 1405"/>
                  <a:gd name="T2" fmla="*/ 1 w 286"/>
                  <a:gd name="T3" fmla="*/ 0 h 1405"/>
                  <a:gd name="T4" fmla="*/ 1 w 286"/>
                  <a:gd name="T5" fmla="*/ 0 h 1405"/>
                  <a:gd name="T6" fmla="*/ 1 w 286"/>
                  <a:gd name="T7" fmla="*/ 0 h 1405"/>
                  <a:gd name="T8" fmla="*/ 1 w 286"/>
                  <a:gd name="T9" fmla="*/ 0 h 1405"/>
                  <a:gd name="T10" fmla="*/ 1 w 286"/>
                  <a:gd name="T11" fmla="*/ 0 h 1405"/>
                  <a:gd name="T12" fmla="*/ 1 w 286"/>
                  <a:gd name="T13" fmla="*/ 0 h 1405"/>
                  <a:gd name="T14" fmla="*/ 1 w 286"/>
                  <a:gd name="T15" fmla="*/ 0 h 1405"/>
                  <a:gd name="T16" fmla="*/ 1 w 286"/>
                  <a:gd name="T17" fmla="*/ 0 h 1405"/>
                  <a:gd name="T18" fmla="*/ 1 w 286"/>
                  <a:gd name="T19" fmla="*/ 0 h 1405"/>
                  <a:gd name="T20" fmla="*/ 1 w 286"/>
                  <a:gd name="T21" fmla="*/ 0 h 1405"/>
                  <a:gd name="T22" fmla="*/ 1 w 286"/>
                  <a:gd name="T23" fmla="*/ 0 h 1405"/>
                  <a:gd name="T24" fmla="*/ 1 w 286"/>
                  <a:gd name="T25" fmla="*/ 0 h 1405"/>
                  <a:gd name="T26" fmla="*/ 1 w 286"/>
                  <a:gd name="T27" fmla="*/ 0 h 1405"/>
                  <a:gd name="T28" fmla="*/ 1 w 286"/>
                  <a:gd name="T29" fmla="*/ 0 h 1405"/>
                  <a:gd name="T30" fmla="*/ 1 w 286"/>
                  <a:gd name="T31" fmla="*/ 0 h 1405"/>
                  <a:gd name="T32" fmla="*/ 1 w 286"/>
                  <a:gd name="T33" fmla="*/ 0 h 1405"/>
                  <a:gd name="T34" fmla="*/ 0 w 286"/>
                  <a:gd name="T35" fmla="*/ 0 h 1405"/>
                  <a:gd name="T36" fmla="*/ 0 w 286"/>
                  <a:gd name="T37" fmla="*/ 0 h 14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6" h="1405">
                    <a:moveTo>
                      <a:pt x="0" y="0"/>
                    </a:moveTo>
                    <a:lnTo>
                      <a:pt x="286" y="1257"/>
                    </a:lnTo>
                    <a:lnTo>
                      <a:pt x="281" y="1275"/>
                    </a:lnTo>
                    <a:lnTo>
                      <a:pt x="273" y="1293"/>
                    </a:lnTo>
                    <a:lnTo>
                      <a:pt x="264" y="1309"/>
                    </a:lnTo>
                    <a:lnTo>
                      <a:pt x="252" y="1322"/>
                    </a:lnTo>
                    <a:lnTo>
                      <a:pt x="238" y="1337"/>
                    </a:lnTo>
                    <a:lnTo>
                      <a:pt x="223" y="1349"/>
                    </a:lnTo>
                    <a:lnTo>
                      <a:pt x="205" y="1359"/>
                    </a:lnTo>
                    <a:lnTo>
                      <a:pt x="187" y="1370"/>
                    </a:lnTo>
                    <a:lnTo>
                      <a:pt x="166" y="1378"/>
                    </a:lnTo>
                    <a:lnTo>
                      <a:pt x="144" y="1386"/>
                    </a:lnTo>
                    <a:lnTo>
                      <a:pt x="122" y="1392"/>
                    </a:lnTo>
                    <a:lnTo>
                      <a:pt x="98" y="1396"/>
                    </a:lnTo>
                    <a:lnTo>
                      <a:pt x="75" y="1401"/>
                    </a:lnTo>
                    <a:lnTo>
                      <a:pt x="50" y="1404"/>
                    </a:lnTo>
                    <a:lnTo>
                      <a:pt x="24" y="1405"/>
                    </a:lnTo>
                    <a:lnTo>
                      <a:pt x="0" y="1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7"/>
              <p:cNvSpPr>
                <a:spLocks/>
              </p:cNvSpPr>
              <p:nvPr/>
            </p:nvSpPr>
            <p:spPr bwMode="auto">
              <a:xfrm>
                <a:off x="1899" y="1376"/>
                <a:ext cx="124" cy="400"/>
              </a:xfrm>
              <a:custGeom>
                <a:avLst/>
                <a:gdLst>
                  <a:gd name="T0" fmla="*/ 0 w 248"/>
                  <a:gd name="T1" fmla="*/ 0 h 1199"/>
                  <a:gd name="T2" fmla="*/ 1 w 248"/>
                  <a:gd name="T3" fmla="*/ 0 h 1199"/>
                  <a:gd name="T4" fmla="*/ 1 w 248"/>
                  <a:gd name="T5" fmla="*/ 0 h 1199"/>
                  <a:gd name="T6" fmla="*/ 1 w 248"/>
                  <a:gd name="T7" fmla="*/ 0 h 1199"/>
                  <a:gd name="T8" fmla="*/ 1 w 248"/>
                  <a:gd name="T9" fmla="*/ 0 h 1199"/>
                  <a:gd name="T10" fmla="*/ 1 w 248"/>
                  <a:gd name="T11" fmla="*/ 0 h 1199"/>
                  <a:gd name="T12" fmla="*/ 1 w 248"/>
                  <a:gd name="T13" fmla="*/ 0 h 1199"/>
                  <a:gd name="T14" fmla="*/ 1 w 248"/>
                  <a:gd name="T15" fmla="*/ 0 h 1199"/>
                  <a:gd name="T16" fmla="*/ 1 w 248"/>
                  <a:gd name="T17" fmla="*/ 0 h 1199"/>
                  <a:gd name="T18" fmla="*/ 1 w 248"/>
                  <a:gd name="T19" fmla="*/ 0 h 1199"/>
                  <a:gd name="T20" fmla="*/ 0 w 248"/>
                  <a:gd name="T21" fmla="*/ 0 h 1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" h="1199">
                    <a:moveTo>
                      <a:pt x="0" y="1119"/>
                    </a:moveTo>
                    <a:lnTo>
                      <a:pt x="5" y="1131"/>
                    </a:lnTo>
                    <a:lnTo>
                      <a:pt x="11" y="1143"/>
                    </a:lnTo>
                    <a:lnTo>
                      <a:pt x="18" y="1153"/>
                    </a:lnTo>
                    <a:lnTo>
                      <a:pt x="26" y="1163"/>
                    </a:lnTo>
                    <a:lnTo>
                      <a:pt x="35" y="1174"/>
                    </a:lnTo>
                    <a:lnTo>
                      <a:pt x="45" y="1183"/>
                    </a:lnTo>
                    <a:lnTo>
                      <a:pt x="56" y="1191"/>
                    </a:lnTo>
                    <a:lnTo>
                      <a:pt x="68" y="1199"/>
                    </a:lnTo>
                    <a:lnTo>
                      <a:pt x="248" y="0"/>
                    </a:lnTo>
                    <a:lnTo>
                      <a:pt x="0" y="1119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8"/>
              <p:cNvSpPr>
                <a:spLocks/>
              </p:cNvSpPr>
              <p:nvPr/>
            </p:nvSpPr>
            <p:spPr bwMode="auto">
              <a:xfrm>
                <a:off x="2011" y="1344"/>
                <a:ext cx="28" cy="469"/>
              </a:xfrm>
              <a:custGeom>
                <a:avLst/>
                <a:gdLst>
                  <a:gd name="T0" fmla="*/ 0 w 58"/>
                  <a:gd name="T1" fmla="*/ 0 h 1405"/>
                  <a:gd name="T2" fmla="*/ 0 w 58"/>
                  <a:gd name="T3" fmla="*/ 0 h 1405"/>
                  <a:gd name="T4" fmla="*/ 0 w 58"/>
                  <a:gd name="T5" fmla="*/ 0 h 1405"/>
                  <a:gd name="T6" fmla="*/ 0 w 58"/>
                  <a:gd name="T7" fmla="*/ 0 h 1405"/>
                  <a:gd name="T8" fmla="*/ 0 w 58"/>
                  <a:gd name="T9" fmla="*/ 0 h 1405"/>
                  <a:gd name="T10" fmla="*/ 0 w 58"/>
                  <a:gd name="T11" fmla="*/ 0 h 1405"/>
                  <a:gd name="T12" fmla="*/ 0 w 58"/>
                  <a:gd name="T13" fmla="*/ 0 h 1405"/>
                  <a:gd name="T14" fmla="*/ 0 w 58"/>
                  <a:gd name="T15" fmla="*/ 0 h 1405"/>
                  <a:gd name="T16" fmla="*/ 0 w 58"/>
                  <a:gd name="T17" fmla="*/ 0 h 1405"/>
                  <a:gd name="T18" fmla="*/ 0 w 58"/>
                  <a:gd name="T19" fmla="*/ 0 h 1405"/>
                  <a:gd name="T20" fmla="*/ 0 w 58"/>
                  <a:gd name="T21" fmla="*/ 0 h 14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1405">
                    <a:moveTo>
                      <a:pt x="58" y="0"/>
                    </a:moveTo>
                    <a:lnTo>
                      <a:pt x="58" y="1405"/>
                    </a:lnTo>
                    <a:lnTo>
                      <a:pt x="51" y="1405"/>
                    </a:lnTo>
                    <a:lnTo>
                      <a:pt x="43" y="1405"/>
                    </a:lnTo>
                    <a:lnTo>
                      <a:pt x="36" y="1405"/>
                    </a:lnTo>
                    <a:lnTo>
                      <a:pt x="30" y="1405"/>
                    </a:lnTo>
                    <a:lnTo>
                      <a:pt x="22" y="1405"/>
                    </a:lnTo>
                    <a:lnTo>
                      <a:pt x="15" y="1404"/>
                    </a:lnTo>
                    <a:lnTo>
                      <a:pt x="7" y="1404"/>
                    </a:lnTo>
                    <a:lnTo>
                      <a:pt x="0" y="140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65" name="Picture 9" descr="GEOMT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912"/>
              <a:ext cx="13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6" name="Group 10"/>
            <p:cNvGrpSpPr>
              <a:grpSpLocks/>
            </p:cNvGrpSpPr>
            <p:nvPr/>
          </p:nvGrpSpPr>
          <p:grpSpPr bwMode="auto">
            <a:xfrm>
              <a:off x="2880" y="1488"/>
              <a:ext cx="364" cy="293"/>
              <a:chOff x="1584" y="2256"/>
              <a:chExt cx="364" cy="293"/>
            </a:xfrm>
          </p:grpSpPr>
          <p:sp>
            <p:nvSpPr>
              <p:cNvPr id="2067" name="Freeform 11"/>
              <p:cNvSpPr>
                <a:spLocks/>
              </p:cNvSpPr>
              <p:nvPr/>
            </p:nvSpPr>
            <p:spPr bwMode="auto">
              <a:xfrm>
                <a:off x="1584" y="2256"/>
                <a:ext cx="364" cy="293"/>
              </a:xfrm>
              <a:custGeom>
                <a:avLst/>
                <a:gdLst>
                  <a:gd name="T0" fmla="*/ 0 w 728"/>
                  <a:gd name="T1" fmla="*/ 0 h 879"/>
                  <a:gd name="T2" fmla="*/ 1 w 728"/>
                  <a:gd name="T3" fmla="*/ 0 h 879"/>
                  <a:gd name="T4" fmla="*/ 1 w 728"/>
                  <a:gd name="T5" fmla="*/ 0 h 879"/>
                  <a:gd name="T6" fmla="*/ 1 w 728"/>
                  <a:gd name="T7" fmla="*/ 0 h 879"/>
                  <a:gd name="T8" fmla="*/ 1 w 728"/>
                  <a:gd name="T9" fmla="*/ 0 h 879"/>
                  <a:gd name="T10" fmla="*/ 0 w 728"/>
                  <a:gd name="T11" fmla="*/ 0 h 879"/>
                  <a:gd name="T12" fmla="*/ 0 w 728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8" h="879">
                    <a:moveTo>
                      <a:pt x="0" y="48"/>
                    </a:moveTo>
                    <a:lnTo>
                      <a:pt x="459" y="0"/>
                    </a:lnTo>
                    <a:lnTo>
                      <a:pt x="728" y="147"/>
                    </a:lnTo>
                    <a:lnTo>
                      <a:pt x="728" y="797"/>
                    </a:lnTo>
                    <a:lnTo>
                      <a:pt x="227" y="879"/>
                    </a:lnTo>
                    <a:lnTo>
                      <a:pt x="0" y="6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2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12"/>
              <p:cNvSpPr>
                <a:spLocks/>
              </p:cNvSpPr>
              <p:nvPr/>
            </p:nvSpPr>
            <p:spPr bwMode="auto">
              <a:xfrm>
                <a:off x="1611" y="2256"/>
                <a:ext cx="305" cy="54"/>
              </a:xfrm>
              <a:custGeom>
                <a:avLst/>
                <a:gdLst>
                  <a:gd name="T0" fmla="*/ 0 w 610"/>
                  <a:gd name="T1" fmla="*/ 0 h 161"/>
                  <a:gd name="T2" fmla="*/ 1 w 610"/>
                  <a:gd name="T3" fmla="*/ 0 h 161"/>
                  <a:gd name="T4" fmla="*/ 1 w 610"/>
                  <a:gd name="T5" fmla="*/ 0 h 161"/>
                  <a:gd name="T6" fmla="*/ 1 w 610"/>
                  <a:gd name="T7" fmla="*/ 0 h 161"/>
                  <a:gd name="T8" fmla="*/ 0 w 61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161">
                    <a:moveTo>
                      <a:pt x="0" y="38"/>
                    </a:moveTo>
                    <a:lnTo>
                      <a:pt x="398" y="0"/>
                    </a:lnTo>
                    <a:lnTo>
                      <a:pt x="610" y="115"/>
                    </a:lnTo>
                    <a:lnTo>
                      <a:pt x="183" y="16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3"/>
              <p:cNvSpPr>
                <a:spLocks/>
              </p:cNvSpPr>
              <p:nvPr/>
            </p:nvSpPr>
            <p:spPr bwMode="auto">
              <a:xfrm>
                <a:off x="1708" y="2323"/>
                <a:ext cx="225" cy="221"/>
              </a:xfrm>
              <a:custGeom>
                <a:avLst/>
                <a:gdLst>
                  <a:gd name="T0" fmla="*/ 0 w 449"/>
                  <a:gd name="T1" fmla="*/ 0 h 664"/>
                  <a:gd name="T2" fmla="*/ 1 w 449"/>
                  <a:gd name="T3" fmla="*/ 0 h 664"/>
                  <a:gd name="T4" fmla="*/ 1 w 449"/>
                  <a:gd name="T5" fmla="*/ 0 h 664"/>
                  <a:gd name="T6" fmla="*/ 0 w 449"/>
                  <a:gd name="T7" fmla="*/ 0 h 664"/>
                  <a:gd name="T8" fmla="*/ 0 w 449"/>
                  <a:gd name="T9" fmla="*/ 0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664">
                    <a:moveTo>
                      <a:pt x="0" y="50"/>
                    </a:moveTo>
                    <a:lnTo>
                      <a:pt x="449" y="0"/>
                    </a:lnTo>
                    <a:lnTo>
                      <a:pt x="449" y="584"/>
                    </a:lnTo>
                    <a:lnTo>
                      <a:pt x="0" y="6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2438400" y="875110"/>
            <a:ext cx="5105400" cy="3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r>
              <a:rPr lang="en-US" altLang="en-US" sz="21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Tiểu</a:t>
            </a:r>
            <a:r>
              <a:rPr lang="en-US" altLang="en-US" sz="21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Hứa</a:t>
            </a:r>
            <a:r>
              <a:rPr lang="en-US" altLang="en-US" sz="21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latin typeface="Times New Roman" pitchFamily="18" charset="0"/>
              </a:rPr>
              <a:t>Tạo</a:t>
            </a:r>
            <a:endParaRPr lang="en-US" altLang="en-US" sz="21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1982391" y="594122"/>
            <a:ext cx="6096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33CC"/>
                </a:solidFill>
                <a:latin typeface="Times New Roman" pitchFamily="18" charset="0"/>
              </a:rPr>
              <a:t>PHÒNG GIÁO DỤC - ĐÀO TẠO ĐẠI LỘC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209800" y="1600200"/>
            <a:ext cx="5361385" cy="7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100" b="1" dirty="0" err="1">
                <a:solidFill>
                  <a:srgbClr val="990099"/>
                </a:solidFill>
                <a:latin typeface="Times New Roman" pitchFamily="18" charset="0"/>
              </a:rPr>
              <a:t>Môn</a:t>
            </a:r>
            <a:r>
              <a:rPr lang="en-US" altLang="en-US" sz="4100" b="1" dirty="0">
                <a:solidFill>
                  <a:srgbClr val="990099"/>
                </a:solidFill>
                <a:latin typeface="Times New Roman" pitchFamily="18" charset="0"/>
              </a:rPr>
              <a:t>: </a:t>
            </a:r>
            <a:r>
              <a:rPr lang="en-US" altLang="en-US" sz="4100" b="1" dirty="0" err="1" smtClean="0">
                <a:solidFill>
                  <a:srgbClr val="990099"/>
                </a:solidFill>
                <a:latin typeface="Times New Roman" pitchFamily="18" charset="0"/>
              </a:rPr>
              <a:t>Toán</a:t>
            </a:r>
            <a:endParaRPr lang="en-US" altLang="en-US" sz="41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200401" y="2531269"/>
            <a:ext cx="2108597" cy="52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rgbClr val="990099"/>
                </a:solidFill>
                <a:latin typeface="Times New Roman" pitchFamily="18" charset="0"/>
              </a:rPr>
              <a:t>Lớp</a:t>
            </a:r>
            <a:r>
              <a:rPr lang="en-US" altLang="en-US" sz="30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vi-VN" altLang="en-US" sz="3000" b="1" dirty="0" smtClean="0">
                <a:solidFill>
                  <a:srgbClr val="990099"/>
                </a:solidFill>
                <a:latin typeface="Times New Roman" pitchFamily="18" charset="0"/>
              </a:rPr>
              <a:t>1B</a:t>
            </a:r>
            <a:endParaRPr lang="en-US" altLang="en-US" sz="30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pic>
        <p:nvPicPr>
          <p:cNvPr id="9234" name="Picture 18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74219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956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5" y="1815704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815704" y="3262313"/>
            <a:ext cx="5924550" cy="3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100" b="1" i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itchFamily="18" charset="0"/>
              </a:rPr>
              <a:t>thực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itchFamily="18" charset="0"/>
              </a:rPr>
              <a:t>hiện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itchFamily="18" charset="0"/>
              </a:rPr>
              <a:t> : </a:t>
            </a:r>
            <a:r>
              <a:rPr lang="vi-VN" altLang="en-US" sz="2100" b="1" i="1" dirty="0" smtClean="0">
                <a:solidFill>
                  <a:srgbClr val="0033CC"/>
                </a:solidFill>
                <a:latin typeface="Times New Roman" pitchFamily="18" charset="0"/>
              </a:rPr>
              <a:t>Đoàn Thị Hoàng Dung </a:t>
            </a:r>
            <a:endParaRPr lang="en-US" altLang="en-US" sz="21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060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8666" y="2368154"/>
            <a:ext cx="343614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35066"/>
            <a:ext cx="52578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94247" y="5191126"/>
            <a:ext cx="343614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29" y="2356247"/>
            <a:ext cx="52578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4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2" grpId="1"/>
      <p:bldP spid="9233" grpId="0"/>
      <p:bldP spid="9233" grpId="1"/>
      <p:bldP spid="9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066800" y="1200150"/>
            <a:ext cx="7467600" cy="1828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quý thầy cô mạnh khỏe.</a:t>
            </a:r>
          </a:p>
          <a:p>
            <a:pPr algn="ctr"/>
            <a:r>
              <a:rPr lang="vi-VN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7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7651" name="Picture 2" descr="DAI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64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DAI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9144"/>
            <a:ext cx="1066800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duc22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4" name="AutoShape 10"/>
          <p:cNvSpPr>
            <a:spLocks noChangeArrowheads="1"/>
          </p:cNvSpPr>
          <p:nvPr/>
        </p:nvSpPr>
        <p:spPr bwMode="auto">
          <a:xfrm>
            <a:off x="0" y="3600450"/>
            <a:ext cx="838200" cy="685800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5" name="AutoShape 11"/>
          <p:cNvSpPr>
            <a:spLocks noChangeArrowheads="1"/>
          </p:cNvSpPr>
          <p:nvPr/>
        </p:nvSpPr>
        <p:spPr bwMode="auto">
          <a:xfrm>
            <a:off x="5410201" y="571501"/>
            <a:ext cx="575072" cy="364331"/>
          </a:xfrm>
          <a:prstGeom prst="star4">
            <a:avLst>
              <a:gd name="adj" fmla="val 12500"/>
            </a:avLst>
          </a:prstGeom>
          <a:solidFill>
            <a:srgbClr val="CC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6" name="AutoShape 12"/>
          <p:cNvSpPr>
            <a:spLocks noChangeArrowheads="1"/>
          </p:cNvSpPr>
          <p:nvPr/>
        </p:nvSpPr>
        <p:spPr bwMode="auto">
          <a:xfrm>
            <a:off x="7162800" y="228600"/>
            <a:ext cx="575072" cy="514350"/>
          </a:xfrm>
          <a:prstGeom prst="star4">
            <a:avLst>
              <a:gd name="adj" fmla="val 12431"/>
            </a:avLst>
          </a:prstGeom>
          <a:solidFill>
            <a:srgbClr val="FF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7" name="AutoShape 13"/>
          <p:cNvSpPr>
            <a:spLocks noChangeArrowheads="1"/>
          </p:cNvSpPr>
          <p:nvPr/>
        </p:nvSpPr>
        <p:spPr bwMode="auto">
          <a:xfrm>
            <a:off x="0" y="1200150"/>
            <a:ext cx="837010" cy="628650"/>
          </a:xfrm>
          <a:prstGeom prst="star4">
            <a:avLst>
              <a:gd name="adj" fmla="val 12431"/>
            </a:avLst>
          </a:prstGeom>
          <a:solidFill>
            <a:srgbClr val="CC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8" name="AutoShape 14"/>
          <p:cNvSpPr>
            <a:spLocks noChangeArrowheads="1"/>
          </p:cNvSpPr>
          <p:nvPr/>
        </p:nvSpPr>
        <p:spPr bwMode="auto">
          <a:xfrm>
            <a:off x="1981200" y="571500"/>
            <a:ext cx="838200" cy="571500"/>
          </a:xfrm>
          <a:prstGeom prst="star4">
            <a:avLst>
              <a:gd name="adj" fmla="val 12384"/>
            </a:avLst>
          </a:prstGeom>
          <a:solidFill>
            <a:srgbClr val="FFFF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r>
              <a:rPr lang="en-US" altLang="vi-VN" sz="1500">
                <a:latin typeface="VNI-Tubes" pitchFamily="2" charset="0"/>
              </a:rPr>
              <a:t>a</a:t>
            </a:r>
          </a:p>
        </p:txBody>
      </p:sp>
      <p:sp>
        <p:nvSpPr>
          <p:cNvPr id="210959" name="AutoShape 15"/>
          <p:cNvSpPr>
            <a:spLocks noChangeArrowheads="1"/>
          </p:cNvSpPr>
          <p:nvPr/>
        </p:nvSpPr>
        <p:spPr bwMode="auto">
          <a:xfrm>
            <a:off x="6400800" y="742951"/>
            <a:ext cx="762000" cy="535781"/>
          </a:xfrm>
          <a:prstGeom prst="star4">
            <a:avLst>
              <a:gd name="adj" fmla="val 12500"/>
            </a:avLst>
          </a:prstGeom>
          <a:solidFill>
            <a:srgbClr val="66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60" name="AutoShape 16"/>
          <p:cNvSpPr>
            <a:spLocks noChangeArrowheads="1"/>
          </p:cNvSpPr>
          <p:nvPr/>
        </p:nvSpPr>
        <p:spPr bwMode="auto">
          <a:xfrm>
            <a:off x="8305800" y="800101"/>
            <a:ext cx="838200" cy="592931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61" name="AutoShape 17"/>
          <p:cNvSpPr>
            <a:spLocks noChangeArrowheads="1"/>
          </p:cNvSpPr>
          <p:nvPr/>
        </p:nvSpPr>
        <p:spPr bwMode="auto">
          <a:xfrm flipV="1">
            <a:off x="0" y="3086100"/>
            <a:ext cx="838200" cy="492919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pic>
        <p:nvPicPr>
          <p:cNvPr id="27662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4457700"/>
            <a:ext cx="833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434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00550"/>
            <a:ext cx="90368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57700"/>
            <a:ext cx="90368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57700"/>
            <a:ext cx="90368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57700"/>
            <a:ext cx="833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57700"/>
            <a:ext cx="833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9" name="WordArt 24"/>
          <p:cNvSpPr>
            <a:spLocks noChangeArrowheads="1" noChangeShapeType="1" noTextEdit="1"/>
          </p:cNvSpPr>
          <p:nvPr/>
        </p:nvSpPr>
        <p:spPr bwMode="auto">
          <a:xfrm>
            <a:off x="76200" y="685800"/>
            <a:ext cx="1828800" cy="5143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 HỨA TẠO</a:t>
            </a:r>
          </a:p>
        </p:txBody>
      </p:sp>
      <p:pic>
        <p:nvPicPr>
          <p:cNvPr id="27670" name="Picture 25" descr="tulips_yellow_md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86250"/>
            <a:ext cx="8560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6" descr="25544sl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23" y="3200400"/>
            <a:ext cx="100607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27" descr="25542fx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43250"/>
            <a:ext cx="990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8" descr="6nve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9" descr="Orange_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48" y="2971800"/>
            <a:ext cx="168235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30" descr="j017829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8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 animBg="1"/>
      <p:bldP spid="210955" grpId="0" animBg="1"/>
      <p:bldP spid="210956" grpId="0" animBg="1"/>
      <p:bldP spid="210957" grpId="0" animBg="1"/>
      <p:bldP spid="210958" grpId="0" animBg="1"/>
      <p:bldP spid="210959" grpId="0" animBg="1"/>
      <p:bldP spid="210960" grpId="0" animBg="1"/>
      <p:bldP spid="2109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77528" y="51470"/>
            <a:ext cx="40190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139702"/>
            <a:ext cx="8103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Trò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chơi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Ai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nhanh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hơn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4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GA ĐT TOAN\XONG\Tranh bai 9\202004141703570338_b3-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3558"/>
            <a:ext cx="7776864" cy="1656184"/>
          </a:xfrm>
          <a:prstGeom prst="rect">
            <a:avLst/>
          </a:prstGeom>
          <a:noFill/>
          <a:extLst/>
        </p:spPr>
      </p:pic>
      <p:pic>
        <p:nvPicPr>
          <p:cNvPr id="6" name="Picture 5" descr="E:\GA ĐT TOAN\XONG\Tranh bai 9\xan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06916"/>
            <a:ext cx="775259" cy="777352"/>
          </a:xfrm>
          <a:prstGeom prst="rect">
            <a:avLst/>
          </a:prstGeom>
          <a:noFill/>
          <a:extLst/>
        </p:spPr>
      </p:pic>
      <p:pic>
        <p:nvPicPr>
          <p:cNvPr id="8" name="Picture 7" descr="E:\GA ĐT TOAN\XONG\Tranh bai 9\van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33" y="3206916"/>
            <a:ext cx="790521" cy="744195"/>
          </a:xfrm>
          <a:prstGeom prst="rect">
            <a:avLst/>
          </a:prstGeom>
          <a:noFill/>
          <a:extLst/>
        </p:spPr>
      </p:pic>
      <p:sp>
        <p:nvSpPr>
          <p:cNvPr id="9" name="Rectangle 8"/>
          <p:cNvSpPr/>
          <p:nvPr/>
        </p:nvSpPr>
        <p:spPr>
          <a:xfrm>
            <a:off x="395536" y="555526"/>
            <a:ext cx="87484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đặt vào dấu “?” là hình nào?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84168" y="1491630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E:\GA ĐT TOAN\XONG\Tranh bai 9\d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38" y="3227101"/>
            <a:ext cx="793572" cy="803141"/>
          </a:xfrm>
          <a:prstGeom prst="rect">
            <a:avLst/>
          </a:prstGeom>
          <a:noFill/>
          <a:extLst/>
        </p:spPr>
      </p:pic>
      <p:sp>
        <p:nvSpPr>
          <p:cNvPr id="11" name="TextBox 10"/>
          <p:cNvSpPr txBox="1"/>
          <p:nvPr/>
        </p:nvSpPr>
        <p:spPr>
          <a:xfrm>
            <a:off x="2436532" y="4138504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8780" y="4138504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9020" y="4147215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74181" y="4107651"/>
            <a:ext cx="817899" cy="76835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202004091731142746_LT4-b3-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90" y="2252485"/>
            <a:ext cx="2084982" cy="979050"/>
          </a:xfrm>
          <a:prstGeom prst="rect">
            <a:avLst/>
          </a:prstGeom>
          <a:noFill/>
          <a:extLst/>
        </p:spPr>
      </p:pic>
      <p:pic>
        <p:nvPicPr>
          <p:cNvPr id="6" name="Picture 5" descr="D:\202004091731074728_LT4-b3-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63681"/>
            <a:ext cx="2088232" cy="969571"/>
          </a:xfrm>
          <a:prstGeom prst="rect">
            <a:avLst/>
          </a:prstGeom>
          <a:noFill/>
          <a:extLst/>
        </p:spPr>
      </p:pic>
      <p:pic>
        <p:nvPicPr>
          <p:cNvPr id="7" name="Picture 6" descr="D:\202004091731018209_LT4-b3-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63681"/>
            <a:ext cx="2156990" cy="967854"/>
          </a:xfrm>
          <a:prstGeom prst="rect">
            <a:avLst/>
          </a:prstGeom>
          <a:noFill/>
          <a:extLst/>
        </p:spPr>
      </p:pic>
      <p:sp>
        <p:nvSpPr>
          <p:cNvPr id="8" name="Rounded Rectangle 7"/>
          <p:cNvSpPr/>
          <p:nvPr/>
        </p:nvSpPr>
        <p:spPr>
          <a:xfrm>
            <a:off x="1379076" y="1806420"/>
            <a:ext cx="621957" cy="5493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414863" y="1805605"/>
            <a:ext cx="621957" cy="5493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457690" y="1805605"/>
            <a:ext cx="621957" cy="5493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95736" y="483518"/>
            <a:ext cx="47525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4030" y="184295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5996" y="18206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6336" y="1842959"/>
            <a:ext cx="48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A ĐT TOAN\HINH ANH TOAN TAP 1\CHU D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" y="8938"/>
            <a:ext cx="9128187" cy="22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19672" y="1851670"/>
            <a:ext cx="6588224" cy="638274"/>
            <a:chOff x="1491702" y="1616482"/>
            <a:chExt cx="3648089" cy="638274"/>
          </a:xfrm>
        </p:grpSpPr>
        <p:grpSp>
          <p:nvGrpSpPr>
            <p:cNvPr id="10" name="Group 9"/>
            <p:cNvGrpSpPr/>
            <p:nvPr/>
          </p:nvGrpSpPr>
          <p:grpSpPr>
            <a:xfrm>
              <a:off x="2373661" y="1617665"/>
              <a:ext cx="1838300" cy="637091"/>
              <a:chOff x="1979712" y="2492896"/>
              <a:chExt cx="4896272" cy="709330"/>
            </a:xfrm>
          </p:grpSpPr>
          <p:grpSp>
            <p:nvGrpSpPr>
              <p:cNvPr id="11" name="Group 10"/>
              <p:cNvGrpSpPr/>
              <p:nvPr/>
            </p:nvGrpSpPr>
            <p:grpSpPr>
              <a:xfrm flipH="1">
                <a:off x="6073282" y="2496073"/>
                <a:ext cx="802702" cy="706153"/>
                <a:chOff x="3635897" y="3429000"/>
                <a:chExt cx="802702" cy="706153"/>
              </a:xfrm>
            </p:grpSpPr>
            <p:sp>
              <p:nvSpPr>
                <p:cNvPr id="15" name="Rectangle 8"/>
                <p:cNvSpPr/>
                <p:nvPr/>
              </p:nvSpPr>
              <p:spPr>
                <a:xfrm>
                  <a:off x="3635897" y="3569839"/>
                  <a:ext cx="792088" cy="565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088" h="565314">
                      <a:moveTo>
                        <a:pt x="0" y="0"/>
                      </a:moveTo>
                      <a:lnTo>
                        <a:pt x="792088" y="0"/>
                      </a:lnTo>
                      <a:lnTo>
                        <a:pt x="792088" y="565314"/>
                      </a:lnTo>
                      <a:lnTo>
                        <a:pt x="0" y="565314"/>
                      </a:lnTo>
                      <a:lnTo>
                        <a:pt x="0" y="555729"/>
                      </a:lnTo>
                      <a:lnTo>
                        <a:pt x="364096" y="282657"/>
                      </a:lnTo>
                      <a:lnTo>
                        <a:pt x="0" y="958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ectangle 2"/>
                <p:cNvSpPr/>
                <p:nvPr/>
              </p:nvSpPr>
              <p:spPr>
                <a:xfrm>
                  <a:off x="4211960" y="3429000"/>
                  <a:ext cx="226639" cy="701149"/>
                </a:xfrm>
                <a:custGeom>
                  <a:avLst/>
                  <a:gdLst>
                    <a:gd name="connsiteX0" fmla="*/ 0 w 432048"/>
                    <a:gd name="connsiteY0" fmla="*/ 0 h 565314"/>
                    <a:gd name="connsiteX1" fmla="*/ 432048 w 432048"/>
                    <a:gd name="connsiteY1" fmla="*/ 0 h 565314"/>
                    <a:gd name="connsiteX2" fmla="*/ 432048 w 432048"/>
                    <a:gd name="connsiteY2" fmla="*/ 565314 h 565314"/>
                    <a:gd name="connsiteX3" fmla="*/ 0 w 432048"/>
                    <a:gd name="connsiteY3" fmla="*/ 565314 h 565314"/>
                    <a:gd name="connsiteX4" fmla="*/ 0 w 432048"/>
                    <a:gd name="connsiteY4" fmla="*/ 0 h 565314"/>
                    <a:gd name="connsiteX0" fmla="*/ 0 w 432048"/>
                    <a:gd name="connsiteY0" fmla="*/ 0 h 687897"/>
                    <a:gd name="connsiteX1" fmla="*/ 432048 w 432048"/>
                    <a:gd name="connsiteY1" fmla="*/ 0 h 687897"/>
                    <a:gd name="connsiteX2" fmla="*/ 216700 w 432048"/>
                    <a:gd name="connsiteY2" fmla="*/ 687897 h 687897"/>
                    <a:gd name="connsiteX3" fmla="*/ 0 w 432048"/>
                    <a:gd name="connsiteY3" fmla="*/ 565314 h 687897"/>
                    <a:gd name="connsiteX4" fmla="*/ 0 w 432048"/>
                    <a:gd name="connsiteY4" fmla="*/ 0 h 687897"/>
                    <a:gd name="connsiteX0" fmla="*/ 0 w 226639"/>
                    <a:gd name="connsiteY0" fmla="*/ 13252 h 701149"/>
                    <a:gd name="connsiteX1" fmla="*/ 226639 w 226639"/>
                    <a:gd name="connsiteY1" fmla="*/ 0 h 701149"/>
                    <a:gd name="connsiteX2" fmla="*/ 216700 w 226639"/>
                    <a:gd name="connsiteY2" fmla="*/ 701149 h 701149"/>
                    <a:gd name="connsiteX3" fmla="*/ 0 w 226639"/>
                    <a:gd name="connsiteY3" fmla="*/ 578566 h 701149"/>
                    <a:gd name="connsiteX4" fmla="*/ 0 w 226639"/>
                    <a:gd name="connsiteY4" fmla="*/ 13252 h 701149"/>
                    <a:gd name="connsiteX0" fmla="*/ 3313 w 226639"/>
                    <a:gd name="connsiteY0" fmla="*/ 0 h 701149"/>
                    <a:gd name="connsiteX1" fmla="*/ 226639 w 226639"/>
                    <a:gd name="connsiteY1" fmla="*/ 0 h 701149"/>
                    <a:gd name="connsiteX2" fmla="*/ 216700 w 226639"/>
                    <a:gd name="connsiteY2" fmla="*/ 701149 h 701149"/>
                    <a:gd name="connsiteX3" fmla="*/ 0 w 226639"/>
                    <a:gd name="connsiteY3" fmla="*/ 578566 h 701149"/>
                    <a:gd name="connsiteX4" fmla="*/ 3313 w 226639"/>
                    <a:gd name="connsiteY4" fmla="*/ 0 h 70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639" h="701149">
                      <a:moveTo>
                        <a:pt x="3313" y="0"/>
                      </a:moveTo>
                      <a:lnTo>
                        <a:pt x="226639" y="0"/>
                      </a:lnTo>
                      <a:lnTo>
                        <a:pt x="216700" y="701149"/>
                      </a:lnTo>
                      <a:lnTo>
                        <a:pt x="0" y="578566"/>
                      </a:lnTo>
                      <a:cubicBezTo>
                        <a:pt x="1104" y="385711"/>
                        <a:pt x="2209" y="192855"/>
                        <a:pt x="331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00000">
                        <a:lumMod val="78000"/>
                      </a:srgbClr>
                    </a:gs>
                    <a:gs pos="100000">
                      <a:srgbClr val="C00000">
                        <a:lumMod val="8000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Rectangle 8"/>
              <p:cNvSpPr/>
              <p:nvPr/>
            </p:nvSpPr>
            <p:spPr>
              <a:xfrm>
                <a:off x="1979712" y="2636912"/>
                <a:ext cx="792088" cy="565314"/>
              </a:xfrm>
              <a:custGeom>
                <a:avLst/>
                <a:gdLst/>
                <a:ahLst/>
                <a:cxnLst/>
                <a:rect l="l" t="t" r="r" b="b"/>
                <a:pathLst>
                  <a:path w="792088" h="565314">
                    <a:moveTo>
                      <a:pt x="0" y="0"/>
                    </a:moveTo>
                    <a:lnTo>
                      <a:pt x="792088" y="0"/>
                    </a:lnTo>
                    <a:lnTo>
                      <a:pt x="792088" y="565314"/>
                    </a:lnTo>
                    <a:lnTo>
                      <a:pt x="0" y="565314"/>
                    </a:lnTo>
                    <a:lnTo>
                      <a:pt x="0" y="555729"/>
                    </a:lnTo>
                    <a:lnTo>
                      <a:pt x="364096" y="282657"/>
                    </a:lnTo>
                    <a:lnTo>
                      <a:pt x="0" y="958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2555775" y="2496073"/>
                <a:ext cx="226639" cy="701149"/>
              </a:xfrm>
              <a:custGeom>
                <a:avLst/>
                <a:gdLst>
                  <a:gd name="connsiteX0" fmla="*/ 0 w 432048"/>
                  <a:gd name="connsiteY0" fmla="*/ 0 h 565314"/>
                  <a:gd name="connsiteX1" fmla="*/ 432048 w 432048"/>
                  <a:gd name="connsiteY1" fmla="*/ 0 h 565314"/>
                  <a:gd name="connsiteX2" fmla="*/ 432048 w 432048"/>
                  <a:gd name="connsiteY2" fmla="*/ 565314 h 565314"/>
                  <a:gd name="connsiteX3" fmla="*/ 0 w 432048"/>
                  <a:gd name="connsiteY3" fmla="*/ 565314 h 565314"/>
                  <a:gd name="connsiteX4" fmla="*/ 0 w 432048"/>
                  <a:gd name="connsiteY4" fmla="*/ 0 h 565314"/>
                  <a:gd name="connsiteX0" fmla="*/ 0 w 432048"/>
                  <a:gd name="connsiteY0" fmla="*/ 0 h 687897"/>
                  <a:gd name="connsiteX1" fmla="*/ 432048 w 432048"/>
                  <a:gd name="connsiteY1" fmla="*/ 0 h 687897"/>
                  <a:gd name="connsiteX2" fmla="*/ 216700 w 432048"/>
                  <a:gd name="connsiteY2" fmla="*/ 687897 h 687897"/>
                  <a:gd name="connsiteX3" fmla="*/ 0 w 432048"/>
                  <a:gd name="connsiteY3" fmla="*/ 565314 h 687897"/>
                  <a:gd name="connsiteX4" fmla="*/ 0 w 432048"/>
                  <a:gd name="connsiteY4" fmla="*/ 0 h 687897"/>
                  <a:gd name="connsiteX0" fmla="*/ 0 w 226639"/>
                  <a:gd name="connsiteY0" fmla="*/ 13252 h 701149"/>
                  <a:gd name="connsiteX1" fmla="*/ 226639 w 226639"/>
                  <a:gd name="connsiteY1" fmla="*/ 0 h 701149"/>
                  <a:gd name="connsiteX2" fmla="*/ 216700 w 226639"/>
                  <a:gd name="connsiteY2" fmla="*/ 701149 h 701149"/>
                  <a:gd name="connsiteX3" fmla="*/ 0 w 226639"/>
                  <a:gd name="connsiteY3" fmla="*/ 578566 h 701149"/>
                  <a:gd name="connsiteX4" fmla="*/ 0 w 226639"/>
                  <a:gd name="connsiteY4" fmla="*/ 13252 h 701149"/>
                  <a:gd name="connsiteX0" fmla="*/ 3313 w 226639"/>
                  <a:gd name="connsiteY0" fmla="*/ 0 h 701149"/>
                  <a:gd name="connsiteX1" fmla="*/ 226639 w 226639"/>
                  <a:gd name="connsiteY1" fmla="*/ 0 h 701149"/>
                  <a:gd name="connsiteX2" fmla="*/ 216700 w 226639"/>
                  <a:gd name="connsiteY2" fmla="*/ 701149 h 701149"/>
                  <a:gd name="connsiteX3" fmla="*/ 0 w 226639"/>
                  <a:gd name="connsiteY3" fmla="*/ 578566 h 701149"/>
                  <a:gd name="connsiteX4" fmla="*/ 3313 w 226639"/>
                  <a:gd name="connsiteY4" fmla="*/ 0 h 70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39" h="701149">
                    <a:moveTo>
                      <a:pt x="3313" y="0"/>
                    </a:moveTo>
                    <a:lnTo>
                      <a:pt x="226639" y="0"/>
                    </a:lnTo>
                    <a:lnTo>
                      <a:pt x="216700" y="701149"/>
                    </a:lnTo>
                    <a:lnTo>
                      <a:pt x="0" y="578566"/>
                    </a:lnTo>
                    <a:cubicBezTo>
                      <a:pt x="1104" y="385711"/>
                      <a:pt x="2209" y="192855"/>
                      <a:pt x="331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>
                      <a:lumMod val="78000"/>
                    </a:srgbClr>
                  </a:gs>
                  <a:gs pos="100000">
                    <a:srgbClr val="C00000">
                      <a:lumMod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55776" y="2492896"/>
                <a:ext cx="3744416" cy="5760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TextBox 1"/>
            <p:cNvSpPr txBox="1">
              <a:spLocks noChangeArrowheads="1"/>
            </p:cNvSpPr>
            <p:nvPr/>
          </p:nvSpPr>
          <p:spPr bwMode="auto">
            <a:xfrm>
              <a:off x="1491702" y="1616482"/>
              <a:ext cx="36480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b="1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Bài 10 – Tiết 1</a:t>
              </a:r>
              <a:endPara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5284" y="3003798"/>
            <a:ext cx="8373446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22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PHÉP CỘNG TRONG PHẠM VI 10</a:t>
            </a:r>
            <a:endParaRPr lang="en-US" sz="4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99592" y="3867894"/>
            <a:ext cx="7524328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mtClean="0"/>
              <a:t>(Trang 56, 57)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GA ĐT TOAN\XONG\Tranh bai 10\kissclipart-kinds-of-transportation-in-land-clipart-car-land-t-5d81073384b27b6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74151"/>
            <a:ext cx="1316848" cy="1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XONG\Tranh bai 10\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8180"/>
            <a:ext cx="2899980" cy="29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1520" y="483518"/>
            <a:ext cx="8712968" cy="3096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77" y="18196"/>
            <a:ext cx="2327598" cy="93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-244326" y="257309"/>
            <a:ext cx="864096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/>
              <a:t>a</a:t>
            </a:r>
            <a:r>
              <a:rPr lang="en-US" altLang="ko-KR" sz="2800" smtClean="0"/>
              <a:t>)</a:t>
            </a:r>
            <a:endParaRPr lang="ko-KR" altLang="en-US" sz="2800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243411" y="18196"/>
            <a:ext cx="4056781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 dirty="0" err="1" smtClean="0"/>
              <a:t>Gộp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lại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thì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bằng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mấy</a:t>
            </a:r>
            <a:r>
              <a:rPr lang="en-US" altLang="ko-KR" sz="2800" dirty="0" smtClean="0"/>
              <a:t>? </a:t>
            </a:r>
            <a:endParaRPr lang="ko-KR" alt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467544" y="3651870"/>
            <a:ext cx="8496944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915816" y="527732"/>
            <a:ext cx="3732745" cy="792088"/>
          </a:xfrm>
          <a:prstGeom prst="wedgeRoundRectCallout">
            <a:avLst>
              <a:gd name="adj1" fmla="val -49032"/>
              <a:gd name="adj2" fmla="val 74581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smtClean="0">
                <a:solidFill>
                  <a:schemeClr val="tx1"/>
                </a:solidFill>
              </a:rPr>
              <a:t>Gộp 3 quả bóng và 2 quả </a:t>
            </a:r>
          </a:p>
          <a:p>
            <a:pPr algn="ctr"/>
            <a:r>
              <a:rPr lang="en-US" sz="2000" b="1" i="1" smtClean="0">
                <a:solidFill>
                  <a:schemeClr val="tx1"/>
                </a:solidFill>
              </a:rPr>
              <a:t>bóng được mấy quả bóng?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95516" y="1563638"/>
            <a:ext cx="5452948" cy="18722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79912" y="1707654"/>
            <a:ext cx="4392488" cy="864096"/>
            <a:chOff x="4121109" y="1707654"/>
            <a:chExt cx="4392488" cy="864096"/>
          </a:xfrm>
        </p:grpSpPr>
        <p:sp>
          <p:nvSpPr>
            <p:cNvPr id="16" name="Rounded Rectangle 15"/>
            <p:cNvSpPr/>
            <p:nvPr/>
          </p:nvSpPr>
          <p:spPr>
            <a:xfrm>
              <a:off x="4121109" y="1707654"/>
              <a:ext cx="4392488" cy="864096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E:\GA ĐT TOAN\XONG\Tranh bai 10\7-78191_red-circle-clipart-circles-medium-hd-png-downloa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428" y="1739553"/>
              <a:ext cx="818451" cy="794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E:\GA ĐT TOAN\XONG\Tranh bai 10\7-78191_red-circle-clipart-circles-medium-hd-png-downloa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887" y="1745192"/>
              <a:ext cx="818451" cy="794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E:\GA ĐT TOAN\XONG\Tranh bai 10\7-78191_red-circle-clipart-circles-medium-hd-png-downloa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765" y="1739553"/>
              <a:ext cx="818451" cy="794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E:\GA ĐT TOAN\XONG\Tranh bai 10\unname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144" y="1797030"/>
              <a:ext cx="702712" cy="702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E:\GA ĐT TOAN\XONG\Tranh bai 10\unname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788820"/>
              <a:ext cx="702712" cy="702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2"/>
          <p:cNvSpPr txBox="1">
            <a:spLocks/>
          </p:cNvSpPr>
          <p:nvPr/>
        </p:nvSpPr>
        <p:spPr>
          <a:xfrm>
            <a:off x="3295516" y="2993613"/>
            <a:ext cx="5524957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200" smtClean="0"/>
              <a:t>Ba cộng hai bằng năm. Dấu cộng: + </a:t>
            </a:r>
            <a:endParaRPr lang="ko-KR" altLang="en-US" sz="2200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3995936" y="2499742"/>
            <a:ext cx="4056781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200" smtClean="0">
                <a:solidFill>
                  <a:srgbClr val="FF0000"/>
                </a:solidFill>
              </a:rPr>
              <a:t>3 + 2 = 5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-180528" y="3425661"/>
            <a:ext cx="864096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 smtClean="0"/>
              <a:t>b)</a:t>
            </a:r>
            <a:endParaRPr lang="ko-KR" altLang="en-US" sz="2800" dirty="0"/>
          </a:p>
        </p:txBody>
      </p:sp>
      <p:pic>
        <p:nvPicPr>
          <p:cNvPr id="1032" name="Picture 8" descr="E:\GA ĐT TOAN\XONG\Tranh bai 10\Red_Car_PNG_Clipart-1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9902"/>
            <a:ext cx="1057931" cy="7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E:\GA ĐT TOAN\XONG\Tranh bai 10\Red_Car_PNG_Clipart-1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89" y="3939902"/>
            <a:ext cx="1057931" cy="7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E:\GA ĐT TOAN\XONG\Tranh bai 10\Red_Car_PNG_Clipart-1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09" y="3939902"/>
            <a:ext cx="1057931" cy="7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2"/>
          <p:cNvSpPr txBox="1">
            <a:spLocks/>
          </p:cNvSpPr>
          <p:nvPr/>
        </p:nvSpPr>
        <p:spPr>
          <a:xfrm>
            <a:off x="4691683" y="3713693"/>
            <a:ext cx="4056781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200" smtClean="0">
                <a:solidFill>
                  <a:srgbClr val="0070C0"/>
                </a:solidFill>
              </a:rPr>
              <a:t>1 + 3 = 4 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4691683" y="4361765"/>
            <a:ext cx="4056781" cy="44223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200" smtClean="0"/>
              <a:t>Một cộng ba bằng bốn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2" grpId="0" animBg="1"/>
      <p:bldP spid="15" grpId="0" animBg="1"/>
      <p:bldP spid="24" grpId="0"/>
      <p:bldP spid="25" grpId="0"/>
      <p:bldP spid="28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20" y="-9905"/>
            <a:ext cx="2115876" cy="81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5808" y="68199"/>
            <a:ext cx="1615872" cy="559335"/>
            <a:chOff x="735079" y="896181"/>
            <a:chExt cx="1615872" cy="559335"/>
          </a:xfrm>
        </p:grpSpPr>
        <p:grpSp>
          <p:nvGrpSpPr>
            <p:cNvPr id="10" name="Group 9"/>
            <p:cNvGrpSpPr/>
            <p:nvPr/>
          </p:nvGrpSpPr>
          <p:grpSpPr>
            <a:xfrm>
              <a:off x="735079" y="896181"/>
              <a:ext cx="1202075" cy="555526"/>
              <a:chOff x="132774" y="1491630"/>
              <a:chExt cx="1132137" cy="55552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6469" y="1523936"/>
                <a:ext cx="548442" cy="523220"/>
              </a:xfrm>
              <a:prstGeom prst="rect">
                <a:avLst/>
              </a:prstGeom>
              <a:solidFill>
                <a:srgbClr val="00B0F0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865146" y="932296"/>
              <a:ext cx="485805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170965" y="902433"/>
            <a:ext cx="2548402" cy="947677"/>
            <a:chOff x="-108520" y="891799"/>
            <a:chExt cx="2836462" cy="1103887"/>
          </a:xfrm>
        </p:grpSpPr>
        <p:sp>
          <p:nvSpPr>
            <p:cNvPr id="14" name="Title 2"/>
            <p:cNvSpPr txBox="1">
              <a:spLocks/>
            </p:cNvSpPr>
            <p:nvPr/>
          </p:nvSpPr>
          <p:spPr>
            <a:xfrm>
              <a:off x="-108520" y="1049397"/>
              <a:ext cx="864096" cy="4422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2800"/>
                <a:t>a</a:t>
              </a:r>
              <a:r>
                <a:rPr lang="en-US" altLang="ko-KR" sz="2800" smtClean="0"/>
                <a:t>)</a:t>
              </a:r>
              <a:endParaRPr lang="ko-KR" altLang="en-US" sz="28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8810" y="891799"/>
              <a:ext cx="2239132" cy="110388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E:\GA ĐT TOAN\XONG\Tranh bai 10\Green_Apple_PNG_Clip_Art_Imag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447" y="957050"/>
              <a:ext cx="824701" cy="87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GA ĐT TOAN\XONG\Tranh bai 10\Apple_PNG_Clip_Art-146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61" y="959149"/>
              <a:ext cx="809511" cy="8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-252536" y="2578314"/>
            <a:ext cx="2736304" cy="1498146"/>
            <a:chOff x="-108520" y="2578313"/>
            <a:chExt cx="3096344" cy="1793637"/>
          </a:xfrm>
        </p:grpSpPr>
        <p:sp>
          <p:nvSpPr>
            <p:cNvPr id="16" name="Rounded Rectangle 15"/>
            <p:cNvSpPr/>
            <p:nvPr/>
          </p:nvSpPr>
          <p:spPr>
            <a:xfrm>
              <a:off x="539552" y="2619991"/>
              <a:ext cx="2448272" cy="17519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3" descr="E:\GA ĐT TOAN\XONG\Tranh bai 10\Apple_PNG_Clip_Art-146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77" y="2578313"/>
              <a:ext cx="809511" cy="8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E:\GA ĐT TOAN\XONG\Tranh bai 10\Apple_PNG_Clip_Art-146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442409"/>
              <a:ext cx="809511" cy="8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E:\GA ĐT TOAN\XONG\Tranh bai 10\Apple_PNG_Clip_Art-146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435846"/>
              <a:ext cx="809511" cy="8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E:\GA ĐT TOAN\XONG\Tranh bai 10\Green_Apple_PNG_Clip_Art_Imag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123" y="3067203"/>
              <a:ext cx="824701" cy="87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itle 2"/>
            <p:cNvSpPr txBox="1">
              <a:spLocks/>
            </p:cNvSpPr>
            <p:nvPr/>
          </p:nvSpPr>
          <p:spPr>
            <a:xfrm>
              <a:off x="-108520" y="3209637"/>
              <a:ext cx="864096" cy="4422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2800" smtClean="0"/>
                <a:t>c)</a:t>
              </a:r>
              <a:endParaRPr lang="ko-KR" alt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56173" y="2619991"/>
            <a:ext cx="2708115" cy="1390843"/>
            <a:chOff x="4211960" y="2619991"/>
            <a:chExt cx="3096344" cy="1688554"/>
          </a:xfrm>
        </p:grpSpPr>
        <p:sp>
          <p:nvSpPr>
            <p:cNvPr id="18" name="Rounded Rectangle 17"/>
            <p:cNvSpPr/>
            <p:nvPr/>
          </p:nvSpPr>
          <p:spPr>
            <a:xfrm>
              <a:off x="4860032" y="2619991"/>
              <a:ext cx="2448272" cy="16799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3" descr="E:\GA ĐT TOAN\XONG\Tranh bai 10\Apple_PNG_Clip_Art-1467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010361"/>
              <a:ext cx="809511" cy="8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E:\GA ĐT TOAN\XONG\Tranh bai 10\Green_Apple_PNG_Clip_Art_Im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635155"/>
              <a:ext cx="824701" cy="87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E:\GA ĐT TOAN\XONG\Tranh bai 10\Green_Apple_PNG_Clip_Art_Im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635155"/>
              <a:ext cx="824701" cy="87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E:\GA ĐT TOAN\XONG\Tranh bai 10\Green_Apple_PNG_Clip_Art_Im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427243"/>
              <a:ext cx="824701" cy="87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E:\GA ĐT TOAN\XONG\Tranh bai 10\Green_Apple_PNG_Clip_Art_Im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603" y="3435846"/>
              <a:ext cx="824701" cy="87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itle 2"/>
            <p:cNvSpPr txBox="1">
              <a:spLocks/>
            </p:cNvSpPr>
            <p:nvPr/>
          </p:nvSpPr>
          <p:spPr>
            <a:xfrm>
              <a:off x="4211960" y="3219822"/>
              <a:ext cx="864096" cy="4422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2800" smtClean="0"/>
                <a:t>d)</a:t>
              </a:r>
              <a:endParaRPr lang="ko-KR" alt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62314" y="879598"/>
            <a:ext cx="2848413" cy="970512"/>
            <a:chOff x="4300984" y="843558"/>
            <a:chExt cx="3151336" cy="1103887"/>
          </a:xfrm>
        </p:grpSpPr>
        <p:grpSp>
          <p:nvGrpSpPr>
            <p:cNvPr id="38" name="Group 37"/>
            <p:cNvGrpSpPr/>
            <p:nvPr/>
          </p:nvGrpSpPr>
          <p:grpSpPr>
            <a:xfrm>
              <a:off x="4932040" y="843558"/>
              <a:ext cx="2520280" cy="1103887"/>
              <a:chOff x="4860032" y="843558"/>
              <a:chExt cx="2520280" cy="110388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860032" y="843558"/>
                <a:ext cx="2448272" cy="110388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3" descr="E:\GA ĐT TOAN\XONG\Tranh bai 10\Apple_PNG_Clip_Art-1467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4617" y="987574"/>
                <a:ext cx="809511" cy="857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GA ĐT TOAN\XONG\Tranh bai 10\Apple_PNG_Clip_Art-1467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120" y="987574"/>
                <a:ext cx="809511" cy="857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E:\GA ĐT TOAN\XONG\Tranh bai 10\Green_Apple_PNG_Clip_Art_Imag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5611" y="987574"/>
                <a:ext cx="824701" cy="872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Title 2"/>
            <p:cNvSpPr txBox="1">
              <a:spLocks/>
            </p:cNvSpPr>
            <p:nvPr/>
          </p:nvSpPr>
          <p:spPr>
            <a:xfrm>
              <a:off x="4300984" y="1059582"/>
              <a:ext cx="864096" cy="44223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2800" smtClean="0"/>
                <a:t>b)</a:t>
              </a:r>
              <a:endParaRPr lang="ko-KR" altLang="en-US" sz="28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39752" y="105958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+ 1 =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64288" y="1099691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+ 1 =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77438" y="307754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+ 1 =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2280" y="307754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+ 4 =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92932" y="1099691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921505" y="3110351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8532440" y="3075806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8604448" y="1131590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92932" y="1059582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23928" y="3075806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57212" y="3075806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04448" y="1122879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21505" y="1078424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48700" y="3067929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604448" y="1122878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604448" y="3075806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:\GA ĐT TOAN\XONG\Tranh bai 10\g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09" y="339502"/>
            <a:ext cx="6325059" cy="19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75808" y="11361"/>
            <a:ext cx="1615872" cy="559335"/>
            <a:chOff x="735079" y="896181"/>
            <a:chExt cx="1615872" cy="559335"/>
          </a:xfrm>
        </p:grpSpPr>
        <p:grpSp>
          <p:nvGrpSpPr>
            <p:cNvPr id="34" name="Group 33"/>
            <p:cNvGrpSpPr/>
            <p:nvPr/>
          </p:nvGrpSpPr>
          <p:grpSpPr>
            <a:xfrm>
              <a:off x="735079" y="896181"/>
              <a:ext cx="1202075" cy="555526"/>
              <a:chOff x="132774" y="1491630"/>
              <a:chExt cx="1132137" cy="55552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2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16469" y="1523936"/>
                <a:ext cx="548442" cy="523220"/>
              </a:xfrm>
              <a:prstGeom prst="rect">
                <a:avLst/>
              </a:prstGeom>
              <a:solidFill>
                <a:srgbClr val="00B0F0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865146" y="932296"/>
              <a:ext cx="485805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itle 2"/>
          <p:cNvSpPr txBox="1">
            <a:spLocks/>
          </p:cNvSpPr>
          <p:nvPr/>
        </p:nvSpPr>
        <p:spPr>
          <a:xfrm>
            <a:off x="555298" y="1037729"/>
            <a:ext cx="776342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/>
              <a:t>a</a:t>
            </a:r>
            <a:r>
              <a:rPr lang="en-US" altLang="ko-KR" sz="2800" smtClean="0"/>
              <a:t>)</a:t>
            </a:r>
            <a:endParaRPr lang="ko-KR" altLang="en-US" sz="2800" dirty="0"/>
          </a:p>
        </p:txBody>
      </p:sp>
      <p:pic>
        <p:nvPicPr>
          <p:cNvPr id="39" name="Picture 3" descr="E:\GA ĐT TOAN\XONG\Tranh bai 10\v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72682"/>
            <a:ext cx="5958000" cy="20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436096" y="2160968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45409" y="2161329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343175" y="2162401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61567" y="2177274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90" y="-9905"/>
            <a:ext cx="1879005" cy="7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5395987" y="2190679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321909" y="2195024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906733" y="2158545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04248" y="2160968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61068" y="2160968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66196" y="2162401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04197" y="4518389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213510" y="4518750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311276" y="4519822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29668" y="4534695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364088" y="4548100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6290010" y="4552445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874834" y="4515966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72349" y="4518389"/>
            <a:ext cx="454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29169" y="4518389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34297" y="4519822"/>
            <a:ext cx="47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627306" y="3776273"/>
            <a:ext cx="776342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 smtClean="0"/>
              <a:t>b)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033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5" grpId="0"/>
      <p:bldP spid="56" grpId="0"/>
      <p:bldP spid="59" grpId="0"/>
      <p:bldP spid="60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5808" y="11361"/>
            <a:ext cx="1615872" cy="559335"/>
            <a:chOff x="735079" y="896181"/>
            <a:chExt cx="1615872" cy="559335"/>
          </a:xfrm>
        </p:grpSpPr>
        <p:grpSp>
          <p:nvGrpSpPr>
            <p:cNvPr id="34" name="Group 33"/>
            <p:cNvGrpSpPr/>
            <p:nvPr/>
          </p:nvGrpSpPr>
          <p:grpSpPr>
            <a:xfrm>
              <a:off x="735079" y="896181"/>
              <a:ext cx="1202075" cy="555526"/>
              <a:chOff x="132774" y="1491630"/>
              <a:chExt cx="1132137" cy="55552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3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16469" y="1523936"/>
                <a:ext cx="548442" cy="523220"/>
              </a:xfrm>
              <a:prstGeom prst="rect">
                <a:avLst/>
              </a:prstGeom>
              <a:solidFill>
                <a:srgbClr val="00B0F0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865146" y="932296"/>
              <a:ext cx="485805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90" y="-9905"/>
            <a:ext cx="1879005" cy="7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73827" y="627534"/>
            <a:ext cx="1565925" cy="1296144"/>
            <a:chOff x="773827" y="843558"/>
            <a:chExt cx="1565925" cy="1296144"/>
          </a:xfrm>
        </p:grpSpPr>
        <p:sp>
          <p:nvSpPr>
            <p:cNvPr id="2" name="Rounded Rectangle 1"/>
            <p:cNvSpPr/>
            <p:nvPr/>
          </p:nvSpPr>
          <p:spPr>
            <a:xfrm>
              <a:off x="1195242" y="843558"/>
              <a:ext cx="773837" cy="6480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</a:rPr>
                <a:t>5</a:t>
              </a:r>
              <a:endParaRPr lang="en-US" sz="3200" b="1">
                <a:solidFill>
                  <a:srgbClr val="00206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73827" y="1491630"/>
              <a:ext cx="773837" cy="648072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65915" y="1491630"/>
              <a:ext cx="773837" cy="64807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</a:rPr>
                <a:t>3</a:t>
              </a:r>
              <a:endParaRPr lang="en-US" sz="32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66115" y="627534"/>
            <a:ext cx="1565925" cy="1296144"/>
            <a:chOff x="773827" y="843558"/>
            <a:chExt cx="1565925" cy="1296144"/>
          </a:xfrm>
        </p:grpSpPr>
        <p:sp>
          <p:nvSpPr>
            <p:cNvPr id="13" name="Rounded Rectangle 12"/>
            <p:cNvSpPr/>
            <p:nvPr/>
          </p:nvSpPr>
          <p:spPr>
            <a:xfrm>
              <a:off x="1195242" y="843558"/>
              <a:ext cx="773837" cy="6480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73827" y="1491630"/>
              <a:ext cx="773837" cy="648072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65915" y="1491630"/>
              <a:ext cx="773837" cy="64807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74427" y="627534"/>
            <a:ext cx="1565925" cy="1296144"/>
            <a:chOff x="773827" y="843558"/>
            <a:chExt cx="1565925" cy="1296144"/>
          </a:xfrm>
        </p:grpSpPr>
        <p:sp>
          <p:nvSpPr>
            <p:cNvPr id="17" name="Rounded Rectangle 16"/>
            <p:cNvSpPr/>
            <p:nvPr/>
          </p:nvSpPr>
          <p:spPr>
            <a:xfrm>
              <a:off x="1195242" y="843558"/>
              <a:ext cx="773837" cy="6480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</a:rPr>
                <a:t>4</a:t>
              </a:r>
              <a:endParaRPr lang="en-US" sz="3200" b="1">
                <a:solidFill>
                  <a:srgbClr val="00206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73827" y="1491630"/>
              <a:ext cx="773837" cy="648072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65915" y="1491630"/>
              <a:ext cx="773837" cy="64807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20" name="Title 2"/>
          <p:cNvSpPr txBox="1">
            <a:spLocks/>
          </p:cNvSpPr>
          <p:nvPr/>
        </p:nvSpPr>
        <p:spPr>
          <a:xfrm>
            <a:off x="-20766" y="699542"/>
            <a:ext cx="776342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/>
              <a:t>a</a:t>
            </a:r>
            <a:r>
              <a:rPr lang="en-US" altLang="ko-KR" sz="2800" smtClean="0"/>
              <a:t>)</a:t>
            </a:r>
            <a:endParaRPr lang="ko-KR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204188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+ 3 =</a:t>
            </a:r>
            <a:endParaRPr lang="en-US" sz="36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8500" y="2039277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123728" y="2085138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31840" y="20425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</a:t>
            </a:r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US" sz="36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0788" y="2039959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16016" y="2085820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940152" y="20425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US" sz="36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9100" y="2039959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524328" y="2085820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73827" y="3075807"/>
            <a:ext cx="1565925" cy="1296144"/>
            <a:chOff x="773827" y="843558"/>
            <a:chExt cx="1565925" cy="1296144"/>
          </a:xfrm>
        </p:grpSpPr>
        <p:sp>
          <p:nvSpPr>
            <p:cNvPr id="38" name="Rounded Rectangle 37"/>
            <p:cNvSpPr/>
            <p:nvPr/>
          </p:nvSpPr>
          <p:spPr>
            <a:xfrm>
              <a:off x="1195242" y="843558"/>
              <a:ext cx="773837" cy="64807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73827" y="1491630"/>
              <a:ext cx="773837" cy="6480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565915" y="1491630"/>
              <a:ext cx="773837" cy="648072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66115" y="3075807"/>
            <a:ext cx="1565925" cy="1296144"/>
            <a:chOff x="773827" y="843558"/>
            <a:chExt cx="1565925" cy="1296144"/>
          </a:xfrm>
        </p:grpSpPr>
        <p:sp>
          <p:nvSpPr>
            <p:cNvPr id="42" name="Rounded Rectangle 41"/>
            <p:cNvSpPr/>
            <p:nvPr/>
          </p:nvSpPr>
          <p:spPr>
            <a:xfrm>
              <a:off x="1195242" y="843558"/>
              <a:ext cx="773837" cy="64807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73827" y="1491630"/>
              <a:ext cx="773837" cy="6480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565915" y="1491630"/>
              <a:ext cx="773837" cy="648072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74427" y="3075807"/>
            <a:ext cx="1565925" cy="1296144"/>
            <a:chOff x="773827" y="843558"/>
            <a:chExt cx="1565925" cy="129614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6" name="Rounded Rectangle 45"/>
            <p:cNvSpPr/>
            <p:nvPr/>
          </p:nvSpPr>
          <p:spPr>
            <a:xfrm>
              <a:off x="1195242" y="843558"/>
              <a:ext cx="773837" cy="6480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73827" y="1491630"/>
              <a:ext cx="773837" cy="6480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565915" y="1491630"/>
              <a:ext cx="773837" cy="648072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Title 2"/>
          <p:cNvSpPr txBox="1">
            <a:spLocks/>
          </p:cNvSpPr>
          <p:nvPr/>
        </p:nvSpPr>
        <p:spPr>
          <a:xfrm>
            <a:off x="-20766" y="3147815"/>
            <a:ext cx="776342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800"/>
              <a:t>b</a:t>
            </a:r>
            <a:r>
              <a:rPr lang="en-US" altLang="ko-KR" sz="2800" smtClean="0"/>
              <a:t>)</a:t>
            </a:r>
            <a:endParaRPr lang="ko-KR" alt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539552" y="448841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</a:t>
            </a:r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US" sz="36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7245" y="4485808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123728" y="4531669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131840" y="448909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+ 1 =</a:t>
            </a:r>
            <a:endParaRPr lang="en-US" sz="36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40788" y="4486490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716016" y="4532351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940152" y="448909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+ 1 =</a:t>
            </a:r>
            <a:endParaRPr lang="en-US" sz="36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49100" y="4486490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524328" y="4532351"/>
            <a:ext cx="494943" cy="5415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740788" y="2069435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49100" y="2049910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52462" y="4474623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56412" y="3075807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56412" y="3082871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18561" y="3082871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23928" y="3077548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40788" y="4494700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43118" y="3075806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76597" y="4497169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732240" y="3075807"/>
            <a:ext cx="4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30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1" grpId="0"/>
      <p:bldP spid="49" grpId="0"/>
      <p:bldP spid="49" grpId="1"/>
      <p:bldP spid="50" grpId="0"/>
      <p:bldP spid="50" grpId="1"/>
      <p:bldP spid="51" grpId="0"/>
      <p:bldP spid="51" grpId="1"/>
      <p:bldP spid="51" grpId="2"/>
      <p:bldP spid="51" grpId="3"/>
      <p:bldP spid="52" grpId="0" animBg="1"/>
      <p:bldP spid="52" grpId="1" animBg="1"/>
      <p:bldP spid="53" grpId="0"/>
      <p:bldP spid="53" grpId="1"/>
      <p:bldP spid="54" grpId="0"/>
      <p:bldP spid="54" grpId="1"/>
      <p:bldP spid="54" grpId="2"/>
      <p:bldP spid="55" grpId="0" animBg="1"/>
      <p:bldP spid="55" grpId="1" animBg="1"/>
      <p:bldP spid="56" grpId="0"/>
      <p:bldP spid="56" grpId="1"/>
      <p:bldP spid="57" grpId="0"/>
      <p:bldP spid="57" grpId="1"/>
      <p:bldP spid="57" grpId="2"/>
      <p:bldP spid="58" grpId="0" animBg="1"/>
      <p:bldP spid="58" grpId="1" animBg="1"/>
      <p:bldP spid="59" grpId="0"/>
      <p:bldP spid="60" grpId="0"/>
      <p:bldP spid="62" grpId="0"/>
      <p:bldP spid="63" grpId="0"/>
      <p:bldP spid="63" grpId="1"/>
      <p:bldP spid="63" grpId="2"/>
      <p:bldP spid="64" grpId="0"/>
      <p:bldP spid="65" grpId="0"/>
      <p:bldP spid="65" grpId="1"/>
      <p:bldP spid="65" grpId="2"/>
      <p:bldP spid="66" grpId="0"/>
      <p:bldP spid="67" grpId="0"/>
      <p:bldP spid="68" grpId="0"/>
      <p:bldP spid="68" grpId="1"/>
      <p:bldP spid="68" grpId="2"/>
      <p:bldP spid="69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266</Words>
  <Application>Microsoft Office PowerPoint</Application>
  <PresentationFormat>On-screen Show (16:9)</PresentationFormat>
  <Paragraphs>114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맑은 고딕</vt:lpstr>
      <vt:lpstr>Aharoni</vt:lpstr>
      <vt:lpstr>Arial</vt:lpstr>
      <vt:lpstr>Calibri</vt:lpstr>
      <vt:lpstr>Schoolnet Sans Serif</vt:lpstr>
      <vt:lpstr>Times New Roman</vt:lpstr>
      <vt:lpstr>VNI-Tubes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97</cp:revision>
  <dcterms:created xsi:type="dcterms:W3CDTF">2014-04-01T16:27:38Z</dcterms:created>
  <dcterms:modified xsi:type="dcterms:W3CDTF">2025-01-06T15:45:05Z</dcterms:modified>
</cp:coreProperties>
</file>