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28.png"/><Relationship Id="rId3" Type="http://schemas.openxmlformats.org/officeDocument/2006/relationships/image" Target="../media/image3.png"/><Relationship Id="rId29" Type="http://schemas.microsoft.com/office/2007/relationships/media" Target="../media/media1.mp3"/><Relationship Id="rId28" Type="http://schemas.openxmlformats.org/officeDocument/2006/relationships/audio" Target="../media/media1.mp3"/><Relationship Id="rId27" Type="http://schemas.openxmlformats.org/officeDocument/2006/relationships/image" Target="../media/image27.png"/><Relationship Id="rId26" Type="http://schemas.microsoft.com/office/2007/relationships/hdphoto" Target="../media/image26.wdp"/><Relationship Id="rId25" Type="http://schemas.openxmlformats.org/officeDocument/2006/relationships/image" Target="../media/image25.png"/><Relationship Id="rId24" Type="http://schemas.microsoft.com/office/2007/relationships/hdphoto" Target="../media/image24.wdp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40.wdp"/><Relationship Id="rId8" Type="http://schemas.openxmlformats.org/officeDocument/2006/relationships/image" Target="../media/image39.png"/><Relationship Id="rId7" Type="http://schemas.microsoft.com/office/2007/relationships/hdphoto" Target="../media/image38.wdp"/><Relationship Id="rId6" Type="http://schemas.openxmlformats.org/officeDocument/2006/relationships/image" Target="../media/image37.png"/><Relationship Id="rId5" Type="http://schemas.microsoft.com/office/2007/relationships/hdphoto" Target="../media/image36.wdp"/><Relationship Id="rId46" Type="http://schemas.openxmlformats.org/officeDocument/2006/relationships/slideLayout" Target="../slideLayouts/slideLayout1.xml"/><Relationship Id="rId45" Type="http://schemas.microsoft.com/office/2007/relationships/hdphoto" Target="../media/image64.wdp"/><Relationship Id="rId44" Type="http://schemas.openxmlformats.org/officeDocument/2006/relationships/image" Target="../media/image63.png"/><Relationship Id="rId43" Type="http://schemas.microsoft.com/office/2007/relationships/hdphoto" Target="../media/image62.wdp"/><Relationship Id="rId42" Type="http://schemas.openxmlformats.org/officeDocument/2006/relationships/image" Target="../media/image61.png"/><Relationship Id="rId41" Type="http://schemas.microsoft.com/office/2007/relationships/hdphoto" Target="../media/image60.wdp"/><Relationship Id="rId40" Type="http://schemas.openxmlformats.org/officeDocument/2006/relationships/image" Target="../media/image59.png"/><Relationship Id="rId4" Type="http://schemas.openxmlformats.org/officeDocument/2006/relationships/image" Target="../media/image35.png"/><Relationship Id="rId39" Type="http://schemas.microsoft.com/office/2007/relationships/hdphoto" Target="../media/image58.wdp"/><Relationship Id="rId38" Type="http://schemas.openxmlformats.org/officeDocument/2006/relationships/image" Target="../media/image57.png"/><Relationship Id="rId37" Type="http://schemas.microsoft.com/office/2007/relationships/hdphoto" Target="../media/image56.wdp"/><Relationship Id="rId36" Type="http://schemas.openxmlformats.org/officeDocument/2006/relationships/image" Target="../media/image55.png"/><Relationship Id="rId35" Type="http://schemas.microsoft.com/office/2007/relationships/hdphoto" Target="../media/image54.wdp"/><Relationship Id="rId34" Type="http://schemas.openxmlformats.org/officeDocument/2006/relationships/image" Target="../media/image53.png"/><Relationship Id="rId33" Type="http://schemas.openxmlformats.org/officeDocument/2006/relationships/image" Target="../media/image52.png"/><Relationship Id="rId32" Type="http://schemas.microsoft.com/office/2007/relationships/hdphoto" Target="../media/image24.wdp"/><Relationship Id="rId31" Type="http://schemas.openxmlformats.org/officeDocument/2006/relationships/image" Target="../media/image23.png"/><Relationship Id="rId30" Type="http://schemas.microsoft.com/office/2007/relationships/hdphoto" Target="../media/image51.wdp"/><Relationship Id="rId3" Type="http://schemas.microsoft.com/office/2007/relationships/hdphoto" Target="../media/image34.wdp"/><Relationship Id="rId29" Type="http://schemas.openxmlformats.org/officeDocument/2006/relationships/image" Target="../media/image50.png"/><Relationship Id="rId28" Type="http://schemas.microsoft.com/office/2007/relationships/hdphoto" Target="../media/image49.wdp"/><Relationship Id="rId27" Type="http://schemas.openxmlformats.org/officeDocument/2006/relationships/image" Target="../media/image48.png"/><Relationship Id="rId26" Type="http://schemas.microsoft.com/office/2007/relationships/hdphoto" Target="../media/image22.wdp"/><Relationship Id="rId25" Type="http://schemas.openxmlformats.org/officeDocument/2006/relationships/image" Target="../media/image21.png"/><Relationship Id="rId24" Type="http://schemas.microsoft.com/office/2007/relationships/hdphoto" Target="../media/image47.wdp"/><Relationship Id="rId23" Type="http://schemas.openxmlformats.org/officeDocument/2006/relationships/image" Target="../media/image46.png"/><Relationship Id="rId22" Type="http://schemas.openxmlformats.org/officeDocument/2006/relationships/slide" Target="slide6.xml"/><Relationship Id="rId21" Type="http://schemas.microsoft.com/office/2007/relationships/hdphoto" Target="../media/image16.wdp"/><Relationship Id="rId20" Type="http://schemas.openxmlformats.org/officeDocument/2006/relationships/image" Target="../media/image15.png"/><Relationship Id="rId2" Type="http://schemas.openxmlformats.org/officeDocument/2006/relationships/image" Target="../media/image33.png"/><Relationship Id="rId19" Type="http://schemas.openxmlformats.org/officeDocument/2006/relationships/slide" Target="slide4.xml"/><Relationship Id="rId18" Type="http://schemas.openxmlformats.org/officeDocument/2006/relationships/image" Target="../media/image45.png"/><Relationship Id="rId17" Type="http://schemas.openxmlformats.org/officeDocument/2006/relationships/slide" Target="slide5.xml"/><Relationship Id="rId16" Type="http://schemas.openxmlformats.org/officeDocument/2006/relationships/image" Target="../media/image44.png"/><Relationship Id="rId15" Type="http://schemas.microsoft.com/office/2007/relationships/hdphoto" Target="../media/image18.wdp"/><Relationship Id="rId14" Type="http://schemas.openxmlformats.org/officeDocument/2006/relationships/image" Target="../media/image17.png"/><Relationship Id="rId13" Type="http://schemas.openxmlformats.org/officeDocument/2006/relationships/slide" Target="slide3.xml"/><Relationship Id="rId12" Type="http://schemas.openxmlformats.org/officeDocument/2006/relationships/image" Target="../media/image43.png"/><Relationship Id="rId11" Type="http://schemas.microsoft.com/office/2007/relationships/hdphoto" Target="../media/image42.wdp"/><Relationship Id="rId10" Type="http://schemas.openxmlformats.org/officeDocument/2006/relationships/image" Target="../media/image41.png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slide" Target="slide2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slide" Target="slide2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slide" Target="slide2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slide" Target="slide2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400" dirty="0">
                <a:solidFill>
                  <a:srgbClr val="006600"/>
                </a:solidFill>
                <a:latin typeface="Calibri" panose="020F0502020204030204"/>
              </a:rPr>
              <a:t>1</a:t>
            </a:r>
            <a:endParaRPr lang="en-US" sz="2400" dirty="0">
              <a:solidFill>
                <a:srgbClr val="006600"/>
              </a:solidFill>
              <a:latin typeface="Calibri" panose="020F050202020403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400" dirty="0">
                <a:solidFill>
                  <a:srgbClr val="006600"/>
                </a:solidFill>
                <a:latin typeface="Calibri" panose="020F0502020204030204"/>
              </a:rPr>
              <a:t>2</a:t>
            </a:r>
            <a:endParaRPr lang="en-US" sz="2400" dirty="0">
              <a:solidFill>
                <a:srgbClr val="006600"/>
              </a:solidFill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400" dirty="0">
                <a:solidFill>
                  <a:srgbClr val="006600"/>
                </a:solidFill>
                <a:latin typeface="Calibri" panose="020F0502020204030204"/>
              </a:rPr>
              <a:t>3</a:t>
            </a:r>
            <a:endParaRPr lang="en-US" sz="2400" dirty="0">
              <a:solidFill>
                <a:srgbClr val="006600"/>
              </a:solidFill>
              <a:latin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400" dirty="0">
                <a:solidFill>
                  <a:srgbClr val="006600"/>
                </a:solidFill>
                <a:latin typeface="Calibri" panose="020F0502020204030204"/>
              </a:rPr>
              <a:t>4</a:t>
            </a:r>
            <a:endParaRPr lang="en-US" sz="2400" dirty="0">
              <a:solidFill>
                <a:srgbClr val="0066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vang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840200"/>
            <a:ext cx="711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dạy bé hát</a:t>
            </a:r>
            <a:endParaRPr 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32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Chải tóc hàng ngày</a:t>
            </a:r>
            <a:endParaRPr 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32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kể chuyện hay</a:t>
            </a:r>
            <a:endParaRPr 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/>
            <a:r>
              <a:rPr lang="en-US" sz="32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 bé đừng khóc?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Presentation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anh thư nguyễn thị</cp:lastModifiedBy>
  <cp:revision>1</cp:revision>
  <dcterms:created xsi:type="dcterms:W3CDTF">2025-01-16T22:49:21Z</dcterms:created>
  <dcterms:modified xsi:type="dcterms:W3CDTF">2025-01-16T22:49:21Z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4563EB243B304449A5E6772B4CC41D3A_11</vt:lpwstr>
  </property>
  <property fmtid="{D5CDD505-2E9C-101B-9397-08002B2CF9AE}" pid="3" name="KSOProductBuildVer">
    <vt:lpwstr>1033-12.2.0.19805</vt:lpwstr>
  </property>
</Properties>
</file>