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microsoft.com/office/2007/relationships/hdphoto" Target="../media/image5.wdp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4.GIF"/><Relationship Id="rId20" Type="http://schemas.microsoft.com/office/2007/relationships/hdphoto" Target="../media/image23.wdp"/><Relationship Id="rId2" Type="http://schemas.openxmlformats.org/officeDocument/2006/relationships/image" Target="../media/image4.png"/><Relationship Id="rId19" Type="http://schemas.openxmlformats.org/officeDocument/2006/relationships/image" Target="../media/image22.png"/><Relationship Id="rId18" Type="http://schemas.microsoft.com/office/2007/relationships/hdphoto" Target="../media/image21.wdp"/><Relationship Id="rId17" Type="http://schemas.openxmlformats.org/officeDocument/2006/relationships/image" Target="../media/image20.png"/><Relationship Id="rId16" Type="http://schemas.microsoft.com/office/2007/relationships/hdphoto" Target="../media/image19.wdp"/><Relationship Id="rId15" Type="http://schemas.openxmlformats.org/officeDocument/2006/relationships/image" Target="../media/image18.png"/><Relationship Id="rId14" Type="http://schemas.microsoft.com/office/2007/relationships/hdphoto" Target="../media/image17.wdp"/><Relationship Id="rId13" Type="http://schemas.openxmlformats.org/officeDocument/2006/relationships/image" Target="../media/image16.png"/><Relationship Id="rId12" Type="http://schemas.microsoft.com/office/2007/relationships/hdphoto" Target="../media/image15.wdp"/><Relationship Id="rId11" Type="http://schemas.openxmlformats.org/officeDocument/2006/relationships/image" Target="../media/image14.png"/><Relationship Id="rId10" Type="http://schemas.microsoft.com/office/2007/relationships/hdphoto" Target="../media/image9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  <a:endParaRPr kumimoji="0" lang="en-US" sz="3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4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Flowchart: Connector 29">
            <a:hlinkClick r:id="rId5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Connector 30">
            <a:hlinkClick r:id="rId6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Flowchart: Connector 31">
            <a:hlinkClick r:id="rId6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Presentation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Arial-Rounded</vt:lpstr>
      <vt:lpstr>Segoe UI Symbol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anh thư nguyễn thị</cp:lastModifiedBy>
  <cp:revision>1</cp:revision>
  <dcterms:created xsi:type="dcterms:W3CDTF">2025-01-16T22:47:13Z</dcterms:created>
  <dcterms:modified xsi:type="dcterms:W3CDTF">2025-01-16T22:47:14Z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6FCA7C081438456B81E66E6382695716_11</vt:lpwstr>
  </property>
  <property fmtid="{D5CDD505-2E9C-101B-9397-08002B2CF9AE}" pid="3" name="KSOProductBuildVer">
    <vt:lpwstr>1033-12.2.0.19805</vt:lpwstr>
  </property>
</Properties>
</file>