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61" r:id="rId2"/>
    <p:sldId id="262" r:id="rId3"/>
    <p:sldId id="263" r:id="rId4"/>
    <p:sldId id="265" r:id="rId5"/>
    <p:sldId id="264" r:id="rId6"/>
    <p:sldId id="266" r:id="rId7"/>
    <p:sldId id="270" r:id="rId8"/>
    <p:sldId id="272" r:id="rId9"/>
    <p:sldId id="273" r:id="rId10"/>
    <p:sldId id="258" r:id="rId11"/>
    <p:sldId id="259" r:id="rId12"/>
    <p:sldId id="260" r:id="rId13"/>
    <p:sldId id="275" r:id="rId14"/>
    <p:sldId id="276" r:id="rId15"/>
    <p:sldId id="281" r:id="rId16"/>
    <p:sldId id="279" r:id="rId17"/>
    <p:sldId id="282" r:id="rId18"/>
    <p:sldId id="280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98757" autoAdjust="0"/>
  </p:normalViewPr>
  <p:slideViewPr>
    <p:cSldViewPr>
      <p:cViewPr>
        <p:scale>
          <a:sx n="80" d="100"/>
          <a:sy n="80" d="100"/>
        </p:scale>
        <p:origin x="-27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0D902-E3FD-41D4-B99A-597D73F1A13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82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B0F0-6FB0-4512-B550-AF40F1A0DD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12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3C44-666D-497D-9BA3-E1180D68CD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9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D8B6-A4AC-42E0-BA92-63F5808EFAB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55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E828-E5B7-4D4D-9B80-7E0F84246B1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082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9393-D349-44D7-AD3D-BABF296EAA0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41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5BE1-1900-417B-AE8E-E6037FDDFC2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54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C497-F838-49E0-8278-72BCFF454F9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88C-A493-4071-8513-6FE15AE74A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913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4FC0-1499-44A9-97CF-09119C7CF36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947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ED5-F850-4853-B39F-47DCA0B681F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08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0"/>
            <a:ext cx="85725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71800" y="2514600"/>
            <a:ext cx="5791200" cy="1600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1800" y="495300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Giáo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viên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Nguyễn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Thị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Mỹ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Liên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761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a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524000"/>
            <a:ext cx="70104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6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e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0235" y="1143000"/>
            <a:ext cx="643029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i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1143000"/>
            <a:ext cx="6248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1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52401"/>
            <a:ext cx="262096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61753" y="1450976"/>
            <a:ext cx="54863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sách</a:t>
            </a:r>
            <a:r>
              <a:rPr lang="en-US" sz="8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 </a:t>
            </a:r>
            <a:endParaRPr lang="vi-VN" sz="4000" dirty="0">
              <a:solidFill>
                <a:srgbClr val="FF0066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199" y="2657987"/>
            <a:ext cx="2998941" cy="348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ular Callout 2"/>
          <p:cNvSpPr/>
          <p:nvPr/>
        </p:nvSpPr>
        <p:spPr>
          <a:xfrm>
            <a:off x="7086600" y="387351"/>
            <a:ext cx="2971800" cy="1063625"/>
          </a:xfrm>
          <a:prstGeom prst="wedge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? </a:t>
            </a:r>
            <a:endParaRPr lang="vi-VN" dirty="0"/>
          </a:p>
        </p:txBody>
      </p:sp>
      <p:sp>
        <p:nvSpPr>
          <p:cNvPr id="6" name="Rectangle 5"/>
          <p:cNvSpPr/>
          <p:nvPr/>
        </p:nvSpPr>
        <p:spPr>
          <a:xfrm>
            <a:off x="1287483" y="2971800"/>
            <a:ext cx="62563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c</a:t>
            </a:r>
            <a:r>
              <a:rPr lang="en-US" sz="8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hênh</a:t>
            </a:r>
            <a:r>
              <a:rPr lang="en-US" sz="8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 </a:t>
            </a:r>
            <a:r>
              <a:rPr lang="en-US" sz="8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lệch</a:t>
            </a:r>
            <a:r>
              <a:rPr lang="en-US" sz="8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 </a:t>
            </a:r>
            <a:endParaRPr lang="vi-VN" sz="4000" dirty="0">
              <a:solidFill>
                <a:srgbClr val="FF00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4495800"/>
            <a:ext cx="62563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l</a:t>
            </a:r>
            <a:r>
              <a:rPr lang="en-US" sz="8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ịch</a:t>
            </a:r>
            <a:r>
              <a:rPr lang="en-US" sz="8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 </a:t>
            </a:r>
            <a:endParaRPr lang="vi-VN" sz="40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1676400" y="85595"/>
            <a:ext cx="838200" cy="6096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lang="vi-VN" dirty="0"/>
          </a:p>
        </p:txBody>
      </p:sp>
      <p:sp>
        <p:nvSpPr>
          <p:cNvPr id="3" name="Rounded Rectangle 2"/>
          <p:cNvSpPr/>
          <p:nvPr/>
        </p:nvSpPr>
        <p:spPr>
          <a:xfrm>
            <a:off x="2537564" y="85595"/>
            <a:ext cx="1447800" cy="609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endParaRPr lang="vi-VN" b="1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60124"/>
            <a:ext cx="4343400" cy="375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56503" y="695196"/>
            <a:ext cx="23521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4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cốm</a:t>
            </a:r>
            <a:endParaRPr lang="en-US" altLang="en-US" sz="48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1786" y="155397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cốm</a:t>
            </a:r>
            <a:endParaRPr lang="en-US" altLang="en-US" sz="36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nghịch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nấp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ao</a:t>
            </a:r>
            <a:endParaRPr lang="en-US" altLang="en-US" sz="36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Mải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cào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cào</a:t>
            </a:r>
            <a:endParaRPr lang="en-US" altLang="en-US" sz="36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699364" y="386229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Cậu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gãi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gãi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tai: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Thưa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2600" y="5486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771117" y="1371600"/>
            <a:ext cx="119128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145939" y="2133600"/>
            <a:ext cx="73086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71117" y="2692300"/>
            <a:ext cx="116144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743200" y="3810000"/>
            <a:ext cx="96329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57400" y="4953000"/>
            <a:ext cx="96329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24924" y="4953000"/>
            <a:ext cx="84707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02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1676400" y="85595"/>
            <a:ext cx="838200" cy="6096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lang="vi-VN" dirty="0"/>
          </a:p>
        </p:txBody>
      </p:sp>
      <p:sp>
        <p:nvSpPr>
          <p:cNvPr id="3" name="Rounded Rectangle 2"/>
          <p:cNvSpPr/>
          <p:nvPr/>
        </p:nvSpPr>
        <p:spPr>
          <a:xfrm>
            <a:off x="2537564" y="85595"/>
            <a:ext cx="1447800" cy="609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endParaRPr lang="vi-VN" b="1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60124"/>
            <a:ext cx="4343400" cy="375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56503" y="695196"/>
            <a:ext cx="23521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4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cốm</a:t>
            </a:r>
            <a:endParaRPr lang="en-US" altLang="en-US" sz="48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1786" y="155397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cốm</a:t>
            </a:r>
            <a:endParaRPr lang="en-US" altLang="en-US" sz="36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nghịch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nấp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ao</a:t>
            </a:r>
            <a:endParaRPr lang="en-US" altLang="en-US" sz="36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Mải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cào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cào</a:t>
            </a:r>
            <a:endParaRPr lang="en-US" altLang="en-US" sz="36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699364" y="386229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Cậu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gãi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gãi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tai: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Thưa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2600" y="5486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7063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1752600" y="152400"/>
            <a:ext cx="762000" cy="685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lang="vi-VN" dirty="0"/>
          </a:p>
        </p:txBody>
      </p:sp>
      <p:sp>
        <p:nvSpPr>
          <p:cNvPr id="3" name="Rounded Rectangle 2"/>
          <p:cNvSpPr/>
          <p:nvPr/>
        </p:nvSpPr>
        <p:spPr>
          <a:xfrm>
            <a:off x="2514600" y="152400"/>
            <a:ext cx="1219200" cy="685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362201"/>
            <a:ext cx="7847013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19600" y="831854"/>
            <a:ext cx="3674404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endParaRPr lang="en-US" altLang="en-US" sz="48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0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3124200" y="176603"/>
            <a:ext cx="6248400" cy="2667000"/>
          </a:xfrm>
          <a:prstGeom prst="ellipseRibbon2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4776"/>
            <a:ext cx="9144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5" descr="HAPPYF~3">
            <a:extLst>
              <a:ext uri="{FF2B5EF4-FFF2-40B4-BE49-F238E27FC236}">
                <a16:creationId xmlns="" xmlns:a16="http://schemas.microsoft.com/office/drawing/2014/main" id="{33677B87-327A-4582-8728-AF8BD097AF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2954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!danc_cl">
            <a:extLst>
              <a:ext uri="{FF2B5EF4-FFF2-40B4-BE49-F238E27FC236}">
                <a16:creationId xmlns="" xmlns:a16="http://schemas.microsoft.com/office/drawing/2014/main" id="{B04B38FA-ACC7-4FA8-AC72-2C37813127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0" y="-41950"/>
            <a:ext cx="108037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34530" y="3505200"/>
            <a:ext cx="4827740" cy="230832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cốm</a:t>
            </a:r>
            <a:endParaRPr lang="en-US" altLang="en-US"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nghịch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nấp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ao</a:t>
            </a:r>
            <a:endParaRPr lang="en-US" altLang="en-US"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Mải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cào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cào</a:t>
            </a:r>
            <a:endParaRPr lang="en-US" altLang="en-US"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734583" y="3526717"/>
            <a:ext cx="5054774" cy="230832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Cậu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gãi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gãi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tai: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Thưa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9369468" y="3886200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1972540" y="4530556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1742007" y="3260266"/>
            <a:ext cx="644356" cy="644356"/>
          </a:xfrm>
          <a:prstGeom prst="star5">
            <a:avLst/>
          </a:prstGeom>
          <a:solidFill>
            <a:srgbClr val="0033CC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9237470" y="5814114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5926222" y="2521425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2616896" y="5898060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5905345" y="6019800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5413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21796" y="1524000"/>
            <a:ext cx="83275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con. </a:t>
            </a:r>
            <a:endParaRPr lang="vi-VN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66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2261438" y="385543"/>
            <a:ext cx="644356" cy="644356"/>
          </a:xfrm>
          <a:prstGeom prst="star5">
            <a:avLst>
              <a:gd name="adj" fmla="val 17340"/>
              <a:gd name="hf" fmla="val 105146"/>
              <a:gd name="vf" fmla="val 110557"/>
            </a:avLst>
          </a:prstGeom>
          <a:solidFill>
            <a:srgbClr val="0033CC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4343400" y="1524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6016457" y="474578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8025326" y="474578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9374999" y="685800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1870433" y="55626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3621267" y="5005509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5372101" y="5244389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7380970" y="47658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991601" y="4751252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3429001"/>
            <a:ext cx="2036679" cy="115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61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605" y="76201"/>
            <a:ext cx="2981325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457200"/>
            <a:ext cx="35782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50621" y="1214606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/>
            <a:r>
              <a:rPr lang="en-US" sz="6000" b="1" noProof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189" y="2339302"/>
            <a:ext cx="7662863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524179"/>
            <a:ext cx="10541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97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22" y="304800"/>
            <a:ext cx="76263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449780"/>
            <a:ext cx="8399603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90908"/>
            <a:ext cx="2819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990601"/>
            <a:ext cx="2743200" cy="1558401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910251"/>
            <a:ext cx="2816225" cy="183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4419600"/>
            <a:ext cx="382760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212334"/>
            <a:ext cx="31210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029" y="1151221"/>
            <a:ext cx="25003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56" y="4230229"/>
            <a:ext cx="2500313" cy="155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156" y="2438401"/>
            <a:ext cx="25003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86" y="5008175"/>
            <a:ext cx="43719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722133"/>
            <a:ext cx="3810000" cy="98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23504"/>
            <a:ext cx="9211468" cy="5505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8065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72895E-6 L -0.33733 0.29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14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16559E-6 L -0.37083 0.625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42" y="31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8973E-6 L 0.63333 0.108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5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44033E-6 L 0.29601 0.2696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134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 -0.08256 L 0.09289 0.36864 C 0.11459 0.47016 0.14671 0.52636 0.18004 0.52636 C 0.21841 0.52636 0.24896 0.47016 0.27049 0.36864 L 0.37327 -0.08256 " pathEditMode="relative" rAng="0" ptsTypes="FffFF">
                                      <p:cBhvr>
                                        <p:cTn id="4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30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230" y="27140"/>
            <a:ext cx="7999413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95600" y="609599"/>
            <a:ext cx="2209800" cy="762000"/>
          </a:xfrm>
          <a:prstGeom prst="rect">
            <a:avLst/>
          </a:prstGeom>
          <a:solidFill>
            <a:srgbClr val="F5670F"/>
          </a:solidFill>
          <a:ln w="9525" cap="flat" cmpd="sng" algn="ctr">
            <a:solidFill>
              <a:srgbClr val="33339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</a:rPr>
              <a:t>Nhận biết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422" y="457200"/>
            <a:ext cx="84394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87442" y="4673264"/>
            <a:ext cx="8001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32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60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60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60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60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60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5229" y="4673264"/>
            <a:ext cx="13655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endParaRPr lang="en-US" altLang="en-US" sz="60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38293" y="4659685"/>
            <a:ext cx="11673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ích</a:t>
            </a:r>
            <a:endParaRPr lang="en-US" altLang="en-US" sz="60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38572" y="4673264"/>
            <a:ext cx="13388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endParaRPr lang="en-US" altLang="en-US" sz="60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Ếch con thích đọc sá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6780" y="5658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8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228600"/>
            <a:ext cx="10052137" cy="132343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6000" kern="0" dirty="0">
                <a:solidFill>
                  <a:srgbClr val="0000FF"/>
                </a:solidFill>
              </a:rPr>
              <a:t> </a:t>
            </a:r>
            <a:r>
              <a:rPr lang="vi-VN" altLang="en-US" sz="5400" b="1" kern="0" dirty="0">
                <a:solidFill>
                  <a:schemeClr val="bg1"/>
                </a:solidFill>
              </a:rPr>
              <a:t>Bài</a:t>
            </a:r>
            <a:r>
              <a:rPr lang="vi-VN" altLang="en-US" sz="5400" b="1" kern="0" dirty="0">
                <a:solidFill>
                  <a:srgbClr val="0000FF"/>
                </a:solidFill>
              </a:rPr>
              <a:t> </a:t>
            </a:r>
            <a:r>
              <a:rPr lang="vi-VN" altLang="en-US" sz="5400" b="1" kern="0" dirty="0"/>
              <a:t>5</a:t>
            </a:r>
            <a:r>
              <a:rPr lang="en-US" altLang="en-US" sz="5400" b="1" kern="0" dirty="0" smtClean="0">
                <a:latin typeface=".VnAvant" panose="020B7200000000000000" pitchFamily="34" charset="0"/>
              </a:rPr>
              <a:t>8</a:t>
            </a:r>
            <a:r>
              <a:rPr lang="en-US" altLang="en-US" sz="5400" b="1" kern="0" dirty="0" smtClean="0"/>
              <a:t>:   </a:t>
            </a:r>
            <a:r>
              <a:rPr lang="en-US" altLang="en-US" sz="80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ach  </a:t>
            </a:r>
            <a:r>
              <a:rPr lang="en-US" altLang="en-US" sz="8000" b="1" kern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êch</a:t>
            </a:r>
            <a:r>
              <a:rPr lang="en-US" altLang="en-US" sz="80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en-US" sz="80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ich</a:t>
            </a:r>
            <a:endParaRPr lang="vi-VN" kern="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3538" y="3276601"/>
            <a:ext cx="18350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 kern="0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r>
              <a:rPr lang="vi-VN" altLang="en-US" sz="8000" b="1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8000" b="1" kern="0" dirty="0">
                <a:solidFill>
                  <a:srgbClr val="FF0066"/>
                </a:solidFill>
              </a:rPr>
              <a:t>     </a:t>
            </a:r>
            <a:endParaRPr lang="en-US" altLang="en-US" sz="8000" b="1" kern="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29600" y="3192050"/>
            <a:ext cx="149592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ich</a:t>
            </a:r>
            <a:endParaRPr lang="en-US" altLang="en-US" sz="80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1538" y="3276601"/>
            <a:ext cx="18350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</a:t>
            </a:r>
            <a:r>
              <a:rPr lang="en-US" altLang="en-US" sz="8000" b="1" kern="0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r>
              <a:rPr lang="vi-VN" altLang="en-US" sz="80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8000" b="1" kern="0" dirty="0" smtClean="0">
                <a:solidFill>
                  <a:srgbClr val="FF0066"/>
                </a:solidFill>
              </a:rPr>
              <a:t>     </a:t>
            </a:r>
            <a:endParaRPr lang="en-US" altLang="en-US" sz="8000" b="1" kern="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971800" y="4419600"/>
            <a:ext cx="8382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943600" y="4419600"/>
            <a:ext cx="8382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763000" y="4381995"/>
            <a:ext cx="8382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5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5761" y="686989"/>
            <a:ext cx="20714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 kern="0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r>
              <a:rPr lang="vi-VN" altLang="en-US" sz="8000" b="1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8000" b="1" kern="0" dirty="0">
                <a:solidFill>
                  <a:srgbClr val="FF0066"/>
                </a:solidFill>
              </a:rPr>
              <a:t>     </a:t>
            </a:r>
            <a:endParaRPr lang="en-US" altLang="en-US" sz="8000" b="1" kern="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0" y="609601"/>
            <a:ext cx="149592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ich</a:t>
            </a:r>
            <a:endParaRPr lang="en-US" altLang="en-US" sz="80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-152400"/>
            <a:ext cx="8969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152400"/>
            <a:ext cx="16764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495800" y="2286000"/>
            <a:ext cx="1600200" cy="990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96000" y="2292263"/>
            <a:ext cx="1752600" cy="990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7200" b="1" kern="0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r>
              <a:rPr lang="vi-VN" altLang="en-US" sz="8000" b="1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dirty="0"/>
          </a:p>
        </p:txBody>
      </p:sp>
      <p:sp>
        <p:nvSpPr>
          <p:cNvPr id="6" name="Rounded Rectangle 5"/>
          <p:cNvSpPr/>
          <p:nvPr/>
        </p:nvSpPr>
        <p:spPr>
          <a:xfrm>
            <a:off x="4495800" y="3282863"/>
            <a:ext cx="3352800" cy="1295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8000" b="1" kern="0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8000" b="1" kern="0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r>
              <a:rPr lang="vi-VN" altLang="en-US" sz="80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dirty="0"/>
          </a:p>
        </p:txBody>
      </p:sp>
      <p:sp>
        <p:nvSpPr>
          <p:cNvPr id="9" name="Rectangle 8"/>
          <p:cNvSpPr/>
          <p:nvPr/>
        </p:nvSpPr>
        <p:spPr>
          <a:xfrm>
            <a:off x="5319961" y="685800"/>
            <a:ext cx="20714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</a:t>
            </a:r>
            <a:r>
              <a:rPr lang="en-US" altLang="en-US" sz="8000" b="1" kern="0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r>
              <a:rPr lang="vi-VN" altLang="en-US" sz="80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8000" b="1" kern="0" dirty="0" smtClean="0">
                <a:solidFill>
                  <a:srgbClr val="FF0066"/>
                </a:solidFill>
              </a:rPr>
              <a:t>     </a:t>
            </a:r>
            <a:endParaRPr lang="en-US" altLang="en-US" sz="8000" b="1" kern="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5400" y="2181761"/>
            <a:ext cx="129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6800" y="3352800"/>
            <a:ext cx="129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43550" y="3424535"/>
            <a:ext cx="400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2500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9" grpId="0"/>
      <p:bldP spid="8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-27096"/>
            <a:ext cx="8969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-27096"/>
            <a:ext cx="16764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24200" y="636581"/>
            <a:ext cx="6248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400" b="1" kern="0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r>
              <a:rPr lang="vi-VN" altLang="en-US" sz="5400" b="1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5400" b="1" kern="0" dirty="0">
                <a:solidFill>
                  <a:srgbClr val="FF0066"/>
                </a:solidFill>
              </a:rPr>
              <a:t>     </a:t>
            </a:r>
            <a:r>
              <a:rPr lang="en-US" altLang="en-US" sz="54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êch</a:t>
            </a:r>
            <a:endParaRPr lang="en-US" altLang="en-US" sz="5400" b="1" kern="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61056" y="632493"/>
            <a:ext cx="10695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4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ich</a:t>
            </a:r>
            <a:endParaRPr lang="en-US" altLang="en-US" sz="5400" b="1" kern="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644" y="1098246"/>
            <a:ext cx="1478962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46826"/>
            <a:ext cx="2474913" cy="175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644" y="2187278"/>
            <a:ext cx="3240413" cy="162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3000" y="3505201"/>
            <a:ext cx="929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vách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en-US" sz="4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tách</a:t>
            </a:r>
            <a:r>
              <a:rPr lang="en-US" sz="4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en-US" sz="4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sạch</a:t>
            </a:r>
            <a:r>
              <a:rPr lang="en-US" sz="4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vi-VN" sz="1400" dirty="0"/>
          </a:p>
        </p:txBody>
      </p:sp>
      <p:sp>
        <p:nvSpPr>
          <p:cNvPr id="5" name="Rectangle 4"/>
          <p:cNvSpPr/>
          <p:nvPr/>
        </p:nvSpPr>
        <p:spPr>
          <a:xfrm>
            <a:off x="1676400" y="4426803"/>
            <a:ext cx="922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chếch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mếch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lệch</a:t>
            </a:r>
            <a:endParaRPr lang="vi-VN" sz="14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5341203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bích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xích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kịch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vi-VN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1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63" y="-62369"/>
            <a:ext cx="8969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6764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D:\Users\TV1-T1\12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58448" r="64403" b="33333"/>
          <a:stretch/>
        </p:blipFill>
        <p:spPr bwMode="auto">
          <a:xfrm>
            <a:off x="1513563" y="2743200"/>
            <a:ext cx="2833503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Users\TV1-T1\12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0" t="57832" r="41404" b="32400"/>
          <a:stretch/>
        </p:blipFill>
        <p:spPr bwMode="auto">
          <a:xfrm>
            <a:off x="5105400" y="28314"/>
            <a:ext cx="2667000" cy="196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:\Users\TV1-T1\12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7" t="58819" r="14011" b="33009"/>
          <a:stretch/>
        </p:blipFill>
        <p:spPr bwMode="auto">
          <a:xfrm>
            <a:off x="8001000" y="2734546"/>
            <a:ext cx="2438400" cy="199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04995" y="4953001"/>
            <a:ext cx="26420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6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vở</a:t>
            </a:r>
            <a:endParaRPr lang="en-US" altLang="en-US" sz="60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04408" y="2226714"/>
            <a:ext cx="36679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chênh</a:t>
            </a:r>
            <a:r>
              <a:rPr lang="en-US" alt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lệch</a:t>
            </a:r>
            <a:endParaRPr lang="en-US" altLang="en-US" sz="6000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92327" y="5105401"/>
            <a:ext cx="22557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tờ</a:t>
            </a:r>
            <a:r>
              <a:rPr lang="en-US" alt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lịch</a:t>
            </a:r>
            <a:endParaRPr lang="en-US" altLang="en-US" sz="6000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9285" y="4970746"/>
            <a:ext cx="13388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</a:p>
        </p:txBody>
      </p:sp>
      <p:sp>
        <p:nvSpPr>
          <p:cNvPr id="7" name="Rectangle 6"/>
          <p:cNvSpPr/>
          <p:nvPr/>
        </p:nvSpPr>
        <p:spPr>
          <a:xfrm>
            <a:off x="6438900" y="2226713"/>
            <a:ext cx="12955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êch</a:t>
            </a:r>
            <a:endParaRPr lang="en-US" altLang="en-US" sz="60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80766" y="5105400"/>
            <a:ext cx="11673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ich</a:t>
            </a:r>
            <a:endParaRPr lang="en-US" altLang="en-US" sz="60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454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6263"/>
            <a:ext cx="9144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404" y="-6263"/>
            <a:ext cx="65239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29000" y="23719"/>
            <a:ext cx="33586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400" b="1" kern="0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r>
              <a:rPr lang="vi-VN" altLang="en-US" sz="5400" b="1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5400" b="1" kern="0" dirty="0">
                <a:solidFill>
                  <a:srgbClr val="FF0066"/>
                </a:solidFill>
              </a:rPr>
              <a:t>     </a:t>
            </a:r>
            <a:r>
              <a:rPr lang="en-US" altLang="en-US" sz="54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êch</a:t>
            </a:r>
            <a:endParaRPr lang="en-US" altLang="en-US" sz="5400" b="1" kern="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43800" y="34912"/>
            <a:ext cx="10695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4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ich</a:t>
            </a:r>
            <a:endParaRPr lang="en-US" altLang="en-US" sz="5400" b="1" kern="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1" b="31593"/>
          <a:stretch/>
        </p:blipFill>
        <p:spPr bwMode="auto">
          <a:xfrm>
            <a:off x="4495801" y="826719"/>
            <a:ext cx="1481137" cy="97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8" t="15649" r="14539" b="31366"/>
          <a:stretch/>
        </p:blipFill>
        <p:spPr bwMode="auto">
          <a:xfrm>
            <a:off x="5976937" y="876823"/>
            <a:ext cx="1736454" cy="92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4" b="24503"/>
          <a:stretch/>
        </p:blipFill>
        <p:spPr bwMode="auto">
          <a:xfrm>
            <a:off x="4501444" y="1741120"/>
            <a:ext cx="3243263" cy="105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65633" y="2627637"/>
            <a:ext cx="76413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ách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ách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ạch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vi-VN" sz="12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8654" y="3329598"/>
            <a:ext cx="8591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ếch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ếch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ệch</a:t>
            </a:r>
            <a:endParaRPr lang="vi-VN" sz="1200" dirty="0">
              <a:solidFill>
                <a:srgbClr val="FF006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2200" y="4099039"/>
            <a:ext cx="7848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ích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ích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ịch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vi-VN" sz="1200" dirty="0">
              <a:solidFill>
                <a:prstClr val="black"/>
              </a:solidFill>
            </a:endParaRP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17661" r="13722"/>
          <a:stretch/>
        </p:blipFill>
        <p:spPr bwMode="auto">
          <a:xfrm>
            <a:off x="1676400" y="4868479"/>
            <a:ext cx="2157608" cy="95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213" y="4807771"/>
            <a:ext cx="2057400" cy="107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868479"/>
            <a:ext cx="1758308" cy="95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76401" y="5822183"/>
            <a:ext cx="23952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vở</a:t>
            </a:r>
            <a:endParaRPr lang="en-US" altLang="en-US" sz="5400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02645" y="5882891"/>
            <a:ext cx="33201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chênh</a:t>
            </a:r>
            <a:r>
              <a:rPr lang="en-US" alt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lệch</a:t>
            </a:r>
            <a:endParaRPr lang="en-US" altLang="en-US" sz="5400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12254" y="5822184"/>
            <a:ext cx="22557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tờ</a:t>
            </a:r>
            <a:r>
              <a:rPr lang="en-US" alt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lịch</a:t>
            </a:r>
            <a:endParaRPr lang="en-US" altLang="en-US" sz="6000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45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</TotalTime>
  <Words>277</Words>
  <Application>Microsoft Office PowerPoint</Application>
  <PresentationFormat>Custom</PresentationFormat>
  <Paragraphs>89</Paragraphs>
  <Slides>18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VHL</cp:lastModifiedBy>
  <cp:revision>42</cp:revision>
  <dcterms:created xsi:type="dcterms:W3CDTF">2020-11-09T02:43:41Z</dcterms:created>
  <dcterms:modified xsi:type="dcterms:W3CDTF">2021-11-15T02:02:10Z</dcterms:modified>
</cp:coreProperties>
</file>