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27" r:id="rId3"/>
    <p:sldId id="408" r:id="rId4"/>
    <p:sldId id="436" r:id="rId5"/>
    <p:sldId id="427" r:id="rId6"/>
    <p:sldId id="428" r:id="rId7"/>
    <p:sldId id="438" r:id="rId8"/>
    <p:sldId id="439" r:id="rId9"/>
    <p:sldId id="426" r:id="rId10"/>
    <p:sldId id="429" r:id="rId11"/>
    <p:sldId id="437" r:id="rId12"/>
    <p:sldId id="431" r:id="rId13"/>
    <p:sldId id="340" r:id="rId14"/>
  </p:sldIdLst>
  <p:sldSz cx="16276320" cy="9144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0066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howGuides="1">
      <p:cViewPr varScale="1">
        <p:scale>
          <a:sx n="46" d="100"/>
          <a:sy n="46" d="100"/>
        </p:scale>
        <p:origin x="68" y="11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59219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38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20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38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panose="020B0604020202020204" pitchFamily="34" charset="0"/>
              </a:rPr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1289"/>
            <a:ext cx="16276638" cy="9155289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974" y="3206046"/>
            <a:ext cx="10369062" cy="2195069"/>
          </a:xfrm>
        </p:spPr>
        <p:txBody>
          <a:bodyPr anchor="b">
            <a:noAutofit/>
          </a:bodyPr>
          <a:lstStyle>
            <a:lvl1pPr algn="r"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974" y="5401111"/>
            <a:ext cx="10369062" cy="146253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01423-D198-4896-B996-AF6CD71AA325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260" y="812800"/>
            <a:ext cx="11476776" cy="4538133"/>
          </a:xfrm>
        </p:spPr>
        <p:txBody>
          <a:bodyPr anchor="ctr">
            <a:normAutofit/>
          </a:bodyPr>
          <a:lstStyle>
            <a:lvl1pPr algn="l">
              <a:defRPr sz="586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260" y="5960533"/>
            <a:ext cx="1147677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64759-E7CE-4A8C-955C-20DA2A50E45F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355" y="812800"/>
            <a:ext cx="10805880" cy="4030133"/>
          </a:xfrm>
        </p:spPr>
        <p:txBody>
          <a:bodyPr anchor="ctr">
            <a:normAutofit/>
          </a:bodyPr>
          <a:lstStyle>
            <a:lvl1pPr algn="l">
              <a:defRPr sz="586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3831" y="4842933"/>
            <a:ext cx="9644928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13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FontTx/>
              <a:buNone/>
              <a:defRPr/>
            </a:lvl2pPr>
            <a:lvl3pPr marL="1219200" indent="0">
              <a:buFontTx/>
              <a:buNone/>
              <a:defRPr/>
            </a:lvl3pPr>
            <a:lvl4pPr marL="1828800" indent="0">
              <a:buFontTx/>
              <a:buNone/>
              <a:defRPr/>
            </a:lvl4pPr>
            <a:lvl5pPr marL="24384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260" y="5960533"/>
            <a:ext cx="1147677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64759-E7CE-4A8C-955C-20DA2A50E45F}" type="slidenum">
              <a:rPr lang="en-US" altLang="en-US" smtClean="0"/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723411" y="1053838"/>
            <a:ext cx="813832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10665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72402" y="3848742"/>
            <a:ext cx="813832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10665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260" y="2575984"/>
            <a:ext cx="11476776" cy="3460613"/>
          </a:xfrm>
        </p:spPr>
        <p:txBody>
          <a:bodyPr anchor="b">
            <a:normAutofit/>
          </a:bodyPr>
          <a:lstStyle>
            <a:lvl1pPr algn="l">
              <a:defRPr sz="586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260" y="6036597"/>
            <a:ext cx="1147677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64759-E7CE-4A8C-955C-20DA2A50E45F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355" y="812800"/>
            <a:ext cx="10805880" cy="4030133"/>
          </a:xfrm>
        </p:spPr>
        <p:txBody>
          <a:bodyPr anchor="ctr">
            <a:normAutofit/>
          </a:bodyPr>
          <a:lstStyle>
            <a:lvl1pPr algn="l">
              <a:defRPr sz="586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04257" y="5350933"/>
            <a:ext cx="1147677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FontTx/>
              <a:buNone/>
              <a:defRPr/>
            </a:lvl2pPr>
            <a:lvl3pPr marL="1219200" indent="0">
              <a:buFontTx/>
              <a:buNone/>
              <a:defRPr/>
            </a:lvl3pPr>
            <a:lvl4pPr marL="1828800" indent="0">
              <a:buFontTx/>
              <a:buNone/>
              <a:defRPr/>
            </a:lvl4pPr>
            <a:lvl5pPr marL="24384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260" y="6036597"/>
            <a:ext cx="1147677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64759-E7CE-4A8C-955C-20DA2A50E45F}" type="slidenum">
              <a:rPr lang="en-US" altLang="en-US" smtClean="0"/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723411" y="1053838"/>
            <a:ext cx="813832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10665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72402" y="3848742"/>
            <a:ext cx="813832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10665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560" y="812800"/>
            <a:ext cx="11465475" cy="4030133"/>
          </a:xfrm>
        </p:spPr>
        <p:txBody>
          <a:bodyPr anchor="ctr">
            <a:normAutofit/>
          </a:bodyPr>
          <a:lstStyle>
            <a:lvl1pPr algn="l">
              <a:defRPr sz="586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04257" y="5350933"/>
            <a:ext cx="1147677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200">
                <a:solidFill>
                  <a:schemeClr val="accent1"/>
                </a:solidFill>
              </a:defRPr>
            </a:lvl1pPr>
            <a:lvl2pPr marL="609600" indent="0">
              <a:buFontTx/>
              <a:buNone/>
              <a:defRPr/>
            </a:lvl2pPr>
            <a:lvl3pPr marL="1219200" indent="0">
              <a:buFontTx/>
              <a:buNone/>
              <a:defRPr/>
            </a:lvl3pPr>
            <a:lvl4pPr marL="1828800" indent="0">
              <a:buFontTx/>
              <a:buNone/>
              <a:defRPr/>
            </a:lvl4pPr>
            <a:lvl5pPr marL="24384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260" y="6036597"/>
            <a:ext cx="1147677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64759-E7CE-4A8C-955C-20DA2A50E45F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28DD1-89CB-4A9B-8160-1008CEEB8C29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37052" y="812799"/>
            <a:ext cx="1741866" cy="700193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4260" y="812800"/>
            <a:ext cx="9425484" cy="70019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A9502-423E-4957-ACD4-EFEAFA456813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0BA3F-51CF-473C-BBC7-9F80CB3FD932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260" y="3601157"/>
            <a:ext cx="11476776" cy="2435441"/>
          </a:xfrm>
        </p:spPr>
        <p:txBody>
          <a:bodyPr anchor="b"/>
          <a:lstStyle>
            <a:lvl1pPr algn="l">
              <a:defRPr sz="533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260" y="6036597"/>
            <a:ext cx="11476776" cy="1147200"/>
          </a:xfrm>
        </p:spPr>
        <p:txBody>
          <a:bodyPr anchor="t"/>
          <a:lstStyle>
            <a:lvl1pPr marL="0" indent="0" algn="l">
              <a:buNone/>
              <a:defRPr sz="26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9DFC9-E0D6-4E70-95EC-EE956DA6257B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259" y="2880785"/>
            <a:ext cx="5585796" cy="5174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95242" y="2880786"/>
            <a:ext cx="5585795" cy="51743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E0E17-1536-48C6-87E3-A861F0C00F04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138" y="2881311"/>
            <a:ext cx="5587916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2138" y="3649661"/>
            <a:ext cx="5587916" cy="440548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3124" y="2881311"/>
            <a:ext cx="5587909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3126" y="3649661"/>
            <a:ext cx="5587908" cy="440548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0A47B-B3AA-4408-B89E-78641CC5715A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259" y="812800"/>
            <a:ext cx="11476776" cy="17610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8FA65-B14B-4883-88C7-F7A3A55E9A2F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BE4F5-A3A4-4A0F-A638-D990D725B4CA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259" y="1998139"/>
            <a:ext cx="5145895" cy="1704621"/>
          </a:xfrm>
        </p:spPr>
        <p:txBody>
          <a:bodyPr anchor="b">
            <a:normAutofit/>
          </a:bodyPr>
          <a:lstStyle>
            <a:lvl1pPr>
              <a:defRPr sz="26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340" y="686566"/>
            <a:ext cx="6025695" cy="736858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4259" y="3702759"/>
            <a:ext cx="5145895" cy="3445932"/>
          </a:xfrm>
        </p:spPr>
        <p:txBody>
          <a:bodyPr>
            <a:normAutofit/>
          </a:bodyPr>
          <a:lstStyle>
            <a:lvl1pPr marL="0" indent="0">
              <a:buNone/>
              <a:defRPr sz="1865"/>
            </a:lvl1pPr>
            <a:lvl2pPr marL="609600" indent="0">
              <a:buNone/>
              <a:defRPr sz="1865"/>
            </a:lvl2pPr>
            <a:lvl3pPr marL="1218565" indent="0">
              <a:buNone/>
              <a:defRPr sz="1600"/>
            </a:lvl3pPr>
            <a:lvl4pPr marL="1828165" indent="0">
              <a:buNone/>
              <a:defRPr sz="1335"/>
            </a:lvl4pPr>
            <a:lvl5pPr marL="2437765" indent="0">
              <a:buNone/>
              <a:defRPr sz="1335"/>
            </a:lvl5pPr>
            <a:lvl6pPr marL="3046730" indent="0">
              <a:buNone/>
              <a:defRPr sz="1335"/>
            </a:lvl6pPr>
            <a:lvl7pPr marL="3656330" indent="0">
              <a:buNone/>
              <a:defRPr sz="1335"/>
            </a:lvl7pPr>
            <a:lvl8pPr marL="4265930" indent="0">
              <a:buNone/>
              <a:defRPr sz="1335"/>
            </a:lvl8pPr>
            <a:lvl9pPr marL="4875530" indent="0">
              <a:buNone/>
              <a:defRPr sz="13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9C05A-73D7-488D-87AE-9FA1D515BA90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259" y="6400800"/>
            <a:ext cx="11476775" cy="755651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4259" y="812800"/>
            <a:ext cx="11476776" cy="5127624"/>
          </a:xfrm>
        </p:spPr>
        <p:txBody>
          <a:bodyPr anchor="t">
            <a:normAutofit/>
          </a:bodyPr>
          <a:lstStyle>
            <a:lvl1pPr marL="0" indent="0" algn="ctr">
              <a:buNone/>
              <a:defRPr sz="2135"/>
            </a:lvl1pPr>
            <a:lvl2pPr marL="609600" indent="0">
              <a:buNone/>
              <a:defRPr sz="2135"/>
            </a:lvl2pPr>
            <a:lvl3pPr marL="1219200" indent="0">
              <a:buNone/>
              <a:defRPr sz="2135"/>
            </a:lvl3pPr>
            <a:lvl4pPr marL="1828800" indent="0">
              <a:buNone/>
              <a:defRPr sz="2135"/>
            </a:lvl4pPr>
            <a:lvl5pPr marL="2438400" indent="0">
              <a:buNone/>
              <a:defRPr sz="2135"/>
            </a:lvl5pPr>
            <a:lvl6pPr marL="3048000" indent="0">
              <a:buNone/>
              <a:defRPr sz="2135"/>
            </a:lvl6pPr>
            <a:lvl7pPr marL="3657600" indent="0">
              <a:buNone/>
              <a:defRPr sz="2135"/>
            </a:lvl7pPr>
            <a:lvl8pPr marL="4267200" indent="0">
              <a:buNone/>
              <a:defRPr sz="2135"/>
            </a:lvl8pPr>
            <a:lvl9pPr marL="4876800" indent="0">
              <a:buNone/>
              <a:defRPr sz="213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4259" y="7156451"/>
            <a:ext cx="11476775" cy="8986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90DF4-68DF-4AAF-98F9-EB3836BAB8B4}" type="slidenum">
              <a:rPr lang="en-US" altLang="en-US" smtClean="0"/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11289"/>
            <a:ext cx="16276638" cy="9155289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259" y="812800"/>
            <a:ext cx="11476776" cy="1761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259" y="2880786"/>
            <a:ext cx="11476776" cy="517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19041" y="8055150"/>
            <a:ext cx="121746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4259" y="8055150"/>
            <a:ext cx="840747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8760" y="8055150"/>
            <a:ext cx="9122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4264759-E7CE-4A8C-955C-20DA2A50E45F}" type="slidenum">
              <a:rPr lang="en-US" altLang="en-US" smtClean="0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609600" rtl="0" eaLnBrk="1" latinLnBrk="0" hangingPunct="1">
        <a:spcBef>
          <a:spcPct val="0"/>
        </a:spcBef>
        <a:buNone/>
        <a:defRPr sz="48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7200" indent="-457200" algn="l" defTabSz="609600" rtl="0" eaLnBrk="1" latinLnBrk="0" hangingPunct="1">
        <a:spcBef>
          <a:spcPts val="1335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90600" indent="-381000" algn="l" defTabSz="609600" rtl="0" eaLnBrk="1" latinLnBrk="0" hangingPunct="1">
        <a:spcBef>
          <a:spcPts val="1335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213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4000" indent="-304800" algn="l" defTabSz="609600" rtl="0" eaLnBrk="1" latinLnBrk="0" hangingPunct="1">
        <a:spcBef>
          <a:spcPts val="1335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6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600" indent="-304800" algn="l" defTabSz="609600" rtl="0" eaLnBrk="1" latinLnBrk="0" hangingPunct="1">
        <a:spcBef>
          <a:spcPts val="1335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3200" indent="-304800" algn="l" defTabSz="609600" rtl="0" eaLnBrk="1" latinLnBrk="0" hangingPunct="1">
        <a:spcBef>
          <a:spcPts val="1335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800" indent="-304800" algn="l" defTabSz="609600" rtl="0" eaLnBrk="1" latinLnBrk="0" hangingPunct="1">
        <a:spcBef>
          <a:spcPts val="1335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962400" indent="-304800" algn="l" defTabSz="609600" rtl="0" eaLnBrk="1" latinLnBrk="0" hangingPunct="1">
        <a:spcBef>
          <a:spcPts val="1335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572000" indent="-304800" algn="l" defTabSz="609600" rtl="0" eaLnBrk="1" latinLnBrk="0" hangingPunct="1">
        <a:spcBef>
          <a:spcPts val="1335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181600" indent="-304800" algn="l" defTabSz="609600" rtl="0" eaLnBrk="1" latinLnBrk="0" hangingPunct="1">
        <a:spcBef>
          <a:spcPts val="1335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hyperlink" Target="Cau%20hoi/Cau%202.pptx" TargetMode="External"/><Relationship Id="rId8" Type="http://schemas.openxmlformats.org/officeDocument/2006/relationships/image" Target="../media/image12.jpeg"/><Relationship Id="rId7" Type="http://schemas.openxmlformats.org/officeDocument/2006/relationships/hyperlink" Target="Cau%20hoi/Cau%204.pptx" TargetMode="External"/><Relationship Id="rId6" Type="http://schemas.openxmlformats.org/officeDocument/2006/relationships/image" Target="../media/image11.jpeg"/><Relationship Id="rId5" Type="http://schemas.openxmlformats.org/officeDocument/2006/relationships/hyperlink" Target="Cau%20hoi/Cau%201.pptx" TargetMode="Externa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4.jpeg"/><Relationship Id="rId11" Type="http://schemas.openxmlformats.org/officeDocument/2006/relationships/hyperlink" Target="Cau%20hoi/Cau%203.pptx" TargetMode="External"/><Relationship Id="rId10" Type="http://schemas.openxmlformats.org/officeDocument/2006/relationships/image" Target="../media/image13.jpe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</a:t>
            </a:r>
            <a:r>
              <a:rPr lang="vi-VN" altLang="en-US" sz="35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35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ỨA TẠO</a:t>
            </a:r>
            <a:endParaRPr lang="en-US" altLang="en-US" sz="35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966119" y="1996772"/>
            <a:ext cx="12051103" cy="182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26: ĐI TÌM MẶT TRỜI (T1)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: V</a:t>
            </a:r>
            <a:r>
              <a:rPr lang="" altLang="en-US" sz="24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õ</a:t>
            </a:r>
            <a:r>
              <a:rPr lang="en-US" sz="24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Vi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ết Việt</a:t>
            </a:r>
            <a:endParaRPr lang="en-US" altLang="en-US" sz="2400" b="1" i="1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:  3A</a:t>
            </a:r>
            <a:endParaRPr lang="en-US" altLang="en-US" sz="2400" b="1" i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82557" y="113213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5445251" y="2965755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45251" y="3963184"/>
            <a:ext cx="10058399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 algn="just">
              <a:lnSpc>
                <a:spcPct val="12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Giải thích lí do gà trống có chiếc mào đỏ trên đầu.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71500" algn="just">
              <a:lnSpc>
                <a:spcPct val="12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Mặt trời thức dậy chiếu sáng là nhờ tiếng gáy của gà trống.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71500" algn="just">
              <a:lnSpc>
                <a:spcPct val="12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Ca ngợi những việc làm cao đẹp vì cộng đồng.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43" name="Group 42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ĐI TÌM </a:t>
              </a:r>
              <a:r>
                <a:rPr lang="en-US" sz="28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MẶT TRỜI (T1,2)</a:t>
              </a:r>
              <a:endPara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54" name="Straight Connector 53"/>
          <p:cNvCxnSpPr/>
          <p:nvPr/>
        </p:nvCxnSpPr>
        <p:spPr>
          <a:xfrm>
            <a:off x="5448300" y="2667000"/>
            <a:ext cx="0" cy="58674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39070" y="5203924"/>
            <a:ext cx="5006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hồng.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20675" y="2984102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õ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46918" y="3640019"/>
            <a:ext cx="4377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770302" y="2967523"/>
            <a:ext cx="1805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750766" y="3102114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04721" y="3962400"/>
            <a:ext cx="9525001" cy="3048001"/>
            <a:chOff x="6004721" y="4114798"/>
            <a:chExt cx="9525001" cy="3048001"/>
          </a:xfrm>
        </p:grpSpPr>
        <p:pic>
          <p:nvPicPr>
            <p:cNvPr id="2054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243221" y="876298"/>
              <a:ext cx="3048001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817429" y="4924961"/>
              <a:ext cx="802648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văn ca ngợi những việc làm cao đẹp vì </a:t>
              </a:r>
              <a:r>
                <a:rPr lang="nl-NL" sz="40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 đồng của chú gà trống.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40" name="Group 39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43" name="Straight Connector 42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1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ĐI TÌM </a:t>
              </a:r>
              <a:r>
                <a:rPr lang="en-US" sz="28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MẶT TRỜI (T1,2)</a:t>
              </a:r>
              <a:endPara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5448300" y="2667000"/>
            <a:ext cx="0" cy="58674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39070" y="5203924"/>
            <a:ext cx="5006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hồng.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20675" y="2984102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õ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46918" y="3640019"/>
            <a:ext cx="4377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770302" y="2967523"/>
            <a:ext cx="1805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XIN CHÂN THÀNH CẢM ƠN </a:t>
            </a:r>
            <a:endParaRPr lang="vi-VN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649405" y="1393513"/>
            <a:ext cx="890851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TRÒ CHƠI: EM YÊU CHUYỆN CỔ NƯỚC MÌNH</a:t>
            </a:r>
            <a:endParaRPr lang="en-US" sz="28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9" name="Picture 6" descr="Top 18 Câu chuyện cổ tích Việt Nam hay nhất - Toplist.v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69" y="2635302"/>
            <a:ext cx="310685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Tấm Cám - Truyện Cổ Tích Việt Nam Đặc Sắc - Mua Sách Online giá r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b="16526"/>
          <a:stretch>
            <a:fillRect/>
          </a:stretch>
        </p:blipFill>
        <p:spPr bwMode="auto">
          <a:xfrm>
            <a:off x="12329318" y="2626452"/>
            <a:ext cx="3106851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ruyện Cổ Tích Việt Nam - Chú Cuội Cung Trăng | Kể Chuyện Bé Nghe - YouTub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/>
          <a:stretch>
            <a:fillRect/>
          </a:stretch>
        </p:blipFill>
        <p:spPr bwMode="auto">
          <a:xfrm>
            <a:off x="975519" y="5759503"/>
            <a:ext cx="2988573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ự Tích Con Muỗi - Phim Cổ Tích Việt Nam Hay [HD 1080p]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99" y="5759504"/>
            <a:ext cx="3106850" cy="20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ruyện Cổ Tích Việt Nam - Sự Tích Chim Quốc - Truyện Hay Cho Bé - YouTube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1" b="12280"/>
          <a:stretch>
            <a:fillRect/>
          </a:stretch>
        </p:blipFill>
        <p:spPr bwMode="auto">
          <a:xfrm>
            <a:off x="4650469" y="57595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ổ tích Việt Nam cho bé mẫu giáo - Sự tích dưa hấu – Nhà xuất bản Kim Đồng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6502"/>
          <a:stretch>
            <a:fillRect/>
          </a:stretch>
        </p:blipFill>
        <p:spPr bwMode="auto">
          <a:xfrm>
            <a:off x="12329319" y="5731430"/>
            <a:ext cx="3106851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Kể tóm tắt truyện Sọ Dừa | Văn mẫu lớp 6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800" y="26353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Kho Tàng Truyện Cổ Tích Việt Nam - Cây Khế | Tiki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20000" r="15455" b="13263"/>
          <a:stretch>
            <a:fillRect/>
          </a:stretch>
        </p:blipFill>
        <p:spPr bwMode="auto">
          <a:xfrm>
            <a:off x="965361" y="2635302"/>
            <a:ext cx="314548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2" descr="Đọc: Đi tìm mặt trời trang 118, 119 Tiếng Việt lớp 3 Tập 1 | Kết nối tri thức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" r="50208"/>
          <a:stretch>
            <a:fillRect/>
          </a:stretch>
        </p:blipFill>
        <p:spPr bwMode="auto">
          <a:xfrm>
            <a:off x="442119" y="1659287"/>
            <a:ext cx="15316200" cy="71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14" name="Group 13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ĐI TÌM MẶT TRỜI </a:t>
              </a:r>
              <a:endPara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828092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ghỉ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3838" y="5399452"/>
            <a:ext cx="13578681" cy="2838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Chia đoạn.</a:t>
              </a:r>
              <a:endParaRPr lang="en-US" sz="3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5120" y="3056395"/>
            <a:ext cx="32126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õ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Luyện đọc và tìm hiểu bài.</a:t>
              </a:r>
              <a:endPara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585119" y="4438380"/>
            <a:ext cx="12725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hồng.</a:t>
            </a:r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92814" y="3077886"/>
            <a:ext cx="32787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61919" y="3094495"/>
            <a:ext cx="3505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ứa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75617" y="3089414"/>
            <a:ext cx="293780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800" b="1" i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31" name="Group 30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34" name="Straight Connector 33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ĐI TÌM </a:t>
              </a:r>
              <a:r>
                <a:rPr lang="en-US" sz="28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MẶT TRỜI (T1,2)</a:t>
              </a:r>
              <a:endPara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8600"/>
            <a:ext cx="16276638" cy="861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919" y="304800"/>
            <a:ext cx="15087600" cy="861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8674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Câu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39070" y="5203924"/>
            <a:ext cx="5006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hồng.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20675" y="2984102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õ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337719" y="3631597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46919" y="3640019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53100" y="4010365"/>
            <a:ext cx="99290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Muôn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 trong rừng lâu nay phải </a:t>
            </a:r>
            <a:r>
              <a:rPr lang="nl-NL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 trong cảnh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 tăm ẩm ướt không có ánh sáng </a:t>
            </a:r>
            <a:r>
              <a:rPr lang="nl-NL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nl-NL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00700" y="5378126"/>
            <a:ext cx="10233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Câu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676901" y="6692746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Gõ kiến gõ cửa rất nhiều nhà như liếu điếu, chích choè và nhiều nhà khác nhưng không ai đi chỉ có gà trống sẵn sàng đi tìm mặt </a:t>
            </a:r>
            <a:r>
              <a:rPr lang="nl-NL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0302" y="2967523"/>
            <a:ext cx="1805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39" name="Group 38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43" name="Straight Connector 42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ĐI TÌM </a:t>
              </a:r>
              <a:r>
                <a:rPr lang="en-US" sz="28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MẶT TRỜI (T1,2)</a:t>
              </a:r>
              <a:endPara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88410" y="4119382"/>
            <a:ext cx="1005839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ù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suýt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quắp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49135" y="7167670"/>
            <a:ext cx="844238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gà trống nhận lời đi tìm mặt trời.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16516" y="5733871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Theo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43" name="Group 42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ĐI TÌM </a:t>
              </a:r>
              <a:r>
                <a:rPr lang="en-US" sz="28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MẶT TRỜI (T1,2)</a:t>
              </a:r>
              <a:endPara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54" name="Straight Connector 53"/>
          <p:cNvCxnSpPr/>
          <p:nvPr/>
        </p:nvCxnSpPr>
        <p:spPr>
          <a:xfrm>
            <a:off x="5448300" y="2667000"/>
            <a:ext cx="0" cy="58674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39070" y="5203924"/>
            <a:ext cx="5006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hồng.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20675" y="2984102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õ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46918" y="3640019"/>
            <a:ext cx="4377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770302" y="2967523"/>
            <a:ext cx="1805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23" grpId="0"/>
      <p:bldP spid="24" grpId="0"/>
    </p:bldLst>
  </p:timing>
</p:sld>
</file>

<file path=ppt/tags/tag1.xml><?xml version="1.0" encoding="utf-8"?>
<p:tagLst xmlns:p="http://schemas.openxmlformats.org/presentationml/2006/main">
  <p:tag name="PPSNARRATION" val="23,1047787239,C:\Users\Tailieu\Documents\Bai giang duong truong son_pptx\Media.ppcx"/>
</p:tagLst>
</file>

<file path=ppt/tags/tag2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2526</Words>
  <Application>WPS Presentation</Application>
  <PresentationFormat>Custom</PresentationFormat>
  <Paragraphs>156</Paragraphs>
  <Slides>12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SimSun</vt:lpstr>
      <vt:lpstr>Wingdings</vt:lpstr>
      <vt:lpstr>Wingdings 3</vt:lpstr>
      <vt:lpstr>Arial</vt:lpstr>
      <vt:lpstr>Times New Roman</vt:lpstr>
      <vt:lpstr>HP001 4 hàng</vt:lpstr>
      <vt:lpstr>Segoe Print</vt:lpstr>
      <vt:lpstr>Microsoft YaHei</vt:lpstr>
      <vt:lpstr>Arial Unicode MS</vt:lpstr>
      <vt:lpstr>Trebuchet MS</vt:lpstr>
      <vt:lpstr>Facet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voviet viet</cp:lastModifiedBy>
  <cp:revision>1038</cp:revision>
  <dcterms:created xsi:type="dcterms:W3CDTF">2008-09-09T22:52:00Z</dcterms:created>
  <dcterms:modified xsi:type="dcterms:W3CDTF">2024-12-31T03:33:56Z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D615257F323941B3AEC44486B7316DF9_12</vt:lpwstr>
  </property>
  <property fmtid="{D5CDD505-2E9C-101B-9397-08002B2CF9AE}" pid="3" name="KSOProductBuildVer">
    <vt:lpwstr>1033-12.2.0.19307</vt:lpwstr>
  </property>
</Properties>
</file>