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1"/>
  </p:notesMasterIdLst>
  <p:sldIdLst>
    <p:sldId id="314" r:id="rId7"/>
    <p:sldId id="306" r:id="rId8"/>
    <p:sldId id="307" r:id="rId9"/>
    <p:sldId id="308" r:id="rId10"/>
    <p:sldId id="309" r:id="rId11"/>
    <p:sldId id="764" r:id="rId12"/>
    <p:sldId id="272" r:id="rId13"/>
    <p:sldId id="752" r:id="rId14"/>
    <p:sldId id="768" r:id="rId15"/>
    <p:sldId id="769" r:id="rId16"/>
    <p:sldId id="402" r:id="rId17"/>
    <p:sldId id="345" r:id="rId18"/>
    <p:sldId id="770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5T22:30:51.43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tìm</a:t>
            </a:r>
            <a:r>
              <a:rPr lang="en-US" altLang="zh-CN" dirty="0"/>
              <a:t> </a:t>
            </a:r>
            <a:r>
              <a:rPr lang="en-US" altLang="zh-CN" dirty="0" err="1"/>
              <a:t>tích</a:t>
            </a:r>
            <a:r>
              <a:rPr lang="en-US" altLang="zh-CN" dirty="0"/>
              <a:t> ta </a:t>
            </a:r>
            <a:r>
              <a:rPr lang="en-US" altLang="zh-CN" dirty="0" err="1"/>
              <a:t>lấy</a:t>
            </a:r>
            <a:r>
              <a:rPr lang="en-US" altLang="zh-CN" dirty="0"/>
              <a:t> </a:t>
            </a:r>
            <a:r>
              <a:rPr lang="en-US" altLang="zh-CN" dirty="0" err="1"/>
              <a:t>thừa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 </a:t>
            </a:r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thừa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7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ấm</a:t>
            </a:r>
            <a:r>
              <a:rPr lang="en-US" dirty="0"/>
              <a:t> =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chén</a:t>
            </a:r>
            <a:r>
              <a:rPr lang="en-US" dirty="0"/>
              <a:t> x 3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r>
              <a:rPr lang="vi-VN" dirty="0"/>
              <a:t>Bước 1: Tính số mi-li-lít mật ong gấu đen có = Số mi-li-lít mật ong ở một hũ x Số hũ</a:t>
            </a:r>
            <a:endParaRPr lang="en-US" dirty="0"/>
          </a:p>
          <a:p>
            <a:pPr lvl="0"/>
            <a:r>
              <a:rPr lang="vi-VN" dirty="0"/>
              <a:t>Bước 2: Số mi-li-lít mật ong còn lại = Số mi-li-lít mật ong gấu đen có - Số mi-li-lít mật ong đã dung</a:t>
            </a:r>
            <a:endParaRPr lang="en-US" dirty="0"/>
          </a:p>
          <a:p>
            <a:pPr lvl="0"/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endParaRPr lang="en-US" dirty="0"/>
          </a:p>
          <a:p>
            <a:pPr lvl="0"/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ong</a:t>
            </a:r>
            <a:endParaRPr lang="en-US" dirty="0"/>
          </a:p>
          <a:p>
            <a:pPr lvl="0"/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: 250 ml</a:t>
            </a:r>
          </a:p>
          <a:p>
            <a:pPr lvl="0"/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: 525 ml</a:t>
            </a:r>
          </a:p>
          <a:p>
            <a:pPr lvl="0"/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…. ml? 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9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11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FFF4E-39E8-4434-BF6C-F409F0F8C7DC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671557-C5D2-4EC8-B7B9-6DDF0C05B64E}"/>
              </a:ext>
            </a:extLst>
          </p:cNvPr>
          <p:cNvSpPr/>
          <p:nvPr/>
        </p:nvSpPr>
        <p:spPr>
          <a:xfrm>
            <a:off x="-1887788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0" y="29844"/>
            <a:ext cx="12191999" cy="682815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394138"/>
            <a:ext cx="10294705" cy="1360423"/>
            <a:chOff x="1417834" y="1394138"/>
            <a:chExt cx="10294705" cy="13604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394138"/>
              <a:ext cx="10294705" cy="132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2048199"/>
              <a:ext cx="1032272" cy="70636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5" y="2271252"/>
            <a:ext cx="4071655" cy="2927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215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128 × 3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309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95652-2256-4AF1-8707-D854C778AC01}"/>
              </a:ext>
            </a:extLst>
          </p:cNvPr>
          <p:cNvSpPr/>
          <p:nvPr/>
        </p:nvSpPr>
        <p:spPr>
          <a:xfrm>
            <a:off x="5265178" y="4579860"/>
            <a:ext cx="1645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384 (g)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908FC-0387-4A6D-9853-66784CB90C0D}"/>
              </a:ext>
            </a:extLst>
          </p:cNvPr>
          <p:cNvSpPr/>
          <p:nvPr/>
        </p:nvSpPr>
        <p:spPr>
          <a:xfrm>
            <a:off x="2576105" y="2070725"/>
            <a:ext cx="914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215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195288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258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531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167FF03-F2CB-4F87-B1A7-9B3C9844766D}"/>
              </a:ext>
            </a:extLst>
          </p:cNvPr>
          <p:cNvSpPr/>
          <p:nvPr/>
        </p:nvSpPr>
        <p:spPr>
          <a:xfrm>
            <a:off x="5504489" y="3956799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750 (ml)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73218-ADB1-4F82-8EC4-E019797ED2A3}"/>
              </a:ext>
            </a:extLst>
          </p:cNvPr>
          <p:cNvSpPr/>
          <p:nvPr/>
        </p:nvSpPr>
        <p:spPr>
          <a:xfrm>
            <a:off x="6051889" y="5235687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225 (ml)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510532" y="2759670"/>
            <a:ext cx="5170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lang="en-US" sz="66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88D1D-547C-4B52-9652-74A9F2D44FD5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7D4A8-EFFD-40C2-A056-90F260657CA1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E41F8-EF67-4387-8099-BE3A8651E2DD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A2A1C-6431-4F79-B19B-BCD487320B69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938B4-BF58-4FAC-BDB7-A7A9ED4319FE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471</Words>
  <Application>Microsoft Office PowerPoint</Application>
  <PresentationFormat>Widescreen</PresentationFormat>
  <Paragraphs>121</Paragraphs>
  <Slides>14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等线</vt:lpstr>
      <vt:lpstr>微软雅黑</vt:lpstr>
      <vt:lpstr>宋体</vt:lpstr>
      <vt:lpstr>宋体</vt:lpstr>
      <vt:lpstr>Arial</vt:lpstr>
      <vt:lpstr>Arial-Rounded</vt:lpstr>
      <vt:lpstr>Averta std cy</vt:lpstr>
      <vt:lpstr>Calibri</vt:lpstr>
      <vt:lpstr>Calibri Light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2022-09-06T00:47:11Z</dcterms:created>
  <dcterms:modified xsi:type="dcterms:W3CDTF">2024-12-05T15:50:17Z</dcterms:modified>
</cp:coreProperties>
</file>