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480" r:id="rId2"/>
    <p:sldId id="481" r:id="rId3"/>
    <p:sldId id="449" r:id="rId4"/>
    <p:sldId id="501" r:id="rId5"/>
    <p:sldId id="484" r:id="rId6"/>
    <p:sldId id="485" r:id="rId7"/>
    <p:sldId id="486" r:id="rId8"/>
    <p:sldId id="487" r:id="rId9"/>
    <p:sldId id="490" r:id="rId10"/>
    <p:sldId id="489" r:id="rId11"/>
    <p:sldId id="491" r:id="rId12"/>
    <p:sldId id="494" r:id="rId13"/>
    <p:sldId id="492" r:id="rId14"/>
    <p:sldId id="498" r:id="rId15"/>
    <p:sldId id="496" r:id="rId16"/>
    <p:sldId id="497" r:id="rId17"/>
    <p:sldId id="499" r:id="rId18"/>
    <p:sldId id="478" r:id="rId19"/>
    <p:sldId id="451" r:id="rId20"/>
    <p:sldId id="452" r:id="rId21"/>
  </p:sldIdLst>
  <p:sldSz cx="12192000" cy="6858000"/>
  <p:notesSz cx="6858000" cy="9144000"/>
  <p:embeddedFontLst>
    <p:embeddedFont>
      <p:font typeface="Tahoma" pitchFamily="34" charset="0"/>
      <p:regular r:id="rId23"/>
      <p:bold r:id="rId24"/>
    </p:embeddedFont>
    <p:embeddedFont>
      <p:font typeface=".VnTifani Heavy"/>
      <p:regular r:id="rId25"/>
    </p:embeddedFont>
    <p:embeddedFont>
      <p:font typeface=".VnTime" pitchFamily="34" charset="0"/>
      <p:regular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FF"/>
    <a:srgbClr val="D9FFFF"/>
    <a:srgbClr val="FFFFCC"/>
    <a:srgbClr val="FF99CC"/>
    <a:srgbClr val="990099"/>
    <a:srgbClr val="FF0066"/>
    <a:srgbClr val="FF6600"/>
    <a:srgbClr val="66FF33"/>
    <a:srgbClr val="CCE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60" d="100"/>
          <a:sy n="60" d="100"/>
        </p:scale>
        <p:origin x="-1206" y="-30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06/04/2021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1191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344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tags" Target="../tags/tag3.xml"/><Relationship Id="rId7" Type="http://schemas.openxmlformats.org/officeDocument/2006/relationships/image" Target="../media/image7.wmf"/><Relationship Id="rId12" Type="http://schemas.openxmlformats.org/officeDocument/2006/relationships/image" Target="../media/image11.gif"/><Relationship Id="rId17" Type="http://schemas.openxmlformats.org/officeDocument/2006/relationships/image" Target="../media/image16.wmf"/><Relationship Id="rId2" Type="http://schemas.openxmlformats.org/officeDocument/2006/relationships/audio" Target="file:///C:\Users\Admin\Desktop\thi%20GV%20gioi\ckdance%20(1).mp3" TargetMode="External"/><Relationship Id="rId16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9.wmf"/><Relationship Id="rId5" Type="http://schemas.openxmlformats.org/officeDocument/2006/relationships/image" Target="../media/image10.png"/><Relationship Id="rId15" Type="http://schemas.openxmlformats.org/officeDocument/2006/relationships/image" Target="../media/image14.png"/><Relationship Id="rId10" Type="http://schemas.openxmlformats.org/officeDocument/2006/relationships/oleObject" Target="../embeddings/oleObject3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wmf"/><Relationship Id="rId1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9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4085"/>
          </a:xfrm>
          <a:prstGeom prst="rect">
            <a:avLst/>
          </a:prstGeom>
        </p:spPr>
      </p:pic>
      <p:sp>
        <p:nvSpPr>
          <p:cNvPr id="5" name="WordArt 6">
            <a:extLst>
              <a:ext uri="{FF2B5EF4-FFF2-40B4-BE49-F238E27FC236}">
                <a16:creationId xmlns="" xmlns:a16="http://schemas.microsoft.com/office/drawing/2014/main" id="{888A0B4A-AA1B-4CE0-B467-44DB40A74D8F}"/>
              </a:ext>
            </a:extLst>
          </p:cNvPr>
          <p:cNvSpPr>
            <a:spLocks noChangeArrowheads="1" noChangeShapeType="1" noTextEdit="1"/>
          </p:cNvSpPr>
          <p:nvPr>
            <p:custDataLst>
              <p:tags r:id="rId1"/>
            </p:custDataLst>
          </p:nvPr>
        </p:nvSpPr>
        <p:spPr bwMode="auto">
          <a:xfrm>
            <a:off x="255688" y="1729665"/>
            <a:ext cx="11680624" cy="18970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0" cap="none" spc="0" normalizeH="0" baseline="0" noProof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quý thầy cô </a:t>
            </a:r>
            <a:r>
              <a:rPr kumimoji="0" lang="en-US" sz="2900" b="1" i="0" u="none" strike="noStrike" kern="10" cap="none" spc="0" normalizeH="0" baseline="0" noProof="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900" b="1" i="0" u="none" strike="noStrike" kern="10" cap="none" spc="0" normalizeH="0" baseline="0" noProof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0" cap="none" spc="0" normalizeH="0" baseline="0" noProof="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</a:t>
            </a:r>
            <a:r>
              <a:rPr kumimoji="0" lang="en-US" sz="2900" b="1" i="0" u="none" strike="noStrike" kern="10" cap="none" spc="0" normalizeH="0" baseline="0" noProof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0" cap="none" spc="0" normalizeH="0" baseline="0" noProof="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2900" b="1" i="0" u="none" strike="noStrike" kern="10" cap="none" spc="0" normalizeH="0" baseline="0" noProof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0" cap="none" spc="0" normalizeH="0" baseline="0" noProof="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900" b="1" i="0" u="none" strike="noStrike" kern="10" cap="none" spc="0" normalizeH="0" baseline="0" noProof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1C!</a:t>
            </a:r>
            <a:endParaRPr kumimoji="0" lang="en-US" sz="2900" b="1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Group 32"/>
          <p:cNvGraphicFramePr>
            <a:graphicFrameLocks noGrp="1"/>
          </p:cNvGraphicFramePr>
          <p:nvPr>
            <p:extLst/>
          </p:nvPr>
        </p:nvGraphicFramePr>
        <p:xfrm>
          <a:off x="1598798" y="95490"/>
          <a:ext cx="8326967" cy="904160"/>
        </p:xfrm>
        <a:graphic>
          <a:graphicData uri="http://schemas.openxmlformats.org/drawingml/2006/table">
            <a:tbl>
              <a:tblPr/>
              <a:tblGrid>
                <a:gridCol w="83269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04160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altLang="en-US" sz="2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</a:rPr>
                        <a:t>PHÒNG GIÁO DỤC - ĐÀO TẠO ĐẠI LỘC</a:t>
                      </a:r>
                      <a:endParaRPr lang="en-US" altLang="en-US" sz="2800" b="1" dirty="0">
                        <a:solidFill>
                          <a:srgbClr val="0033CC"/>
                        </a:solidFill>
                        <a:latin typeface="Times New Roman" pitchFamily="18" charset="0"/>
                      </a:endParaRPr>
                    </a:p>
                  </a:txBody>
                  <a:tcPr marL="121920" marR="121920" marT="45680" marB="4568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2056681" y="3739760"/>
            <a:ext cx="78690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noProof="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 VIỆT </a:t>
            </a:r>
          </a:p>
        </p:txBody>
      </p:sp>
      <p:graphicFrame>
        <p:nvGraphicFramePr>
          <p:cNvPr id="8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643877"/>
              </p:ext>
            </p:extLst>
          </p:nvPr>
        </p:nvGraphicFramePr>
        <p:xfrm>
          <a:off x="1827740" y="730014"/>
          <a:ext cx="8326967" cy="1280080"/>
        </p:xfrm>
        <a:graphic>
          <a:graphicData uri="http://schemas.openxmlformats.org/drawingml/2006/table">
            <a:tbl>
              <a:tblPr/>
              <a:tblGrid>
                <a:gridCol w="83269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041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TRƯỜNG TIỂU HỌC HỨA TẠO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fani Heavy" pitchFamily="34" charset="0"/>
                          <a:cs typeface="Arial" charset="0"/>
                        </a:rPr>
                        <a:t>***********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680" marB="4568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2146300" y="4626328"/>
            <a:ext cx="7899400" cy="537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44" tIns="47622" rIns="95244" bIns="4762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Giáo</a:t>
            </a:r>
            <a:r>
              <a:rPr kumimoji="0" lang="en-US" altLang="en-US" sz="2900" b="1" i="1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2900" b="1" i="1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viện</a:t>
            </a:r>
            <a:r>
              <a:rPr kumimoji="0" lang="en-US" altLang="en-US" sz="2900" b="1" i="1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2900" b="1" i="1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dạy</a:t>
            </a:r>
            <a:r>
              <a:rPr kumimoji="0" lang="en-US" alt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</a:t>
            </a:r>
            <a:r>
              <a:rPr lang="en-US" altLang="en-US" sz="2900" b="1" i="1" dirty="0" err="1" smtClean="0">
                <a:solidFill>
                  <a:srgbClr val="0033CC"/>
                </a:solidFill>
                <a:latin typeface="Times New Roman" pitchFamily="18" charset="0"/>
              </a:rPr>
              <a:t>Nguyễn</a:t>
            </a:r>
            <a:r>
              <a:rPr lang="en-US" altLang="en-US" sz="2900" b="1" i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900" b="1" i="1" dirty="0" err="1" smtClean="0">
                <a:solidFill>
                  <a:srgbClr val="0033CC"/>
                </a:solidFill>
                <a:latin typeface="Times New Roman" pitchFamily="18" charset="0"/>
              </a:rPr>
              <a:t>Thị</a:t>
            </a:r>
            <a:r>
              <a:rPr lang="en-US" altLang="en-US" sz="2900" b="1" i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900" b="1" i="1" dirty="0" err="1" smtClean="0">
                <a:solidFill>
                  <a:srgbClr val="0033CC"/>
                </a:solidFill>
                <a:latin typeface="Times New Roman" pitchFamily="18" charset="0"/>
              </a:rPr>
              <a:t>Mỹ</a:t>
            </a:r>
            <a:r>
              <a:rPr lang="en-US" altLang="en-US" sz="2900" b="1" i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900" b="1" i="1" dirty="0" err="1" smtClean="0">
                <a:solidFill>
                  <a:srgbClr val="0033CC"/>
                </a:solidFill>
                <a:latin typeface="Times New Roman" pitchFamily="18" charset="0"/>
              </a:rPr>
              <a:t>Liên</a:t>
            </a:r>
            <a:endParaRPr kumimoji="0" lang="en-US" altLang="en-US" sz="2900" b="1" i="1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84393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4801" y="1364199"/>
            <a:ext cx="1173479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dẻ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478212" y="457200"/>
            <a:ext cx="47900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4000" b="1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4000" b="1" dirty="0">
              <a:solidFill>
                <a:srgbClr val="0418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841625" y="2103438"/>
            <a:ext cx="206375" cy="487362"/>
            <a:chOff x="4036634" y="3613350"/>
            <a:chExt cx="189104" cy="296494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4036634" y="3613350"/>
              <a:ext cx="130918" cy="2964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4094820" y="3613350"/>
              <a:ext cx="130918" cy="2964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 flipH="1">
            <a:off x="6335712" y="1524000"/>
            <a:ext cx="141288" cy="4508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2867561"/>
            <a:ext cx="1188719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“Con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8164512" y="1530350"/>
            <a:ext cx="141288" cy="4508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066800" y="3663950"/>
            <a:ext cx="141288" cy="4508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078912" y="3054350"/>
            <a:ext cx="141288" cy="4508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964113" y="3054350"/>
            <a:ext cx="141287" cy="4508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4441825" y="3629025"/>
            <a:ext cx="206375" cy="485775"/>
            <a:chOff x="4036634" y="3613350"/>
            <a:chExt cx="189104" cy="296494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4036634" y="3613350"/>
              <a:ext cx="130918" cy="2964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4094820" y="3613350"/>
              <a:ext cx="130918" cy="2964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281918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28600" y="533400"/>
            <a:ext cx="11753850" cy="62786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just">
              <a:buClr>
                <a:srgbClr val="000000"/>
              </a:buClr>
              <a:buFont typeface="Arial" charset="0"/>
              <a:buNone/>
            </a:pP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dẻ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reo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: “A!”.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“A!”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smtClean="0">
                <a:latin typeface="Times New Roman" pitchFamily="18" charset="0"/>
                <a:cs typeface="Times New Roman" pitchFamily="18" charset="0"/>
              </a:rPr>
              <a:t>to: 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?”.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vách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35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?”.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hét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35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“Sao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?”.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bực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 smtClean="0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35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ghét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 smtClean="0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35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ghét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tủi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oà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1" algn="just">
              <a:buClr>
                <a:srgbClr val="000000"/>
              </a:buClr>
              <a:buFont typeface="Arial" charset="0"/>
              <a:buNone/>
            </a:pP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35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“Con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35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35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1" algn="r">
              <a:buClr>
                <a:srgbClr val="000000"/>
              </a:buClr>
              <a:buFont typeface="Arial" charset="0"/>
              <a:buNone/>
            </a:pPr>
            <a:r>
              <a:rPr lang="en-US" sz="3350" b="1" i="1" dirty="0">
                <a:latin typeface="Times New Roman" pitchFamily="18" charset="0"/>
                <a:cs typeface="Times New Roman" pitchFamily="18" charset="0"/>
              </a:rPr>
              <a:t>( Theo </a:t>
            </a:r>
            <a:r>
              <a:rPr lang="en-US" sz="3350" b="1" i="1" dirty="0" smtClean="0">
                <a:latin typeface="Times New Roman" pitchFamily="18" charset="0"/>
                <a:cs typeface="Times New Roman" pitchFamily="18" charset="0"/>
              </a:rPr>
              <a:t>365 </a:t>
            </a:r>
            <a:r>
              <a:rPr lang="en-US" sz="3350" b="1" i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35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i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35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i="1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35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i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350" b="1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049563" y="76200"/>
            <a:ext cx="402763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2912" y="304800"/>
            <a:ext cx="3190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4500" y="3962400"/>
            <a:ext cx="317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096852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609600" y="1143000"/>
            <a:ext cx="3149600" cy="533400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 Same Side Corner Rectangle 14"/>
          <p:cNvSpPr/>
          <p:nvPr/>
        </p:nvSpPr>
        <p:spPr>
          <a:xfrm>
            <a:off x="7721600" y="1106606"/>
            <a:ext cx="3149600" cy="493594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>
            <a:off x="406400" y="2133600"/>
            <a:ext cx="3251200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iếng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vọng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lowchart: Terminator 16"/>
          <p:cNvSpPr/>
          <p:nvPr/>
        </p:nvSpPr>
        <p:spPr>
          <a:xfrm>
            <a:off x="385171" y="3352800"/>
            <a:ext cx="3272429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ủi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owchart: Terminator 17"/>
          <p:cNvSpPr/>
          <p:nvPr/>
        </p:nvSpPr>
        <p:spPr>
          <a:xfrm>
            <a:off x="406400" y="4572000"/>
            <a:ext cx="3251200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bực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tức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Flowchart: Terminator 18"/>
          <p:cNvSpPr/>
          <p:nvPr/>
        </p:nvSpPr>
        <p:spPr>
          <a:xfrm>
            <a:off x="406400" y="5791200"/>
            <a:ext cx="3251200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uả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Flowchart: Terminator 19"/>
          <p:cNvSpPr/>
          <p:nvPr/>
        </p:nvSpPr>
        <p:spPr>
          <a:xfrm>
            <a:off x="6400800" y="3200401"/>
            <a:ext cx="5228989" cy="993443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Flowchart: Terminator 20"/>
          <p:cNvSpPr/>
          <p:nvPr/>
        </p:nvSpPr>
        <p:spPr>
          <a:xfrm>
            <a:off x="6400800" y="2057400"/>
            <a:ext cx="5308981" cy="91440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bực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giận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Flowchart: Terminator 21"/>
          <p:cNvSpPr/>
          <p:nvPr/>
        </p:nvSpPr>
        <p:spPr>
          <a:xfrm>
            <a:off x="6400800" y="4419600"/>
            <a:ext cx="5334000" cy="920656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ự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xót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Flowchart: Terminator 22"/>
          <p:cNvSpPr/>
          <p:nvPr/>
        </p:nvSpPr>
        <p:spPr>
          <a:xfrm>
            <a:off x="6484581" y="5638800"/>
            <a:ext cx="5478819" cy="106680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>
            <a:stCxn id="16" idx="3"/>
            <a:endCxn id="20" idx="1"/>
          </p:cNvCxnSpPr>
          <p:nvPr/>
        </p:nvCxnSpPr>
        <p:spPr>
          <a:xfrm>
            <a:off x="3657600" y="2476500"/>
            <a:ext cx="2743200" cy="122062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3"/>
            <a:endCxn id="22" idx="1"/>
          </p:cNvCxnSpPr>
          <p:nvPr/>
        </p:nvCxnSpPr>
        <p:spPr>
          <a:xfrm>
            <a:off x="3657600" y="3695700"/>
            <a:ext cx="2743200" cy="11842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8" idx="3"/>
            <a:endCxn id="21" idx="1"/>
          </p:cNvCxnSpPr>
          <p:nvPr/>
        </p:nvCxnSpPr>
        <p:spPr>
          <a:xfrm flipV="1">
            <a:off x="3657600" y="2514600"/>
            <a:ext cx="2743200" cy="24003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657600" y="6248400"/>
            <a:ext cx="2826981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86200" y="228600"/>
            <a:ext cx="5405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22947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28600" y="533400"/>
            <a:ext cx="11753850" cy="62786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just">
              <a:buClr>
                <a:srgbClr val="000000"/>
              </a:buClr>
              <a:buFont typeface="Arial" charset="0"/>
              <a:buNone/>
            </a:pP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dẻ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reo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: “A!”.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“A!”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smtClean="0">
                <a:latin typeface="Times New Roman" pitchFamily="18" charset="0"/>
                <a:cs typeface="Times New Roman" pitchFamily="18" charset="0"/>
              </a:rPr>
              <a:t>to: 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?”.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vách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35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?”.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hét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35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“Sao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?”.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bực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 smtClean="0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35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ghét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 smtClean="0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35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ghét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tủi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oà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1" algn="just">
              <a:buClr>
                <a:srgbClr val="000000"/>
              </a:buClr>
              <a:buFont typeface="Arial" charset="0"/>
              <a:buNone/>
            </a:pP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35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“Con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35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35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1" algn="r">
              <a:buClr>
                <a:srgbClr val="000000"/>
              </a:buClr>
              <a:buFont typeface="Arial" charset="0"/>
              <a:buNone/>
            </a:pPr>
            <a:r>
              <a:rPr lang="en-US" sz="3350" b="1" i="1" dirty="0">
                <a:latin typeface="Times New Roman" pitchFamily="18" charset="0"/>
                <a:cs typeface="Times New Roman" pitchFamily="18" charset="0"/>
              </a:rPr>
              <a:t>( Theo </a:t>
            </a:r>
            <a:r>
              <a:rPr lang="en-US" sz="3350" b="1" i="1" dirty="0" smtClean="0">
                <a:latin typeface="Times New Roman" pitchFamily="18" charset="0"/>
                <a:cs typeface="Times New Roman" pitchFamily="18" charset="0"/>
              </a:rPr>
              <a:t>365 </a:t>
            </a:r>
            <a:r>
              <a:rPr lang="en-US" sz="3350" b="1" i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35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i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35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i="1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35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i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350" b="1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049563" y="76200"/>
            <a:ext cx="402763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246773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304800"/>
            <a:ext cx="7490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460689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1"/>
          <a:stretch/>
        </p:blipFill>
        <p:spPr bwMode="auto">
          <a:xfrm>
            <a:off x="152400" y="228600"/>
            <a:ext cx="11887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>
          <a:xfrm>
            <a:off x="5715000" y="2971800"/>
            <a:ext cx="4419600" cy="16002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448734"/>
            <a:ext cx="3505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600" b="1" dirty="0">
              <a:ln w="11430"/>
              <a:solidFill>
                <a:srgbClr val="33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2819400" y="228600"/>
            <a:ext cx="4419600" cy="16002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609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PC\Downloads\anh gá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4" t="32586" r="37369" b="24369"/>
          <a:stretch/>
        </p:blipFill>
        <p:spPr bwMode="auto">
          <a:xfrm>
            <a:off x="533400" y="2971800"/>
            <a:ext cx="5181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547047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52400" y="152400"/>
            <a:ext cx="11856158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2"/>
          <p:cNvSpPr/>
          <p:nvPr/>
        </p:nvSpPr>
        <p:spPr>
          <a:xfrm>
            <a:off x="4267200" y="457200"/>
            <a:ext cx="4419600" cy="17526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914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7543800" y="2133600"/>
            <a:ext cx="4419600" cy="13716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4400" y="2362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3" t="32558" r="37303" b="29780"/>
          <a:stretch/>
        </p:blipFill>
        <p:spPr bwMode="auto">
          <a:xfrm>
            <a:off x="1828800" y="2280745"/>
            <a:ext cx="5423337" cy="457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14288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5921" y="101026"/>
            <a:ext cx="5934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2021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913" y="558226"/>
            <a:ext cx="2126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iệt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49952" y="533401"/>
            <a:ext cx="4768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130352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3" descr="BAR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5943601"/>
            <a:ext cx="7112000" cy="50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4" name="Group 4"/>
          <p:cNvGrpSpPr>
            <a:grpSpLocks/>
          </p:cNvGrpSpPr>
          <p:nvPr/>
        </p:nvGrpSpPr>
        <p:grpSpPr bwMode="auto">
          <a:xfrm>
            <a:off x="4064000" y="4438436"/>
            <a:ext cx="3556000" cy="1071249"/>
            <a:chOff x="4464" y="4320"/>
            <a:chExt cx="3456" cy="2475"/>
          </a:xfrm>
        </p:grpSpPr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5040" y="4931"/>
            <a:ext cx="2880" cy="18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2" r:id="rId6" imgW="751320" imgH="534600" progId="">
                    <p:embed/>
                  </p:oleObj>
                </mc:Choice>
                <mc:Fallback>
                  <p:oleObj r:id="rId6" imgW="751320" imgH="5346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0" y="4931"/>
                          <a:ext cx="2880" cy="18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5328" y="4789"/>
            <a:ext cx="2160" cy="1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3" r:id="rId8" imgW="1035720" imgH="504720" progId="">
                    <p:embed/>
                  </p:oleObj>
                </mc:Choice>
                <mc:Fallback>
                  <p:oleObj r:id="rId8" imgW="1035720" imgH="5047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8" y="4789"/>
                          <a:ext cx="2160" cy="12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" name="Object 4"/>
            <p:cNvGraphicFramePr>
              <a:graphicFrameLocks noChangeAspect="1"/>
            </p:cNvGraphicFramePr>
            <p:nvPr/>
          </p:nvGraphicFramePr>
          <p:xfrm>
            <a:off x="4464" y="4320"/>
            <a:ext cx="1243" cy="18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4" r:id="rId10" imgW="812880" imgH="1224000" progId="">
                    <p:embed/>
                  </p:oleObj>
                </mc:Choice>
                <mc:Fallback>
                  <p:oleObj r:id="rId10" imgW="812880" imgH="12240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4320"/>
                          <a:ext cx="1243" cy="18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9" name="Text Box 8"/>
            <p:cNvSpPr txBox="1">
              <a:spLocks noChangeArrowheads="1"/>
            </p:cNvSpPr>
            <p:nvPr/>
          </p:nvSpPr>
          <p:spPr bwMode="auto">
            <a:xfrm>
              <a:off x="6624" y="5219"/>
              <a:ext cx="288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.VnAvan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van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van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van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van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  <p:pic>
        <p:nvPicPr>
          <p:cNvPr id="2055" name="Picture 11" descr="pretty_flower_orange_hb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5410200"/>
            <a:ext cx="264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 descr="pretty_flower_orange_hb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67400"/>
            <a:ext cx="142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3" descr="pretty_flower_purple_hb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5867401"/>
            <a:ext cx="11176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4" descr="pretty_flower_purple_hb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5638801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5" descr="pretty_flower_orange_hb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5867401"/>
            <a:ext cx="1009651" cy="75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6" descr="POINSET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41816" y="5018617"/>
            <a:ext cx="1981200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7" descr="POINSET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41816" y="5018617"/>
            <a:ext cx="1981200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8" descr="POINSET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21384" y="141817"/>
            <a:ext cx="1981200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24" descr="POINSET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4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27" descr="POINSET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0352617" y="5018617"/>
            <a:ext cx="1981200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 Box 2"/>
          <p:cNvSpPr txBox="1">
            <a:spLocks noChangeArrowheads="1"/>
          </p:cNvSpPr>
          <p:nvPr/>
        </p:nvSpPr>
        <p:spPr bwMode="auto">
          <a:xfrm>
            <a:off x="2032000" y="2759319"/>
            <a:ext cx="10972800" cy="99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Chúc</a:t>
            </a:r>
            <a:r>
              <a:rPr kumimoji="0" lang="en-US" alt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4267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quý</a:t>
            </a:r>
            <a:r>
              <a:rPr kumimoji="0" lang="en-US" altLang="en-US" sz="4267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thầy, cô giáo mạnh khỏe!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2235200" y="3533115"/>
            <a:ext cx="10972800" cy="74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Chúc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các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em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chăm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ngoan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học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giỏi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!</a:t>
            </a:r>
          </a:p>
        </p:txBody>
      </p:sp>
      <p:pic>
        <p:nvPicPr>
          <p:cNvPr id="23" name="ckdance (1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773" y="6388101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WordArt 6">
            <a:extLst>
              <a:ext uri="{FF2B5EF4-FFF2-40B4-BE49-F238E27FC236}">
                <a16:creationId xmlns="" xmlns:a16="http://schemas.microsoft.com/office/drawing/2014/main" id="{888A0B4A-AA1B-4CE0-B467-44DB40A74D8F}"/>
              </a:ext>
            </a:extLst>
          </p:cNvPr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223938" y="1200533"/>
            <a:ext cx="11680624" cy="18970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0" cap="none" spc="0" normalizeH="0" baseline="0" noProof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 chân thành cảm ơn quý thầy cô về </a:t>
            </a:r>
            <a:r>
              <a:rPr kumimoji="0" lang="en-US" sz="2900" b="1" i="0" u="none" strike="noStrike" kern="10" cap="none" spc="0" normalizeH="0" baseline="0" noProof="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</a:t>
            </a:r>
            <a:r>
              <a:rPr kumimoji="0" lang="en-US" sz="2900" b="1" i="0" u="none" strike="noStrike" kern="10" cap="none" spc="0" normalizeH="0" baseline="0" noProof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9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2900" b="1" i="0" u="none" strike="noStrike" kern="10" cap="none" spc="0" normalizeH="0" baseline="0" noProof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0" cap="none" spc="0" normalizeH="0" baseline="0" noProof="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900" b="1" i="0" u="none" strike="noStrike" kern="10" cap="none" spc="0" normalizeH="0" baseline="0" noProof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1C!</a:t>
            </a:r>
            <a:endParaRPr kumimoji="0" lang="en-US" sz="2900" b="1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63088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019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1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24400" y="3071703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ight Arrow 11">
            <a:hlinkClick r:id="rId3" action="ppaction://hlinksldjump"/>
          </p:cNvPr>
          <p:cNvSpPr/>
          <p:nvPr/>
        </p:nvSpPr>
        <p:spPr>
          <a:xfrm>
            <a:off x="11171312" y="6201544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20456" y="2438400"/>
            <a:ext cx="8172450" cy="132343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4000" dirty="0" err="1" smtClean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4000" dirty="0" smtClean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nay,    </a:t>
            </a:r>
            <a:r>
              <a:rPr lang="en-US" sz="4000" dirty="0" err="1" smtClean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4000" dirty="0" smtClean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000" dirty="0" smtClean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chang</a:t>
            </a:r>
            <a:r>
              <a:rPr lang="en-US" sz="40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dirty="0" err="1" smtClean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ang</a:t>
            </a:r>
            <a:endParaRPr lang="en-US" sz="4000" dirty="0">
              <a:solidFill>
                <a:srgbClr val="0418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45668" y="308746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6800" y="2984073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3333FF"/>
                </a:solidFill>
              </a:rPr>
              <a:t>…</a:t>
            </a:r>
            <a:endParaRPr lang="en-US" sz="4800" dirty="0">
              <a:solidFill>
                <a:srgbClr val="3333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29600" y="3048000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3333FF"/>
                </a:solidFill>
              </a:rPr>
              <a:t>…</a:t>
            </a:r>
            <a:endParaRPr lang="en-US" sz="48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62314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" grpId="1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5921" y="101026"/>
            <a:ext cx="5934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2021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913" y="558226"/>
            <a:ext cx="2126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iệt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5863" y="1320225"/>
            <a:ext cx="4126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HĐ1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17863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11171312" y="6125344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0" y="3163669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ối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33600" y="1687830"/>
            <a:ext cx="8915400" cy="132343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Font typeface="Arial" charset="0"/>
              <a:buNone/>
            </a:pPr>
            <a:r>
              <a:rPr lang="en-US" sz="400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Clr>
                <a:srgbClr val="000000"/>
              </a:buClr>
              <a:buFont typeface="Arial" charset="0"/>
              <a:buNone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dối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255733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Nói về cảnh đẹp của vịnh Hạ Lo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39616" y="39469"/>
            <a:ext cx="6826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ẩn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10744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6052939" cy="6172200"/>
          </a:xfrm>
          <a:prstGeom prst="rect">
            <a:avLst/>
          </a:prstGeom>
          <a:solidFill>
            <a:schemeClr val="accent2"/>
          </a:solidFill>
          <a:ln w="28575">
            <a:solidFill>
              <a:srgbClr val="3333FF"/>
            </a:solidFill>
            <a:miter lim="800000"/>
            <a:headEnd/>
            <a:tailEnd/>
          </a:ln>
          <a:effectLst/>
          <a:extLst/>
        </p:spPr>
      </p:pic>
      <p:pic>
        <p:nvPicPr>
          <p:cNvPr id="13" name="Picture 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9600"/>
            <a:ext cx="6096000" cy="61722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561816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10287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8125" y="5638800"/>
            <a:ext cx="118014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000000"/>
              </a:buClr>
              <a:buFont typeface="Arial" charset="0"/>
              <a:buAutoNum type="alphaLcPeriod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Clr>
                <a:srgbClr val="000000"/>
              </a:buClr>
              <a:buFont typeface="Arial" charset="0"/>
              <a:buAutoNum type="alphaLcPeriod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4948605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5921" y="101026"/>
            <a:ext cx="5934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2021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913" y="558226"/>
            <a:ext cx="2126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iệt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49952" y="533401"/>
            <a:ext cx="4768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5863" y="1320225"/>
            <a:ext cx="1928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04617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28600" y="533400"/>
            <a:ext cx="11753850" cy="62786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just">
              <a:buClr>
                <a:srgbClr val="000000"/>
              </a:buClr>
              <a:buFont typeface="Arial" charset="0"/>
              <a:buNone/>
            </a:pP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dẻ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reo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: “A!”.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“A!”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smtClean="0">
                <a:latin typeface="Times New Roman" pitchFamily="18" charset="0"/>
                <a:cs typeface="Times New Roman" pitchFamily="18" charset="0"/>
              </a:rPr>
              <a:t>to: 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?”.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vách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35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?”.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hét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35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“Sao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?”.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bực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 smtClean="0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35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ghét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 smtClean="0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35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ghét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tủi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oà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1" algn="just">
              <a:buClr>
                <a:srgbClr val="000000"/>
              </a:buClr>
              <a:buFont typeface="Arial" charset="0"/>
              <a:buNone/>
            </a:pP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35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“Con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35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35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1" algn="r">
              <a:buClr>
                <a:srgbClr val="000000"/>
              </a:buClr>
              <a:buFont typeface="Arial" charset="0"/>
              <a:buNone/>
            </a:pPr>
            <a:r>
              <a:rPr lang="en-US" sz="3350" b="1" i="1" dirty="0">
                <a:latin typeface="Times New Roman" pitchFamily="18" charset="0"/>
                <a:cs typeface="Times New Roman" pitchFamily="18" charset="0"/>
              </a:rPr>
              <a:t>( Theo </a:t>
            </a:r>
            <a:r>
              <a:rPr lang="en-US" sz="3350" b="1" i="1" dirty="0" smtClean="0">
                <a:latin typeface="Times New Roman" pitchFamily="18" charset="0"/>
                <a:cs typeface="Times New Roman" pitchFamily="18" charset="0"/>
              </a:rPr>
              <a:t>365 </a:t>
            </a:r>
            <a:r>
              <a:rPr lang="en-US" sz="3350" b="1" i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35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i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35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i="1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35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i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350" b="1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049563" y="76200"/>
            <a:ext cx="402763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09747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85750" y="503158"/>
            <a:ext cx="11585575" cy="62786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just">
              <a:buClr>
                <a:srgbClr val="000000"/>
              </a:buClr>
              <a:buFont typeface="Arial" charset="0"/>
              <a:buNone/>
            </a:pP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dẻ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reo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: “A!”.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“A!”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smtClean="0">
                <a:latin typeface="Times New Roman" pitchFamily="18" charset="0"/>
                <a:cs typeface="Times New Roman" pitchFamily="18" charset="0"/>
              </a:rPr>
              <a:t>to: 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?”.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vách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35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?”.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hét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35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“Sao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?”.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bực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 smtClean="0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35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ghét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 smtClean="0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35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ghét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tủi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oà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1" algn="just">
              <a:buClr>
                <a:srgbClr val="000000"/>
              </a:buClr>
              <a:buFont typeface="Arial" charset="0"/>
              <a:buNone/>
            </a:pP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35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“Con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35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35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1" algn="r">
              <a:buClr>
                <a:srgbClr val="000000"/>
              </a:buClr>
              <a:buFont typeface="Arial" charset="0"/>
              <a:buNone/>
            </a:pPr>
            <a:r>
              <a:rPr lang="en-US" sz="3350" b="1" i="1" dirty="0">
                <a:latin typeface="Times New Roman" pitchFamily="18" charset="0"/>
                <a:cs typeface="Times New Roman" pitchFamily="18" charset="0"/>
              </a:rPr>
              <a:t>( Theo 365 </a:t>
            </a:r>
            <a:r>
              <a:rPr lang="en-US" sz="3350" b="1" i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35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i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35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i="1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35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i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350" b="1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051318" y="76200"/>
            <a:ext cx="4940282" cy="60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35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3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3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endParaRPr lang="en-US" sz="335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450" y="449327"/>
            <a:ext cx="53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910992"/>
            <a:ext cx="53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2331" y="886136"/>
            <a:ext cx="53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1405888"/>
            <a:ext cx="53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44131" y="1405887"/>
            <a:ext cx="53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58131" y="1968857"/>
            <a:ext cx="53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8331" y="2438400"/>
            <a:ext cx="53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77531" y="2438400"/>
            <a:ext cx="53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2971800"/>
            <a:ext cx="53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3496270"/>
            <a:ext cx="1063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1950" y="4079894"/>
            <a:ext cx="896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75618" y="3957935"/>
            <a:ext cx="896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94818" y="4491335"/>
            <a:ext cx="896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7800" y="5024735"/>
            <a:ext cx="896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47418" y="4948535"/>
            <a:ext cx="896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9807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28600" y="533400"/>
            <a:ext cx="11753850" cy="62786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just">
              <a:buClr>
                <a:srgbClr val="000000"/>
              </a:buClr>
              <a:buFont typeface="Arial" charset="0"/>
              <a:buNone/>
            </a:pP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dẻ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reo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: “A!”.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“A!”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3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smtClean="0">
                <a:latin typeface="Times New Roman" pitchFamily="18" charset="0"/>
                <a:cs typeface="Times New Roman" pitchFamily="18" charset="0"/>
              </a:rPr>
              <a:t>to: 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?”.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vách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35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?”.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hét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35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“Sao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?”.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bực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 smtClean="0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35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ghét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 smtClean="0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35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ghét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tủi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oà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1" algn="just">
              <a:buClr>
                <a:srgbClr val="000000"/>
              </a:buClr>
              <a:buFont typeface="Arial" charset="0"/>
              <a:buNone/>
            </a:pP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35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“Con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35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35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1" algn="r">
              <a:buClr>
                <a:srgbClr val="000000"/>
              </a:buClr>
              <a:buFont typeface="Arial" charset="0"/>
              <a:buNone/>
            </a:pPr>
            <a:r>
              <a:rPr lang="en-US" sz="3350" b="1" i="1" dirty="0">
                <a:latin typeface="Times New Roman" pitchFamily="18" charset="0"/>
                <a:cs typeface="Times New Roman" pitchFamily="18" charset="0"/>
              </a:rPr>
              <a:t>( Theo 365 </a:t>
            </a:r>
            <a:r>
              <a:rPr lang="en-US" sz="3350" b="1" i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35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i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35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i="1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35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i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350" b="1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049563" y="0"/>
            <a:ext cx="402763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" y="2059141"/>
            <a:ext cx="1562100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endParaRPr lang="en-US" sz="335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80834" y="1555532"/>
            <a:ext cx="1581150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5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3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35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34600" y="2590800"/>
            <a:ext cx="1104900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bực</a:t>
            </a:r>
            <a:endParaRPr lang="en-US" sz="335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57034" y="2575034"/>
            <a:ext cx="1143000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endParaRPr lang="en-US" sz="335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98834" y="3598907"/>
            <a:ext cx="1104900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oà</a:t>
            </a:r>
            <a:endParaRPr lang="en-US" sz="335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3067616"/>
            <a:ext cx="114300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endParaRPr lang="en-US" sz="335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16166" y="564932"/>
            <a:ext cx="1236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59166" y="549166"/>
            <a:ext cx="75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89707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85750" y="503158"/>
            <a:ext cx="11585575" cy="62786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just">
              <a:buClr>
                <a:srgbClr val="000000"/>
              </a:buClr>
              <a:buFont typeface="Arial" charset="0"/>
              <a:buNone/>
            </a:pP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dẻ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reo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: “A!”.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“A!”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smtClean="0">
                <a:latin typeface="Times New Roman" pitchFamily="18" charset="0"/>
                <a:cs typeface="Times New Roman" pitchFamily="18" charset="0"/>
              </a:rPr>
              <a:t>to: 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?”.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vách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35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?”.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hét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35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“Sao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?”.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bực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 smtClean="0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35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ghét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 smtClean="0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35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ghét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tủi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oà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1" algn="just">
              <a:buClr>
                <a:srgbClr val="000000"/>
              </a:buClr>
              <a:buFont typeface="Arial" charset="0"/>
              <a:buNone/>
            </a:pP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35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“Con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35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35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35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1" algn="r">
              <a:buClr>
                <a:srgbClr val="000000"/>
              </a:buClr>
              <a:buFont typeface="Arial" charset="0"/>
              <a:buNone/>
            </a:pPr>
            <a:r>
              <a:rPr lang="en-US" sz="3350" b="1" i="1" dirty="0">
                <a:latin typeface="Times New Roman" pitchFamily="18" charset="0"/>
                <a:cs typeface="Times New Roman" pitchFamily="18" charset="0"/>
              </a:rPr>
              <a:t>( Theo 365 </a:t>
            </a:r>
            <a:r>
              <a:rPr lang="en-US" sz="3350" b="1" i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35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i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35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i="1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35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i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350" b="1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051318" y="76200"/>
            <a:ext cx="4940282" cy="60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35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3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3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5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endParaRPr lang="en-US" sz="335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450" y="449327"/>
            <a:ext cx="53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910992"/>
            <a:ext cx="53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2331" y="886136"/>
            <a:ext cx="53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1405888"/>
            <a:ext cx="53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44131" y="1405887"/>
            <a:ext cx="53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58131" y="1968857"/>
            <a:ext cx="53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8331" y="2438400"/>
            <a:ext cx="53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77531" y="2438400"/>
            <a:ext cx="53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2971800"/>
            <a:ext cx="53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3496270"/>
            <a:ext cx="1063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1950" y="4079894"/>
            <a:ext cx="896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75618" y="3957935"/>
            <a:ext cx="896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94818" y="4491335"/>
            <a:ext cx="896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7800" y="5024735"/>
            <a:ext cx="896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47418" y="4948535"/>
            <a:ext cx="896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5667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6283</TotalTime>
  <Words>1436</Words>
  <Application>Microsoft Office PowerPoint</Application>
  <PresentationFormat>Custom</PresentationFormat>
  <Paragraphs>116</Paragraphs>
  <Slides>20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Times New Roman</vt:lpstr>
      <vt:lpstr>Tahoma</vt:lpstr>
      <vt:lpstr>.VnTifani Heavy</vt:lpstr>
      <vt:lpstr>.VnTime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</cp:lastModifiedBy>
  <cp:revision>435</cp:revision>
  <dcterms:created xsi:type="dcterms:W3CDTF">2006-08-16T00:00:00Z</dcterms:created>
  <dcterms:modified xsi:type="dcterms:W3CDTF">2021-04-06T01:20:08Z</dcterms:modified>
</cp:coreProperties>
</file>