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5" r:id="rId3"/>
  </p:sldMasterIdLst>
  <p:notesMasterIdLst>
    <p:notesMasterId r:id="rId13"/>
  </p:notesMasterIdLst>
  <p:sldIdLst>
    <p:sldId id="390" r:id="rId4"/>
    <p:sldId id="404" r:id="rId5"/>
    <p:sldId id="401" r:id="rId6"/>
    <p:sldId id="405" r:id="rId7"/>
    <p:sldId id="407" r:id="rId8"/>
    <p:sldId id="408" r:id="rId9"/>
    <p:sldId id="409" r:id="rId10"/>
    <p:sldId id="427" r:id="rId11"/>
    <p:sldId id="42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88" y="84"/>
      </p:cViewPr>
      <p:guideLst>
        <p:guide orient="horz" pos="221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A38F5A71-8A2F-411C-A009-C7BF7A2311B1}" type="slidenum">
              <a:rPr lang="en-US" sz="1200" b="0" smtClean="0">
                <a:solidFill>
                  <a:prstClr val="black"/>
                </a:solidFill>
                <a:latin typeface="Arial" panose="020B0604020202020204" pitchFamily="34" charset="0"/>
              </a:rPr>
              <a:t>2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E28F-D6DC-41E1-A0E7-39E266B27C3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E162E-DB46-4631-A560-A963715D97D0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A080B-D621-45C1-BB86-73B1F122D2A7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1C838-6172-4700-9C6F-F04944E7427C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9CDB7-E0B2-4A19-B453-FCA1D10498FD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E7961-A232-4EC5-BCCD-5CFA7C826DF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60A19-27AF-4FF2-89D8-538639FFDDC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67725-6BF2-436E-95B5-7B34104DF87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10D55-79FC-4DA2-9AEA-2B6FF0C7839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50759-6DAD-4E0D-AEFE-748AD141C24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9B6FC-AE0D-4934-97B8-ADAA0492DC32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C0DB8-F486-489D-9837-67AC0F1C47C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55277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4654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07303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05376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9337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139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14770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48253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296808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30606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0493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3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8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0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1D42A9-C981-4CD1-8EA2-BD41E04BDC4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Tahoma" panose="020B0604030504040204" pitchFamily="34" charset="0"/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charset="0"/>
        </a:defRPr>
      </a:lvl2pPr>
      <a:lvl3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charset="0"/>
        </a:defRPr>
      </a:lvl3pPr>
      <a:lvl4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charset="0"/>
        </a:defRPr>
      </a:lvl4pPr>
      <a:lvl5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800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72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3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9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7.jpe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jpe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e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5.webm"/><Relationship Id="rId1" Type="http://schemas.microsoft.com/office/2007/relationships/media" Target="../media/media5.webm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38020" y="2400103"/>
            <a:ext cx="8315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034" name="Picture 10" descr="C:\Users\Administrator\Desktop\hinh nen dep pp\HIH NG NGHEP BAI G\don ca 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51215" y="3510280"/>
            <a:ext cx="1941195" cy="298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938020" y="1832610"/>
            <a:ext cx="1560830" cy="3714750"/>
          </a:xfrm>
          <a:prstGeom prst="rect">
            <a:avLst/>
          </a:prstGeom>
        </p:spPr>
      </p:pic>
      <p:grpSp>
        <p:nvGrpSpPr>
          <p:cNvPr id="20" name="Group 12"/>
          <p:cNvGrpSpPr/>
          <p:nvPr/>
        </p:nvGrpSpPr>
        <p:grpSpPr bwMode="auto">
          <a:xfrm>
            <a:off x="2824480" y="1583055"/>
            <a:ext cx="260350" cy="347663"/>
            <a:chOff x="2832" y="663"/>
            <a:chExt cx="310" cy="415"/>
          </a:xfrm>
        </p:grpSpPr>
        <p:sp>
          <p:nvSpPr>
            <p:cNvPr id="21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180"/>
          <p:cNvSpPr/>
          <p:nvPr/>
        </p:nvSpPr>
        <p:spPr bwMode="auto">
          <a:xfrm>
            <a:off x="4912995" y="139382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" name="Group 5"/>
          <p:cNvGrpSpPr/>
          <p:nvPr/>
        </p:nvGrpSpPr>
        <p:grpSpPr bwMode="auto">
          <a:xfrm>
            <a:off x="7575550" y="1444308"/>
            <a:ext cx="195263" cy="369887"/>
            <a:chOff x="3890" y="144"/>
            <a:chExt cx="232" cy="441"/>
          </a:xfrm>
        </p:grpSpPr>
        <p:sp>
          <p:nvSpPr>
            <p:cNvPr id="2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Freeform 4"/>
          <p:cNvSpPr/>
          <p:nvPr/>
        </p:nvSpPr>
        <p:spPr bwMode="auto">
          <a:xfrm>
            <a:off x="9329103" y="1931035"/>
            <a:ext cx="185737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Freeform 19"/>
          <p:cNvSpPr/>
          <p:nvPr/>
        </p:nvSpPr>
        <p:spPr bwMode="auto">
          <a:xfrm>
            <a:off x="3498850" y="245237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Freeform 19"/>
          <p:cNvSpPr/>
          <p:nvPr/>
        </p:nvSpPr>
        <p:spPr bwMode="auto">
          <a:xfrm>
            <a:off x="8590280" y="257302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50867E-6 L -0.00643 -0.0760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381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5" grpId="2" bldLvl="0" animBg="1"/>
      <p:bldP spid="31" grpId="0" bldLvl="0" animBg="1"/>
      <p:bldP spid="31" grpId="1" bldLvl="0" animBg="1"/>
      <p:bldP spid="31" grpId="2" bldLvl="0" animBg="1"/>
      <p:bldP spid="34" grpId="0" bldLvl="0" animBg="1"/>
      <p:bldP spid="34" grpId="1" bldLvl="0" animBg="1"/>
      <p:bldP spid="34" grpId="2" bldLvl="0" animBg="1"/>
      <p:bldP spid="35" grpId="0" bldLvl="0" animBg="1"/>
      <p:bldP spid="35" grpId="1" bldLvl="0" animBg="1"/>
      <p:bldP spid="35" grpId="2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45331" y="663714"/>
            <a:ext cx="2802890" cy="70675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TRÒ CHƠI</a:t>
            </a:r>
          </a:p>
        </p:txBody>
      </p:sp>
      <p:sp>
        <p:nvSpPr>
          <p:cNvPr id="3" name="Rectangle 2"/>
          <p:cNvSpPr/>
          <p:nvPr/>
        </p:nvSpPr>
        <p:spPr>
          <a:xfrm>
            <a:off x="2443805" y="1371600"/>
            <a:ext cx="7304405" cy="5835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Nghe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âm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thanh –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đoán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nhạc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cụ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3" y="2895600"/>
            <a:ext cx="3363912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20399">
            <a:off x="4829810" y="2870200"/>
            <a:ext cx="253238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14600"/>
            <a:ext cx="3052763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18173" y="5410200"/>
            <a:ext cx="2175510" cy="70675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ĐÀN TRANH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( </a:t>
            </a:r>
            <a:r>
              <a:rPr lang="en-US" sz="20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Đàn</a:t>
            </a:r>
            <a:r>
              <a:rPr lang="en-US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thập</a:t>
            </a:r>
            <a:r>
              <a:rPr lang="en-US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lục</a:t>
            </a:r>
            <a:r>
              <a:rPr lang="en-US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90467" y="5266690"/>
            <a:ext cx="1952625" cy="70675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ĐÀN NGUYỆT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( </a:t>
            </a:r>
            <a:r>
              <a:rPr lang="en-US" sz="20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Đàn</a:t>
            </a:r>
            <a:r>
              <a:rPr lang="en-US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kìm</a:t>
            </a:r>
            <a:r>
              <a:rPr lang="en-US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36779" y="5410200"/>
            <a:ext cx="2511425" cy="70675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ĐÀN BẦU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( </a:t>
            </a:r>
            <a:r>
              <a:rPr lang="en-US" sz="20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Độc</a:t>
            </a:r>
            <a:r>
              <a:rPr lang="en-US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huyền</a:t>
            </a:r>
            <a:r>
              <a:rPr lang="en-US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cầm</a:t>
            </a:r>
            <a:r>
              <a:rPr lang="en-US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)</a:t>
            </a:r>
          </a:p>
        </p:txBody>
      </p:sp>
      <p:pic>
        <p:nvPicPr>
          <p:cNvPr id="1026" name="Picture 2" descr="C:\Users\Administrator\Desktop\650755fe3f2fcb71923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6365">
            <a:off x="1736090" y="1761490"/>
            <a:ext cx="1040130" cy="13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 dan tr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18030" y="2199640"/>
            <a:ext cx="476250" cy="476250"/>
          </a:xfrm>
          <a:prstGeom prst="rect">
            <a:avLst/>
          </a:prstGeom>
        </p:spPr>
      </p:pic>
      <p:pic>
        <p:nvPicPr>
          <p:cNvPr id="9" name="Picture 2" descr="C:\Users\Administrator\Desktop\650755fe3f2fcb71923e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6365">
            <a:off x="5694045" y="5817870"/>
            <a:ext cx="979170" cy="127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3 dan nguye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61710" y="6156186"/>
            <a:ext cx="609600" cy="609600"/>
          </a:xfrm>
          <a:prstGeom prst="rect">
            <a:avLst/>
          </a:prstGeom>
        </p:spPr>
      </p:pic>
      <p:pic>
        <p:nvPicPr>
          <p:cNvPr id="16" name="Picture 2" descr="C:\Users\Administrator\Desktop\650755fe3f2fcb71923e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6365">
            <a:off x="10179050" y="2167890"/>
            <a:ext cx="1009650" cy="113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 dan bau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474725" y="243257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7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94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5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37702" y="980131"/>
            <a:ext cx="8315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A247CBD5-BE53-C2D2-E4DD-51247F8F1514}"/>
              </a:ext>
            </a:extLst>
          </p:cNvPr>
          <p:cNvSpPr txBox="1"/>
          <p:nvPr/>
        </p:nvSpPr>
        <p:spPr>
          <a:xfrm>
            <a:off x="2090102" y="1595133"/>
            <a:ext cx="8315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F88684F7-804C-F6B0-FEC0-27FF0B1D2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6549" y="3645747"/>
            <a:ext cx="1941195" cy="298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5">
            <a:extLst>
              <a:ext uri="{FF2B5EF4-FFF2-40B4-BE49-F238E27FC236}">
                <a16:creationId xmlns:a16="http://schemas.microsoft.com/office/drawing/2014/main" id="{67663A96-3286-14CC-417D-3796781F895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38200" y="2498655"/>
            <a:ext cx="1560830" cy="37147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A7F9FDE-E16C-73D3-941B-804D6E034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4" y="1775305"/>
            <a:ext cx="11797672" cy="2559627"/>
          </a:xfrm>
          <a:prstGeom prst="rect">
            <a:avLst/>
          </a:prstGeom>
        </p:spPr>
      </p:pic>
      <p:pic>
        <p:nvPicPr>
          <p:cNvPr id="6" name="20">
            <a:hlinkClick r:id="" action="ppaction://media"/>
            <a:extLst>
              <a:ext uri="{FF2B5EF4-FFF2-40B4-BE49-F238E27FC236}">
                <a16:creationId xmlns:a16="http://schemas.microsoft.com/office/drawing/2014/main" id="{4335BD29-A4E0-BFF1-4D70-6B7FE0123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1244" y="764823"/>
            <a:ext cx="609600" cy="609600"/>
          </a:xfrm>
          <a:prstGeom prst="rect">
            <a:avLst/>
          </a:prstGeom>
        </p:spPr>
      </p:pic>
      <p:pic>
        <p:nvPicPr>
          <p:cNvPr id="7" name="Picture 55">
            <a:extLst>
              <a:ext uri="{FF2B5EF4-FFF2-40B4-BE49-F238E27FC236}">
                <a16:creationId xmlns:a16="http://schemas.microsoft.com/office/drawing/2014/main" id="{AC8C4D40-E992-8240-0346-54CAB3A03BF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32644" y="4248792"/>
            <a:ext cx="1216377" cy="2894957"/>
          </a:xfrm>
          <a:prstGeom prst="rect">
            <a:avLst/>
          </a:prstGeom>
        </p:spPr>
      </p:pic>
      <p:pic>
        <p:nvPicPr>
          <p:cNvPr id="8" name="Picture 55">
            <a:extLst>
              <a:ext uri="{FF2B5EF4-FFF2-40B4-BE49-F238E27FC236}">
                <a16:creationId xmlns:a16="http://schemas.microsoft.com/office/drawing/2014/main" id="{E8B1E2DD-21EC-0449-EB97-46C505E7680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96882" y="4334932"/>
            <a:ext cx="1120894" cy="266770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907CB1D6-A358-04E4-4214-E41624F21804}"/>
              </a:ext>
            </a:extLst>
          </p:cNvPr>
          <p:cNvSpPr/>
          <p:nvPr/>
        </p:nvSpPr>
        <p:spPr>
          <a:xfrm>
            <a:off x="625852" y="549760"/>
            <a:ext cx="915667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1.</a:t>
            </a:r>
            <a:r>
              <a:rPr lang="vi-VN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Nghe và vỗ tay ở các nốt có cao độ lặp lại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67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4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5">
            <a:extLst>
              <a:ext uri="{FF2B5EF4-FFF2-40B4-BE49-F238E27FC236}">
                <a16:creationId xmlns:a16="http://schemas.microsoft.com/office/drawing/2014/main" id="{AC8C4D40-E992-8240-0346-54CAB3A03B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32644" y="4248792"/>
            <a:ext cx="1216377" cy="2894957"/>
          </a:xfrm>
          <a:prstGeom prst="rect">
            <a:avLst/>
          </a:prstGeom>
        </p:spPr>
      </p:pic>
      <p:pic>
        <p:nvPicPr>
          <p:cNvPr id="8" name="Picture 55">
            <a:extLst>
              <a:ext uri="{FF2B5EF4-FFF2-40B4-BE49-F238E27FC236}">
                <a16:creationId xmlns:a16="http://schemas.microsoft.com/office/drawing/2014/main" id="{E8B1E2DD-21EC-0449-EB97-46C505E768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96882" y="4334932"/>
            <a:ext cx="1120894" cy="266770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907CB1D6-A358-04E4-4214-E41624F21804}"/>
              </a:ext>
            </a:extLst>
          </p:cNvPr>
          <p:cNvSpPr/>
          <p:nvPr/>
        </p:nvSpPr>
        <p:spPr>
          <a:xfrm>
            <a:off x="277740" y="312694"/>
            <a:ext cx="11636520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2.</a:t>
            </a:r>
            <a:r>
              <a:rPr lang="vi-VN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Thổi nốt si trên </a:t>
            </a:r>
            <a:r>
              <a:rPr lang="vi-VN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recoder</a:t>
            </a:r>
            <a:r>
              <a:rPr lang="vi-VN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Đệm cho bài hát chim sáo ở những nốt nhạc đánh dấu x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CS">
            <a:extLst>
              <a:ext uri="{FF2B5EF4-FFF2-40B4-BE49-F238E27FC236}">
                <a16:creationId xmlns:a16="http://schemas.microsoft.com/office/drawing/2014/main" id="{8A7ED88A-59FD-325F-26D9-5245E5C95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57906"/>
          <a:stretch>
            <a:fillRect/>
          </a:stretch>
        </p:blipFill>
        <p:spPr bwMode="auto">
          <a:xfrm>
            <a:off x="1148550" y="1558149"/>
            <a:ext cx="10162540" cy="472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1346EF36-09B9-A6A4-C1B1-C73F630B8BCC}"/>
              </a:ext>
            </a:extLst>
          </p:cNvPr>
          <p:cNvSpPr txBox="1"/>
          <p:nvPr/>
        </p:nvSpPr>
        <p:spPr>
          <a:xfrm>
            <a:off x="4876802" y="2944757"/>
            <a:ext cx="68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3FAAB71-DD4A-81D6-655E-15F2680AC3B0}"/>
              </a:ext>
            </a:extLst>
          </p:cNvPr>
          <p:cNvSpPr txBox="1"/>
          <p:nvPr/>
        </p:nvSpPr>
        <p:spPr>
          <a:xfrm>
            <a:off x="7936093" y="2951258"/>
            <a:ext cx="68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Cung 9">
            <a:extLst>
              <a:ext uri="{FF2B5EF4-FFF2-40B4-BE49-F238E27FC236}">
                <a16:creationId xmlns:a16="http://schemas.microsoft.com/office/drawing/2014/main" id="{2AB496CE-8AB3-CA7A-C26E-6C3B7458307D}"/>
              </a:ext>
            </a:extLst>
          </p:cNvPr>
          <p:cNvSpPr/>
          <p:nvPr/>
        </p:nvSpPr>
        <p:spPr>
          <a:xfrm rot="2641139" flipV="1">
            <a:off x="7995792" y="2085766"/>
            <a:ext cx="569223" cy="401912"/>
          </a:xfrm>
          <a:prstGeom prst="arc">
            <a:avLst>
              <a:gd name="adj1" fmla="val 14273624"/>
              <a:gd name="adj2" fmla="val 2051831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AC7FA700-215B-E97D-BE44-79313B16D0ED}"/>
              </a:ext>
            </a:extLst>
          </p:cNvPr>
          <p:cNvSpPr txBox="1"/>
          <p:nvPr/>
        </p:nvSpPr>
        <p:spPr>
          <a:xfrm>
            <a:off x="1710269" y="4576002"/>
            <a:ext cx="68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1D8838D-17E5-F7C5-897F-3C4C80AD0F96}"/>
              </a:ext>
            </a:extLst>
          </p:cNvPr>
          <p:cNvSpPr txBox="1"/>
          <p:nvPr/>
        </p:nvSpPr>
        <p:spPr>
          <a:xfrm>
            <a:off x="4617158" y="4576002"/>
            <a:ext cx="68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005C1C1E-1528-D0C2-626D-117D46DBCA24}"/>
              </a:ext>
            </a:extLst>
          </p:cNvPr>
          <p:cNvSpPr txBox="1"/>
          <p:nvPr/>
        </p:nvSpPr>
        <p:spPr>
          <a:xfrm>
            <a:off x="1823159" y="6245164"/>
            <a:ext cx="68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1D0E14D6-7537-C471-9502-0EE73F339A9E}"/>
              </a:ext>
            </a:extLst>
          </p:cNvPr>
          <p:cNvSpPr txBox="1"/>
          <p:nvPr/>
        </p:nvSpPr>
        <p:spPr>
          <a:xfrm>
            <a:off x="5157374" y="6207247"/>
            <a:ext cx="68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663E2D27-3E3E-699E-1DCB-3F989013B32A}"/>
              </a:ext>
            </a:extLst>
          </p:cNvPr>
          <p:cNvSpPr txBox="1"/>
          <p:nvPr/>
        </p:nvSpPr>
        <p:spPr>
          <a:xfrm>
            <a:off x="9201141" y="6240951"/>
            <a:ext cx="68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71830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5">
            <a:extLst>
              <a:ext uri="{FF2B5EF4-FFF2-40B4-BE49-F238E27FC236}">
                <a16:creationId xmlns:a16="http://schemas.microsoft.com/office/drawing/2014/main" id="{AC8C4D40-E992-8240-0346-54CAB3A03B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32644" y="4248792"/>
            <a:ext cx="1216377" cy="2894957"/>
          </a:xfrm>
          <a:prstGeom prst="rect">
            <a:avLst/>
          </a:prstGeom>
        </p:spPr>
      </p:pic>
      <p:pic>
        <p:nvPicPr>
          <p:cNvPr id="8" name="Picture 55">
            <a:extLst>
              <a:ext uri="{FF2B5EF4-FFF2-40B4-BE49-F238E27FC236}">
                <a16:creationId xmlns:a16="http://schemas.microsoft.com/office/drawing/2014/main" id="{E8B1E2DD-21EC-0449-EB97-46C505E768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96882" y="4334932"/>
            <a:ext cx="1120894" cy="266770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907CB1D6-A358-04E4-4214-E41624F21804}"/>
              </a:ext>
            </a:extLst>
          </p:cNvPr>
          <p:cNvSpPr/>
          <p:nvPr/>
        </p:nvSpPr>
        <p:spPr>
          <a:xfrm>
            <a:off x="820954" y="673938"/>
            <a:ext cx="9940543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Thổi ba nốt Đô rê mi trên kèn phím theo ý thích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642078C-43AD-1A2E-B414-1C7A825972FB}"/>
              </a:ext>
            </a:extLst>
          </p:cNvPr>
          <p:cNvSpPr/>
          <p:nvPr/>
        </p:nvSpPr>
        <p:spPr>
          <a:xfrm>
            <a:off x="785598" y="1526249"/>
            <a:ext cx="10536859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 - </a:t>
            </a:r>
            <a:r>
              <a:rPr lang="vi-VN" sz="20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Giáo viên cho HS thực hiện thổi 3 nốt Đô rê mi với nhịp độ nhanh chậm tùy ý</a:t>
            </a:r>
            <a:endParaRPr lang="en-US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CE5C-B938-19A6-6F6D-BBF120E2FC3A}"/>
              </a:ext>
            </a:extLst>
          </p:cNvPr>
          <p:cNvSpPr/>
          <p:nvPr/>
        </p:nvSpPr>
        <p:spPr>
          <a:xfrm>
            <a:off x="1413184" y="2378560"/>
            <a:ext cx="844333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 - </a:t>
            </a:r>
            <a:r>
              <a:rPr lang="vi-VN" sz="20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giáo viên chia nhóm, mỗi nhóm 3 học sinh,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0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mỗi học sinh thổi một nốt nối tiếp nhau lần lượt từ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0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Đô, rê, mi hoặc mỗi học sinh thổi một nốt không cần theo thứ tự</a:t>
            </a:r>
            <a:endParaRPr lang="en-US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75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5">
            <a:extLst>
              <a:ext uri="{FF2B5EF4-FFF2-40B4-BE49-F238E27FC236}">
                <a16:creationId xmlns:a16="http://schemas.microsoft.com/office/drawing/2014/main" id="{AC8C4D40-E992-8240-0346-54CAB3A03B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32644" y="4248792"/>
            <a:ext cx="1216377" cy="2894957"/>
          </a:xfrm>
          <a:prstGeom prst="rect">
            <a:avLst/>
          </a:prstGeom>
        </p:spPr>
      </p:pic>
      <p:pic>
        <p:nvPicPr>
          <p:cNvPr id="8" name="Picture 55">
            <a:extLst>
              <a:ext uri="{FF2B5EF4-FFF2-40B4-BE49-F238E27FC236}">
                <a16:creationId xmlns:a16="http://schemas.microsoft.com/office/drawing/2014/main" id="{E8B1E2DD-21EC-0449-EB97-46C505E768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96882" y="4334932"/>
            <a:ext cx="1120894" cy="266770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907CB1D6-A358-04E4-4214-E41624F21804}"/>
              </a:ext>
            </a:extLst>
          </p:cNvPr>
          <p:cNvSpPr/>
          <p:nvPr/>
        </p:nvSpPr>
        <p:spPr>
          <a:xfrm>
            <a:off x="888949" y="877138"/>
            <a:ext cx="9759402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Biểu diễn bài hát chim sáo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với hình thức tự chọn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hoặc thể hiện một bài hát dân ca ở địa phương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309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47955" y="-187960"/>
            <a:ext cx="12487910" cy="7233285"/>
          </a:xfrm>
          <a:prstGeom prst="rect">
            <a:avLst/>
          </a:prstGeom>
        </p:spPr>
      </p:pic>
      <p:pic>
        <p:nvPicPr>
          <p:cNvPr id="7" name="KARAOKE CHIM SÁO- Dân ca Khơ-me (Nam Bộ)- Lớp 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975" y="274955"/>
            <a:ext cx="11322050" cy="64223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37702" y="980131"/>
            <a:ext cx="8315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A247CBD5-BE53-C2D2-E4DD-51247F8F1514}"/>
              </a:ext>
            </a:extLst>
          </p:cNvPr>
          <p:cNvSpPr txBox="1"/>
          <p:nvPr/>
        </p:nvSpPr>
        <p:spPr>
          <a:xfrm>
            <a:off x="2090102" y="1595133"/>
            <a:ext cx="8315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F88684F7-804C-F6B0-FEC0-27FF0B1D2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6549" y="3645747"/>
            <a:ext cx="1941195" cy="298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5">
            <a:extLst>
              <a:ext uri="{FF2B5EF4-FFF2-40B4-BE49-F238E27FC236}">
                <a16:creationId xmlns:a16="http://schemas.microsoft.com/office/drawing/2014/main" id="{67663A96-3286-14CC-417D-3796781F895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38200" y="2498655"/>
            <a:ext cx="156083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7864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193</Words>
  <Application>Microsoft Office PowerPoint</Application>
  <PresentationFormat>Màn hình rộng</PresentationFormat>
  <Paragraphs>32</Paragraphs>
  <Slides>9</Slides>
  <Notes>1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Georgia</vt:lpstr>
      <vt:lpstr>Tahoma</vt:lpstr>
      <vt:lpstr>Times New Roman</vt:lpstr>
      <vt:lpstr>Trebuchet MS</vt:lpstr>
      <vt:lpstr>1_Office Theme</vt:lpstr>
      <vt:lpstr>1_Slipstream</vt:lpstr>
      <vt:lpstr>1_Default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Thị Tân Cao</cp:lastModifiedBy>
  <cp:revision>105</cp:revision>
  <dcterms:created xsi:type="dcterms:W3CDTF">2020-08-11T21:22:00Z</dcterms:created>
  <dcterms:modified xsi:type="dcterms:W3CDTF">2023-07-05T12:33:31Z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1033-11.2.0.10463</vt:lpwstr>
  </property>
</Properties>
</file>