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58" r:id="rId4"/>
    <p:sldId id="303" r:id="rId5"/>
    <p:sldId id="304" r:id="rId6"/>
    <p:sldId id="305" r:id="rId7"/>
    <p:sldId id="257" r:id="rId8"/>
    <p:sldId id="302" r:id="rId9"/>
    <p:sldId id="259" r:id="rId10"/>
    <p:sldId id="288" r:id="rId11"/>
    <p:sldId id="306" r:id="rId12"/>
    <p:sldId id="307" r:id="rId13"/>
    <p:sldId id="308" r:id="rId14"/>
    <p:sldId id="299" r:id="rId15"/>
    <p:sldId id="309" r:id="rId16"/>
    <p:sldId id="310" r:id="rId17"/>
    <p:sldId id="311" r:id="rId18"/>
    <p:sldId id="272" r:id="rId19"/>
    <p:sldId id="312" r:id="rId20"/>
    <p:sldId id="325" r:id="rId21"/>
    <p:sldId id="256" r:id="rId22"/>
    <p:sldId id="326" r:id="rId23"/>
    <p:sldId id="32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6F5E32-9F72-BF1E-16D6-8EB13E8099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gif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39.png"/><Relationship Id="rId5" Type="http://schemas.microsoft.com/office/2007/relationships/media" Target="../media/media4.wma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9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33.gif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3.gif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0.gif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4.png"/><Relationship Id="rId10" Type="http://schemas.openxmlformats.org/officeDocument/2006/relationships/image" Target="../media/image39.png"/><Relationship Id="rId19" Type="http://schemas.openxmlformats.org/officeDocument/2006/relationships/image" Target="../media/image33.gif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730</Words>
  <Application>Microsoft Office PowerPoint</Application>
  <PresentationFormat>Widescreen</PresentationFormat>
  <Paragraphs>91</Paragraphs>
  <Slides>22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TTC</cp:lastModifiedBy>
  <cp:revision>37</cp:revision>
  <dcterms:created xsi:type="dcterms:W3CDTF">2023-09-11T08:43:27Z</dcterms:created>
  <dcterms:modified xsi:type="dcterms:W3CDTF">2025-01-03T08:52:37Z</dcterms:modified>
</cp:coreProperties>
</file>