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3" r:id="rId2"/>
    <p:sldId id="292" r:id="rId3"/>
    <p:sldId id="293" r:id="rId4"/>
    <p:sldId id="294" r:id="rId5"/>
    <p:sldId id="299" r:id="rId6"/>
    <p:sldId id="300" r:id="rId7"/>
    <p:sldId id="282" r:id="rId8"/>
    <p:sldId id="283" r:id="rId9"/>
    <p:sldId id="284" r:id="rId10"/>
    <p:sldId id="295" r:id="rId11"/>
    <p:sldId id="296" r:id="rId12"/>
    <p:sldId id="304" r:id="rId13"/>
    <p:sldId id="279" r:id="rId14"/>
    <p:sldId id="285" r:id="rId15"/>
    <p:sldId id="298" r:id="rId16"/>
    <p:sldId id="287" r:id="rId17"/>
    <p:sldId id="288" r:id="rId18"/>
    <p:sldId id="301" r:id="rId19"/>
    <p:sldId id="302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3"/>
            <p14:sldId id="292"/>
            <p14:sldId id="293"/>
            <p14:sldId id="294"/>
            <p14:sldId id="299"/>
            <p14:sldId id="300"/>
          </p14:sldIdLst>
        </p14:section>
        <p14:section name="Tiết 1" id="{29C178FB-5098-4551-BE1B-302196ADB65A}">
          <p14:sldIdLst>
            <p14:sldId id="282"/>
            <p14:sldId id="283"/>
            <p14:sldId id="284"/>
            <p14:sldId id="295"/>
            <p14:sldId id="296"/>
            <p14:sldId id="304"/>
          </p14:sldIdLst>
        </p14:section>
        <p14:section name="Tiết 2" id="{9F60823D-ED45-406B-A127-289E07A3A261}">
          <p14:sldIdLst>
            <p14:sldId id="279"/>
            <p14:sldId id="285"/>
            <p14:sldId id="298"/>
            <p14:sldId id="287"/>
            <p14:sldId id="288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00"/>
            </a:lvl3pPr>
            <a:lvl4pPr marL="1028562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image" Target="../media/image22.wmf"/><Relationship Id="rId12" Type="http://schemas.openxmlformats.org/officeDocument/2006/relationships/image" Target="../media/image26.gif"/><Relationship Id="rId17" Type="http://schemas.openxmlformats.org/officeDocument/2006/relationships/image" Target="../media/image31.wmf"/><Relationship Id="rId2" Type="http://schemas.openxmlformats.org/officeDocument/2006/relationships/audio" Target="file:///C:\Users\Admin\Desktop\thi%20GV%20gioi\ckdance%20(1).mp3" TargetMode="Externa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wmf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wmf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wmf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564"/>
          </a:xfrm>
          <a:prstGeom prst="rect">
            <a:avLst/>
          </a:prstGeom>
        </p:spPr>
      </p:pic>
      <p:sp>
        <p:nvSpPr>
          <p:cNvPr id="5" name="WordArt 6">
            <a:extLst>
              <a:ext uri="{FF2B5EF4-FFF2-40B4-BE49-F238E27FC236}">
                <a16:creationId xmlns:a16="http://schemas.microsoft.com/office/drawing/2014/main" xmlns="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91766" y="1297249"/>
            <a:ext cx="8760468" cy="142275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75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sz="217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2"/>
          <p:cNvGraphicFramePr>
            <a:graphicFrameLocks noGrp="1"/>
          </p:cNvGraphicFramePr>
          <p:nvPr>
            <p:extLst/>
          </p:nvPr>
        </p:nvGraphicFramePr>
        <p:xfrm>
          <a:off x="1199099" y="71618"/>
          <a:ext cx="6245225" cy="678120"/>
        </p:xfrm>
        <a:graphic>
          <a:graphicData uri="http://schemas.openxmlformats.org/drawingml/2006/table">
            <a:tbl>
              <a:tblPr/>
              <a:tblGrid>
                <a:gridCol w="6245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812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sz="21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</a:rPr>
                        <a:t>PHÒNG GIÁO DỤC - ĐÀO TẠO ĐẠI LỘC</a:t>
                      </a:r>
                      <a:endParaRPr lang="en-US" altLang="en-US" sz="2100" b="1" dirty="0">
                        <a:solidFill>
                          <a:srgbClr val="0033CC"/>
                        </a:solidFill>
                        <a:latin typeface="Times New Roman" pitchFamily="18" charset="0"/>
                      </a:endParaRPr>
                    </a:p>
                  </a:txBody>
                  <a:tcPr marT="34260" marB="342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542511" y="2804820"/>
            <a:ext cx="5901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defRPr/>
            </a:pPr>
            <a:r>
              <a:rPr lang="en-US" altLang="en-US" sz="3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3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altLang="en-US" sz="3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32"/>
          <p:cNvGraphicFramePr>
            <a:graphicFrameLocks noGrp="1"/>
          </p:cNvGraphicFramePr>
          <p:nvPr>
            <p:extLst/>
          </p:nvPr>
        </p:nvGraphicFramePr>
        <p:xfrm>
          <a:off x="1370806" y="547511"/>
          <a:ext cx="6245225" cy="960060"/>
        </p:xfrm>
        <a:graphic>
          <a:graphicData uri="http://schemas.openxmlformats.org/drawingml/2006/table">
            <a:tbl>
              <a:tblPr/>
              <a:tblGrid>
                <a:gridCol w="6245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00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 TIỂU HỌC HỨA TẠO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cs typeface="Arial" charset="0"/>
                        </a:rPr>
                        <a:t>***********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60" marB="342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609725" y="3469746"/>
            <a:ext cx="5924550" cy="40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433" tIns="35717" rIns="71433" bIns="357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Giáo</a:t>
            </a:r>
            <a:r>
              <a:rPr lang="en-US" altLang="en-US" sz="2175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viện</a:t>
            </a:r>
            <a:r>
              <a:rPr lang="en-US" altLang="en-US" sz="2175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dạy</a:t>
            </a:r>
            <a:r>
              <a:rPr lang="en-US" altLang="en-US" sz="2175" b="1" i="1" dirty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175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175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Mỹ</a:t>
            </a:r>
            <a:r>
              <a:rPr lang="en-US" altLang="en-US" sz="2175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75" b="1" i="1" dirty="0" err="1">
                <a:solidFill>
                  <a:srgbClr val="0033CC"/>
                </a:solidFill>
                <a:latin typeface="Times New Roman" pitchFamily="18" charset="0"/>
              </a:rPr>
              <a:t>Liên</a:t>
            </a:r>
            <a:endParaRPr lang="en-US" altLang="en-US" sz="2175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74933" y="174915"/>
            <a:ext cx="8565321" cy="793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960120"/>
            <a:ext cx="277368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54" y="1203960"/>
            <a:ext cx="2667000" cy="2199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2" y="2712720"/>
            <a:ext cx="2952242" cy="24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74933" y="164755"/>
            <a:ext cx="8565321" cy="793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" y="1452879"/>
            <a:ext cx="2363468" cy="3131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0" y="1785366"/>
            <a:ext cx="2946400" cy="2146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15" y="1432877"/>
            <a:ext cx="2381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7701"/>
            <a:ext cx="533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3048000" y="3328827"/>
            <a:ext cx="2667000" cy="803437"/>
            <a:chOff x="4464" y="4320"/>
            <a:chExt cx="3456" cy="247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40" y="4931"/>
            <a:ext cx="288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r:id="rId6" imgW="751320" imgH="534600" progId="">
                    <p:embed/>
                  </p:oleObj>
                </mc:Choice>
                <mc:Fallback>
                  <p:oleObj r:id="rId6" imgW="751320" imgH="534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931"/>
                          <a:ext cx="288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5328" y="4789"/>
            <a:ext cx="2160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r:id="rId8" imgW="1035720" imgH="504720" progId="">
                    <p:embed/>
                  </p:oleObj>
                </mc:Choice>
                <mc:Fallback>
                  <p:oleObj r:id="rId8" imgW="1035720" imgH="5047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789"/>
                          <a:ext cx="2160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464" y="4320"/>
            <a:ext cx="1243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r:id="rId10" imgW="812880" imgH="1224000" progId="">
                    <p:embed/>
                  </p:oleObj>
                </mc:Choice>
                <mc:Fallback>
                  <p:oleObj r:id="rId10" imgW="812880" imgH="1224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320"/>
                          <a:ext cx="1243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6624" y="5219"/>
              <a:ext cx="28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van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9pPr>
            </a:lstStyle>
            <a:p>
              <a:pPr>
                <a:defRPr/>
              </a:pPr>
              <a:endParaRPr lang="en-US" altLang="en-US" sz="2400">
                <a:solidFill>
                  <a:prstClr val="black"/>
                </a:solidFill>
                <a:latin typeface=".VnTime" pitchFamily="34" charset="0"/>
              </a:endParaRPr>
            </a:p>
          </p:txBody>
        </p:sp>
      </p:grpSp>
      <p:pic>
        <p:nvPicPr>
          <p:cNvPr id="2055" name="Picture 11" descr="pretty_flower_orange_h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57650"/>
            <a:ext cx="1981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retty_flower_orange_hb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00550"/>
            <a:ext cx="1066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retty_flower_purple_hb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00551"/>
            <a:ext cx="838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pretty_flower_purple_h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9101"/>
            <a:ext cx="1028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pretty_flower_orange_h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400551"/>
            <a:ext cx="7572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362" y="3763963"/>
            <a:ext cx="1485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362" y="3763963"/>
            <a:ext cx="1485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6038" y="106363"/>
            <a:ext cx="1485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64463" y="3763963"/>
            <a:ext cx="1485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"/>
          <p:cNvSpPr txBox="1">
            <a:spLocks noChangeArrowheads="1"/>
          </p:cNvSpPr>
          <p:nvPr/>
        </p:nvSpPr>
        <p:spPr bwMode="auto">
          <a:xfrm>
            <a:off x="1524000" y="2069490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thầy, cô giáo mạnh khỏe!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676400" y="2649837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Chúc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chăm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giỏi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23" name="ckdan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80" y="47910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>
            <a:extLst>
              <a:ext uri="{FF2B5EF4-FFF2-40B4-BE49-F238E27FC236}">
                <a16:creationId xmlns:a16="http://schemas.microsoft.com/office/drawing/2014/main" xmlns="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7954" y="900400"/>
            <a:ext cx="8760468" cy="142275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 về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75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7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1C!</a:t>
            </a:r>
            <a:endParaRPr lang="en-US" sz="217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56213"/>
            <a:ext cx="2921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499" y="435864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6092" y="435864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2800" y="435864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4714" y="435864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7077" y="435864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6092" y="376936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9366" y="3769360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4328" y="3783092"/>
            <a:ext cx="4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685" y="3677920"/>
            <a:ext cx="2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7524" y="3677920"/>
            <a:ext cx="2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4644" y="3758505"/>
            <a:ext cx="2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13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600200" y="1067341"/>
            <a:ext cx="5829300" cy="247595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89847"/>
            <a:ext cx="962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344591"/>
            <a:ext cx="1296987" cy="9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6" y="4529137"/>
            <a:ext cx="962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2078"/>
            <a:ext cx="593725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9803"/>
            <a:ext cx="1366838" cy="10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3035" y="1417241"/>
            <a:ext cx="3426619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80004" y="4104085"/>
            <a:ext cx="7405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0550"/>
            <a:ext cx="98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86250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34290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85725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82204"/>
            <a:ext cx="781050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00013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1333501" y="679792"/>
            <a:ext cx="6981824" cy="1834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2209800" cy="17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1" y="3943350"/>
            <a:ext cx="969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" y="1943100"/>
            <a:ext cx="969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2971800"/>
            <a:ext cx="9699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5765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2686050"/>
            <a:ext cx="62579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Chúc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chăm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ngoan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1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306" y="1427017"/>
            <a:ext cx="5281362" cy="127480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1574"/>
              </a:avLst>
            </a:prstTxWarp>
            <a:spAutoFit/>
          </a:bodyPr>
          <a:lstStyle/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VÀ KHỞI ĐỘNG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920" y="1686560"/>
            <a:ext cx="185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– 6 = </a:t>
            </a:r>
          </a:p>
          <a:p>
            <a:endParaRPr lang="en-US" sz="3200" dirty="0"/>
          </a:p>
          <a:p>
            <a:r>
              <a:rPr lang="en-US" sz="3200" dirty="0" smtClean="0"/>
              <a:t>  7 </a:t>
            </a:r>
            <a:r>
              <a:rPr lang="en-US" sz="3200" dirty="0" smtClean="0"/>
              <a:t>+ 3 =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151120" y="1686560"/>
            <a:ext cx="185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 + 0 = </a:t>
            </a:r>
          </a:p>
          <a:p>
            <a:endParaRPr lang="en-US" sz="3200" dirty="0"/>
          </a:p>
          <a:p>
            <a:r>
              <a:rPr lang="en-US" sz="3200" dirty="0" smtClean="0"/>
              <a:t>7 - 7 =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2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24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" y="18771"/>
            <a:ext cx="1523247" cy="761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" y="1233447"/>
            <a:ext cx="1801813" cy="1907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70" y="3598617"/>
            <a:ext cx="1080438" cy="107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84" y="1291765"/>
            <a:ext cx="1801812" cy="1790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43" y="3526987"/>
            <a:ext cx="1085693" cy="10791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5641" y="301289"/>
            <a:ext cx="5468359" cy="550255"/>
          </a:xfrm>
          <a:prstGeom prst="rect">
            <a:avLst/>
          </a:prstGeom>
        </p:spPr>
        <p:txBody>
          <a:bodyPr vert="horz" lIns="91403" tIns="45702" rIns="91403" bIns="45702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lập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phương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" y="73669"/>
            <a:ext cx="1523247" cy="761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476225"/>
            <a:ext cx="2662806" cy="142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55" y="3261476"/>
            <a:ext cx="1032066" cy="143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59" y="1403183"/>
            <a:ext cx="2536123" cy="1411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54" y="3261476"/>
            <a:ext cx="1090132" cy="14316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5641" y="301289"/>
            <a:ext cx="5468359" cy="550255"/>
          </a:xfrm>
          <a:prstGeom prst="rect">
            <a:avLst/>
          </a:prstGeom>
        </p:spPr>
        <p:txBody>
          <a:bodyPr vert="horz" lIns="91403" tIns="45702" rIns="91403" bIns="45702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hộp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52894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171450" y="1281082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=""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859305" y="3509682"/>
            <a:ext cx="1694330" cy="991198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=""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5" y="3119718"/>
            <a:ext cx="3514355" cy="1553882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=""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657351" y="3281752"/>
            <a:ext cx="88153" cy="1219128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203</Words>
  <Application>Microsoft Office PowerPoint</Application>
  <PresentationFormat>On-screen Show (16:9)</PresentationFormat>
  <Paragraphs>47</Paragraphs>
  <Slides>19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.VnTifani Heavy</vt:lpstr>
      <vt:lpstr>.VnTime</vt:lpstr>
      <vt:lpstr>Arial</vt:lpstr>
      <vt:lpstr>AvantGarde Md BT</vt:lpstr>
      <vt:lpstr>Calibri</vt:lpstr>
      <vt:lpstr>Calibri Light</vt:lpstr>
      <vt:lpstr>Lato Heavy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VHL</cp:lastModifiedBy>
  <cp:revision>37</cp:revision>
  <dcterms:created xsi:type="dcterms:W3CDTF">2017-01-10T13:46:13Z</dcterms:created>
  <dcterms:modified xsi:type="dcterms:W3CDTF">2022-12-04T12:41:36Z</dcterms:modified>
</cp:coreProperties>
</file>