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42"/>
  </p:notesMasterIdLst>
  <p:sldIdLst>
    <p:sldId id="295" r:id="rId2"/>
    <p:sldId id="296" r:id="rId3"/>
    <p:sldId id="294" r:id="rId4"/>
    <p:sldId id="290" r:id="rId5"/>
    <p:sldId id="257" r:id="rId6"/>
    <p:sldId id="304" r:id="rId7"/>
    <p:sldId id="259" r:id="rId8"/>
    <p:sldId id="268" r:id="rId9"/>
    <p:sldId id="269" r:id="rId10"/>
    <p:sldId id="299" r:id="rId11"/>
    <p:sldId id="260" r:id="rId12"/>
    <p:sldId id="270" r:id="rId13"/>
    <p:sldId id="300" r:id="rId14"/>
    <p:sldId id="261" r:id="rId15"/>
    <p:sldId id="271" r:id="rId16"/>
    <p:sldId id="272" r:id="rId17"/>
    <p:sldId id="301" r:id="rId18"/>
    <p:sldId id="263" r:id="rId19"/>
    <p:sldId id="302" r:id="rId20"/>
    <p:sldId id="262" r:id="rId21"/>
    <p:sldId id="303" r:id="rId22"/>
    <p:sldId id="265" r:id="rId23"/>
    <p:sldId id="273" r:id="rId24"/>
    <p:sldId id="274" r:id="rId25"/>
    <p:sldId id="276" r:id="rId26"/>
    <p:sldId id="297" r:id="rId27"/>
    <p:sldId id="298" r:id="rId28"/>
    <p:sldId id="267" r:id="rId29"/>
    <p:sldId id="277" r:id="rId30"/>
    <p:sldId id="278" r:id="rId31"/>
    <p:sldId id="279" r:id="rId32"/>
    <p:sldId id="280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6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BEEDB-CF12-45E0-980C-F363A2F0482B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0DABC-A53B-4564-A31E-7FD4C144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4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9E40B73-D970-4E03-90D0-1FB87AB8FC47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\Videos\Nh&#7841;c%20c&#224;i%20gi&#225;o%20&#225;n%20l&#7899;p%201\thuong_lam_thay_co_oi_nhat_lan_vy_official_1179998862097751534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wm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5.wmf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6372225" y="4652963"/>
            <a:ext cx="3015854" cy="1898651"/>
            <a:chOff x="2640" y="768"/>
            <a:chExt cx="1344" cy="1013"/>
          </a:xfrm>
        </p:grpSpPr>
        <p:grpSp>
          <p:nvGrpSpPr>
            <p:cNvPr id="2065" name="Group 4"/>
            <p:cNvGrpSpPr>
              <a:grpSpLocks/>
            </p:cNvGrpSpPr>
            <p:nvPr/>
          </p:nvGrpSpPr>
          <p:grpSpPr bwMode="auto">
            <a:xfrm>
              <a:off x="2640" y="768"/>
              <a:ext cx="311" cy="516"/>
              <a:chOff x="1888" y="1308"/>
              <a:chExt cx="311" cy="516"/>
            </a:xfrm>
          </p:grpSpPr>
          <p:sp>
            <p:nvSpPr>
              <p:cNvPr id="2071" name="Freeform 5"/>
              <p:cNvSpPr>
                <a:spLocks/>
              </p:cNvSpPr>
              <p:nvPr/>
            </p:nvSpPr>
            <p:spPr bwMode="auto">
              <a:xfrm>
                <a:off x="1888" y="1308"/>
                <a:ext cx="311" cy="516"/>
              </a:xfrm>
              <a:custGeom>
                <a:avLst/>
                <a:gdLst>
                  <a:gd name="T0" fmla="*/ 1 w 622"/>
                  <a:gd name="T1" fmla="*/ 0 h 1547"/>
                  <a:gd name="T2" fmla="*/ 1 w 622"/>
                  <a:gd name="T3" fmla="*/ 0 h 1547"/>
                  <a:gd name="T4" fmla="*/ 1 w 622"/>
                  <a:gd name="T5" fmla="*/ 0 h 1547"/>
                  <a:gd name="T6" fmla="*/ 1 w 622"/>
                  <a:gd name="T7" fmla="*/ 0 h 1547"/>
                  <a:gd name="T8" fmla="*/ 1 w 622"/>
                  <a:gd name="T9" fmla="*/ 0 h 1547"/>
                  <a:gd name="T10" fmla="*/ 1 w 622"/>
                  <a:gd name="T11" fmla="*/ 0 h 1547"/>
                  <a:gd name="T12" fmla="*/ 1 w 622"/>
                  <a:gd name="T13" fmla="*/ 0 h 1547"/>
                  <a:gd name="T14" fmla="*/ 1 w 622"/>
                  <a:gd name="T15" fmla="*/ 0 h 1547"/>
                  <a:gd name="T16" fmla="*/ 1 w 622"/>
                  <a:gd name="T17" fmla="*/ 0 h 1547"/>
                  <a:gd name="T18" fmla="*/ 1 w 622"/>
                  <a:gd name="T19" fmla="*/ 0 h 1547"/>
                  <a:gd name="T20" fmla="*/ 1 w 622"/>
                  <a:gd name="T21" fmla="*/ 0 h 1547"/>
                  <a:gd name="T22" fmla="*/ 1 w 622"/>
                  <a:gd name="T23" fmla="*/ 0 h 1547"/>
                  <a:gd name="T24" fmla="*/ 1 w 622"/>
                  <a:gd name="T25" fmla="*/ 0 h 1547"/>
                  <a:gd name="T26" fmla="*/ 1 w 622"/>
                  <a:gd name="T27" fmla="*/ 0 h 1547"/>
                  <a:gd name="T28" fmla="*/ 1 w 622"/>
                  <a:gd name="T29" fmla="*/ 0 h 1547"/>
                  <a:gd name="T30" fmla="*/ 1 w 622"/>
                  <a:gd name="T31" fmla="*/ 0 h 1547"/>
                  <a:gd name="T32" fmla="*/ 1 w 622"/>
                  <a:gd name="T33" fmla="*/ 0 h 1547"/>
                  <a:gd name="T34" fmla="*/ 0 w 622"/>
                  <a:gd name="T35" fmla="*/ 0 h 1547"/>
                  <a:gd name="T36" fmla="*/ 1 w 622"/>
                  <a:gd name="T37" fmla="*/ 0 h 15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2" h="1547">
                    <a:moveTo>
                      <a:pt x="303" y="0"/>
                    </a:moveTo>
                    <a:lnTo>
                      <a:pt x="622" y="1350"/>
                    </a:lnTo>
                    <a:lnTo>
                      <a:pt x="614" y="1391"/>
                    </a:lnTo>
                    <a:lnTo>
                      <a:pt x="596" y="1427"/>
                    </a:lnTo>
                    <a:lnTo>
                      <a:pt x="567" y="1459"/>
                    </a:lnTo>
                    <a:lnTo>
                      <a:pt x="530" y="1487"/>
                    </a:lnTo>
                    <a:lnTo>
                      <a:pt x="486" y="1510"/>
                    </a:lnTo>
                    <a:lnTo>
                      <a:pt x="437" y="1527"/>
                    </a:lnTo>
                    <a:lnTo>
                      <a:pt x="384" y="1539"/>
                    </a:lnTo>
                    <a:lnTo>
                      <a:pt x="329" y="1545"/>
                    </a:lnTo>
                    <a:lnTo>
                      <a:pt x="273" y="1547"/>
                    </a:lnTo>
                    <a:lnTo>
                      <a:pt x="218" y="1541"/>
                    </a:lnTo>
                    <a:lnTo>
                      <a:pt x="167" y="1530"/>
                    </a:lnTo>
                    <a:lnTo>
                      <a:pt x="119" y="1513"/>
                    </a:lnTo>
                    <a:lnTo>
                      <a:pt x="77" y="1489"/>
                    </a:lnTo>
                    <a:lnTo>
                      <a:pt x="41" y="1458"/>
                    </a:lnTo>
                    <a:lnTo>
                      <a:pt x="15" y="1419"/>
                    </a:lnTo>
                    <a:lnTo>
                      <a:pt x="0" y="137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6"/>
              <p:cNvSpPr>
                <a:spLocks/>
              </p:cNvSpPr>
              <p:nvPr/>
            </p:nvSpPr>
            <p:spPr bwMode="auto">
              <a:xfrm>
                <a:off x="2039" y="1355"/>
                <a:ext cx="143" cy="469"/>
              </a:xfrm>
              <a:custGeom>
                <a:avLst/>
                <a:gdLst>
                  <a:gd name="T0" fmla="*/ 0 w 286"/>
                  <a:gd name="T1" fmla="*/ 0 h 1405"/>
                  <a:gd name="T2" fmla="*/ 1 w 286"/>
                  <a:gd name="T3" fmla="*/ 0 h 1405"/>
                  <a:gd name="T4" fmla="*/ 1 w 286"/>
                  <a:gd name="T5" fmla="*/ 0 h 1405"/>
                  <a:gd name="T6" fmla="*/ 1 w 286"/>
                  <a:gd name="T7" fmla="*/ 0 h 1405"/>
                  <a:gd name="T8" fmla="*/ 1 w 286"/>
                  <a:gd name="T9" fmla="*/ 0 h 1405"/>
                  <a:gd name="T10" fmla="*/ 1 w 286"/>
                  <a:gd name="T11" fmla="*/ 0 h 1405"/>
                  <a:gd name="T12" fmla="*/ 1 w 286"/>
                  <a:gd name="T13" fmla="*/ 0 h 1405"/>
                  <a:gd name="T14" fmla="*/ 1 w 286"/>
                  <a:gd name="T15" fmla="*/ 0 h 1405"/>
                  <a:gd name="T16" fmla="*/ 1 w 286"/>
                  <a:gd name="T17" fmla="*/ 0 h 1405"/>
                  <a:gd name="T18" fmla="*/ 1 w 286"/>
                  <a:gd name="T19" fmla="*/ 0 h 1405"/>
                  <a:gd name="T20" fmla="*/ 1 w 286"/>
                  <a:gd name="T21" fmla="*/ 0 h 1405"/>
                  <a:gd name="T22" fmla="*/ 1 w 286"/>
                  <a:gd name="T23" fmla="*/ 0 h 1405"/>
                  <a:gd name="T24" fmla="*/ 1 w 286"/>
                  <a:gd name="T25" fmla="*/ 0 h 1405"/>
                  <a:gd name="T26" fmla="*/ 1 w 286"/>
                  <a:gd name="T27" fmla="*/ 0 h 1405"/>
                  <a:gd name="T28" fmla="*/ 1 w 286"/>
                  <a:gd name="T29" fmla="*/ 0 h 1405"/>
                  <a:gd name="T30" fmla="*/ 1 w 286"/>
                  <a:gd name="T31" fmla="*/ 0 h 1405"/>
                  <a:gd name="T32" fmla="*/ 1 w 286"/>
                  <a:gd name="T33" fmla="*/ 0 h 1405"/>
                  <a:gd name="T34" fmla="*/ 0 w 286"/>
                  <a:gd name="T35" fmla="*/ 0 h 1405"/>
                  <a:gd name="T36" fmla="*/ 0 w 286"/>
                  <a:gd name="T37" fmla="*/ 0 h 14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6" h="1405">
                    <a:moveTo>
                      <a:pt x="0" y="0"/>
                    </a:moveTo>
                    <a:lnTo>
                      <a:pt x="286" y="1257"/>
                    </a:lnTo>
                    <a:lnTo>
                      <a:pt x="281" y="1275"/>
                    </a:lnTo>
                    <a:lnTo>
                      <a:pt x="273" y="1293"/>
                    </a:lnTo>
                    <a:lnTo>
                      <a:pt x="264" y="1309"/>
                    </a:lnTo>
                    <a:lnTo>
                      <a:pt x="252" y="1322"/>
                    </a:lnTo>
                    <a:lnTo>
                      <a:pt x="238" y="1337"/>
                    </a:lnTo>
                    <a:lnTo>
                      <a:pt x="223" y="1349"/>
                    </a:lnTo>
                    <a:lnTo>
                      <a:pt x="205" y="1359"/>
                    </a:lnTo>
                    <a:lnTo>
                      <a:pt x="187" y="1370"/>
                    </a:lnTo>
                    <a:lnTo>
                      <a:pt x="166" y="1378"/>
                    </a:lnTo>
                    <a:lnTo>
                      <a:pt x="144" y="1386"/>
                    </a:lnTo>
                    <a:lnTo>
                      <a:pt x="122" y="1392"/>
                    </a:lnTo>
                    <a:lnTo>
                      <a:pt x="98" y="1396"/>
                    </a:lnTo>
                    <a:lnTo>
                      <a:pt x="75" y="1401"/>
                    </a:lnTo>
                    <a:lnTo>
                      <a:pt x="50" y="1404"/>
                    </a:lnTo>
                    <a:lnTo>
                      <a:pt x="24" y="1405"/>
                    </a:lnTo>
                    <a:lnTo>
                      <a:pt x="0" y="1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7"/>
              <p:cNvSpPr>
                <a:spLocks/>
              </p:cNvSpPr>
              <p:nvPr/>
            </p:nvSpPr>
            <p:spPr bwMode="auto">
              <a:xfrm>
                <a:off x="1899" y="1376"/>
                <a:ext cx="124" cy="400"/>
              </a:xfrm>
              <a:custGeom>
                <a:avLst/>
                <a:gdLst>
                  <a:gd name="T0" fmla="*/ 0 w 248"/>
                  <a:gd name="T1" fmla="*/ 0 h 1199"/>
                  <a:gd name="T2" fmla="*/ 1 w 248"/>
                  <a:gd name="T3" fmla="*/ 0 h 1199"/>
                  <a:gd name="T4" fmla="*/ 1 w 248"/>
                  <a:gd name="T5" fmla="*/ 0 h 1199"/>
                  <a:gd name="T6" fmla="*/ 1 w 248"/>
                  <a:gd name="T7" fmla="*/ 0 h 1199"/>
                  <a:gd name="T8" fmla="*/ 1 w 248"/>
                  <a:gd name="T9" fmla="*/ 0 h 1199"/>
                  <a:gd name="T10" fmla="*/ 1 w 248"/>
                  <a:gd name="T11" fmla="*/ 0 h 1199"/>
                  <a:gd name="T12" fmla="*/ 1 w 248"/>
                  <a:gd name="T13" fmla="*/ 0 h 1199"/>
                  <a:gd name="T14" fmla="*/ 1 w 248"/>
                  <a:gd name="T15" fmla="*/ 0 h 1199"/>
                  <a:gd name="T16" fmla="*/ 1 w 248"/>
                  <a:gd name="T17" fmla="*/ 0 h 1199"/>
                  <a:gd name="T18" fmla="*/ 1 w 248"/>
                  <a:gd name="T19" fmla="*/ 0 h 1199"/>
                  <a:gd name="T20" fmla="*/ 0 w 248"/>
                  <a:gd name="T21" fmla="*/ 0 h 1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8" h="1199">
                    <a:moveTo>
                      <a:pt x="0" y="1119"/>
                    </a:moveTo>
                    <a:lnTo>
                      <a:pt x="5" y="1131"/>
                    </a:lnTo>
                    <a:lnTo>
                      <a:pt x="11" y="1143"/>
                    </a:lnTo>
                    <a:lnTo>
                      <a:pt x="18" y="1153"/>
                    </a:lnTo>
                    <a:lnTo>
                      <a:pt x="26" y="1163"/>
                    </a:lnTo>
                    <a:lnTo>
                      <a:pt x="35" y="1174"/>
                    </a:lnTo>
                    <a:lnTo>
                      <a:pt x="45" y="1183"/>
                    </a:lnTo>
                    <a:lnTo>
                      <a:pt x="56" y="1191"/>
                    </a:lnTo>
                    <a:lnTo>
                      <a:pt x="68" y="1199"/>
                    </a:lnTo>
                    <a:lnTo>
                      <a:pt x="248" y="0"/>
                    </a:lnTo>
                    <a:lnTo>
                      <a:pt x="0" y="1119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8"/>
              <p:cNvSpPr>
                <a:spLocks/>
              </p:cNvSpPr>
              <p:nvPr/>
            </p:nvSpPr>
            <p:spPr bwMode="auto">
              <a:xfrm>
                <a:off x="2011" y="1344"/>
                <a:ext cx="28" cy="469"/>
              </a:xfrm>
              <a:custGeom>
                <a:avLst/>
                <a:gdLst>
                  <a:gd name="T0" fmla="*/ 0 w 58"/>
                  <a:gd name="T1" fmla="*/ 0 h 1405"/>
                  <a:gd name="T2" fmla="*/ 0 w 58"/>
                  <a:gd name="T3" fmla="*/ 0 h 1405"/>
                  <a:gd name="T4" fmla="*/ 0 w 58"/>
                  <a:gd name="T5" fmla="*/ 0 h 1405"/>
                  <a:gd name="T6" fmla="*/ 0 w 58"/>
                  <a:gd name="T7" fmla="*/ 0 h 1405"/>
                  <a:gd name="T8" fmla="*/ 0 w 58"/>
                  <a:gd name="T9" fmla="*/ 0 h 1405"/>
                  <a:gd name="T10" fmla="*/ 0 w 58"/>
                  <a:gd name="T11" fmla="*/ 0 h 1405"/>
                  <a:gd name="T12" fmla="*/ 0 w 58"/>
                  <a:gd name="T13" fmla="*/ 0 h 1405"/>
                  <a:gd name="T14" fmla="*/ 0 w 58"/>
                  <a:gd name="T15" fmla="*/ 0 h 1405"/>
                  <a:gd name="T16" fmla="*/ 0 w 58"/>
                  <a:gd name="T17" fmla="*/ 0 h 1405"/>
                  <a:gd name="T18" fmla="*/ 0 w 58"/>
                  <a:gd name="T19" fmla="*/ 0 h 1405"/>
                  <a:gd name="T20" fmla="*/ 0 w 58"/>
                  <a:gd name="T21" fmla="*/ 0 h 14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1405">
                    <a:moveTo>
                      <a:pt x="58" y="0"/>
                    </a:moveTo>
                    <a:lnTo>
                      <a:pt x="58" y="1405"/>
                    </a:lnTo>
                    <a:lnTo>
                      <a:pt x="51" y="1405"/>
                    </a:lnTo>
                    <a:lnTo>
                      <a:pt x="43" y="1405"/>
                    </a:lnTo>
                    <a:lnTo>
                      <a:pt x="36" y="1405"/>
                    </a:lnTo>
                    <a:lnTo>
                      <a:pt x="30" y="1405"/>
                    </a:lnTo>
                    <a:lnTo>
                      <a:pt x="22" y="1405"/>
                    </a:lnTo>
                    <a:lnTo>
                      <a:pt x="15" y="1404"/>
                    </a:lnTo>
                    <a:lnTo>
                      <a:pt x="7" y="1404"/>
                    </a:lnTo>
                    <a:lnTo>
                      <a:pt x="0" y="140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66" name="Picture 9" descr="GEOMTR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912"/>
              <a:ext cx="134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7" name="Group 10"/>
            <p:cNvGrpSpPr>
              <a:grpSpLocks/>
            </p:cNvGrpSpPr>
            <p:nvPr/>
          </p:nvGrpSpPr>
          <p:grpSpPr bwMode="auto">
            <a:xfrm>
              <a:off x="2880" y="1488"/>
              <a:ext cx="364" cy="293"/>
              <a:chOff x="1584" y="2256"/>
              <a:chExt cx="364" cy="293"/>
            </a:xfrm>
          </p:grpSpPr>
          <p:sp>
            <p:nvSpPr>
              <p:cNvPr id="2068" name="Freeform 11"/>
              <p:cNvSpPr>
                <a:spLocks/>
              </p:cNvSpPr>
              <p:nvPr/>
            </p:nvSpPr>
            <p:spPr bwMode="auto">
              <a:xfrm>
                <a:off x="1584" y="2256"/>
                <a:ext cx="364" cy="293"/>
              </a:xfrm>
              <a:custGeom>
                <a:avLst/>
                <a:gdLst>
                  <a:gd name="T0" fmla="*/ 0 w 728"/>
                  <a:gd name="T1" fmla="*/ 0 h 879"/>
                  <a:gd name="T2" fmla="*/ 1 w 728"/>
                  <a:gd name="T3" fmla="*/ 0 h 879"/>
                  <a:gd name="T4" fmla="*/ 1 w 728"/>
                  <a:gd name="T5" fmla="*/ 0 h 879"/>
                  <a:gd name="T6" fmla="*/ 1 w 728"/>
                  <a:gd name="T7" fmla="*/ 0 h 879"/>
                  <a:gd name="T8" fmla="*/ 1 w 728"/>
                  <a:gd name="T9" fmla="*/ 0 h 879"/>
                  <a:gd name="T10" fmla="*/ 0 w 728"/>
                  <a:gd name="T11" fmla="*/ 0 h 879"/>
                  <a:gd name="T12" fmla="*/ 0 w 728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8" h="879">
                    <a:moveTo>
                      <a:pt x="0" y="48"/>
                    </a:moveTo>
                    <a:lnTo>
                      <a:pt x="459" y="0"/>
                    </a:lnTo>
                    <a:lnTo>
                      <a:pt x="728" y="147"/>
                    </a:lnTo>
                    <a:lnTo>
                      <a:pt x="728" y="797"/>
                    </a:lnTo>
                    <a:lnTo>
                      <a:pt x="227" y="879"/>
                    </a:lnTo>
                    <a:lnTo>
                      <a:pt x="0" y="62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2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2"/>
              <p:cNvSpPr>
                <a:spLocks/>
              </p:cNvSpPr>
              <p:nvPr/>
            </p:nvSpPr>
            <p:spPr bwMode="auto">
              <a:xfrm>
                <a:off x="1611" y="2256"/>
                <a:ext cx="305" cy="54"/>
              </a:xfrm>
              <a:custGeom>
                <a:avLst/>
                <a:gdLst>
                  <a:gd name="T0" fmla="*/ 0 w 610"/>
                  <a:gd name="T1" fmla="*/ 0 h 161"/>
                  <a:gd name="T2" fmla="*/ 1 w 610"/>
                  <a:gd name="T3" fmla="*/ 0 h 161"/>
                  <a:gd name="T4" fmla="*/ 1 w 610"/>
                  <a:gd name="T5" fmla="*/ 0 h 161"/>
                  <a:gd name="T6" fmla="*/ 1 w 610"/>
                  <a:gd name="T7" fmla="*/ 0 h 161"/>
                  <a:gd name="T8" fmla="*/ 0 w 61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0" h="161">
                    <a:moveTo>
                      <a:pt x="0" y="38"/>
                    </a:moveTo>
                    <a:lnTo>
                      <a:pt x="398" y="0"/>
                    </a:lnTo>
                    <a:lnTo>
                      <a:pt x="610" y="115"/>
                    </a:lnTo>
                    <a:lnTo>
                      <a:pt x="183" y="16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3"/>
              <p:cNvSpPr>
                <a:spLocks/>
              </p:cNvSpPr>
              <p:nvPr/>
            </p:nvSpPr>
            <p:spPr bwMode="auto">
              <a:xfrm>
                <a:off x="1708" y="2323"/>
                <a:ext cx="225" cy="221"/>
              </a:xfrm>
              <a:custGeom>
                <a:avLst/>
                <a:gdLst>
                  <a:gd name="T0" fmla="*/ 0 w 449"/>
                  <a:gd name="T1" fmla="*/ 0 h 664"/>
                  <a:gd name="T2" fmla="*/ 1 w 449"/>
                  <a:gd name="T3" fmla="*/ 0 h 664"/>
                  <a:gd name="T4" fmla="*/ 1 w 449"/>
                  <a:gd name="T5" fmla="*/ 0 h 664"/>
                  <a:gd name="T6" fmla="*/ 0 w 449"/>
                  <a:gd name="T7" fmla="*/ 0 h 664"/>
                  <a:gd name="T8" fmla="*/ 0 w 449"/>
                  <a:gd name="T9" fmla="*/ 0 h 6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9" h="664">
                    <a:moveTo>
                      <a:pt x="0" y="50"/>
                    </a:moveTo>
                    <a:lnTo>
                      <a:pt x="449" y="0"/>
                    </a:lnTo>
                    <a:lnTo>
                      <a:pt x="449" y="584"/>
                    </a:lnTo>
                    <a:lnTo>
                      <a:pt x="0" y="6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1981200" y="1166814"/>
            <a:ext cx="5105400" cy="43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858" tIns="37929" rIns="75858" bIns="3792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300" b="1" dirty="0" err="1">
                <a:solidFill>
                  <a:srgbClr val="0033CC"/>
                </a:solidFill>
                <a:latin typeface="Times New Roman" pitchFamily="18" charset="0"/>
              </a:rPr>
              <a:t>Trường</a:t>
            </a:r>
            <a:r>
              <a:rPr lang="en-US" altLang="en-US" sz="23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33CC"/>
                </a:solidFill>
                <a:latin typeface="Times New Roman" pitchFamily="18" charset="0"/>
              </a:rPr>
              <a:t>Tiểu</a:t>
            </a:r>
            <a:r>
              <a:rPr lang="en-US" altLang="en-US" sz="23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33CC"/>
                </a:solidFill>
                <a:latin typeface="Times New Roman" pitchFamily="18" charset="0"/>
              </a:rPr>
              <a:t>học</a:t>
            </a:r>
            <a:r>
              <a:rPr lang="en-US" altLang="en-US" sz="23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33CC"/>
                </a:solidFill>
                <a:latin typeface="Times New Roman" pitchFamily="18" charset="0"/>
              </a:rPr>
              <a:t>Hứa</a:t>
            </a:r>
            <a:r>
              <a:rPr lang="en-US" altLang="en-US" sz="23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33CC"/>
                </a:solidFill>
                <a:latin typeface="Times New Roman" pitchFamily="18" charset="0"/>
              </a:rPr>
              <a:t>Tạo</a:t>
            </a:r>
            <a:endParaRPr lang="en-US" altLang="en-US" sz="23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1600200" y="792164"/>
            <a:ext cx="6096000" cy="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858" tIns="37929" rIns="75858" bIns="3792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33CC"/>
                </a:solidFill>
                <a:latin typeface="Times New Roman" pitchFamily="18" charset="0"/>
              </a:rPr>
              <a:t>PHÒNG GIÁO DỤC - ĐÀO TẠO ĐẠI LỘC</a:t>
            </a:r>
          </a:p>
        </p:txBody>
      </p:sp>
      <p:pic>
        <p:nvPicPr>
          <p:cNvPr id="9234" name="Picture 18" descr="2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65625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2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60800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2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5" y="2420939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685800" y="5297489"/>
            <a:ext cx="5924550" cy="43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858" tIns="37929" rIns="75858" bIns="3792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300" b="1" i="1" dirty="0" err="1">
                <a:solidFill>
                  <a:srgbClr val="0033CC"/>
                </a:solidFill>
                <a:latin typeface="Times New Roman" pitchFamily="18" charset="0"/>
              </a:rPr>
              <a:t>Giáo</a:t>
            </a:r>
            <a:r>
              <a:rPr lang="en-US" altLang="en-US" sz="23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300" b="1" i="1" dirty="0" err="1">
                <a:solidFill>
                  <a:srgbClr val="0033CC"/>
                </a:solidFill>
                <a:latin typeface="Times New Roman" pitchFamily="18" charset="0"/>
              </a:rPr>
              <a:t>viên</a:t>
            </a:r>
            <a:r>
              <a:rPr lang="en-US" altLang="en-US" sz="23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300" b="1" i="1" dirty="0" err="1">
                <a:solidFill>
                  <a:srgbClr val="0033CC"/>
                </a:solidFill>
                <a:latin typeface="Times New Roman" pitchFamily="18" charset="0"/>
              </a:rPr>
              <a:t>thực</a:t>
            </a:r>
            <a:r>
              <a:rPr lang="en-US" altLang="en-US" sz="23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300" b="1" i="1" dirty="0" err="1">
                <a:solidFill>
                  <a:srgbClr val="0033CC"/>
                </a:solidFill>
                <a:latin typeface="Times New Roman" pitchFamily="18" charset="0"/>
              </a:rPr>
              <a:t>hiện</a:t>
            </a:r>
            <a:r>
              <a:rPr lang="en-US" altLang="en-US" sz="2300" b="1" i="1" dirty="0">
                <a:solidFill>
                  <a:srgbClr val="0033CC"/>
                </a:solidFill>
                <a:latin typeface="Times New Roman" pitchFamily="18" charset="0"/>
              </a:rPr>
              <a:t> : </a:t>
            </a:r>
            <a:r>
              <a:rPr lang="en-US" altLang="en-US" sz="2300" b="1" i="1" dirty="0" err="1" smtClean="0">
                <a:solidFill>
                  <a:srgbClr val="0033CC"/>
                </a:solidFill>
                <a:latin typeface="Times New Roman" pitchFamily="18" charset="0"/>
              </a:rPr>
              <a:t>Nguyễn</a:t>
            </a:r>
            <a:r>
              <a:rPr lang="en-US" altLang="en-US" sz="23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300" b="1" i="1" dirty="0" err="1" smtClean="0">
                <a:solidFill>
                  <a:srgbClr val="0033CC"/>
                </a:solidFill>
                <a:latin typeface="Times New Roman" pitchFamily="18" charset="0"/>
              </a:rPr>
              <a:t>Thị</a:t>
            </a:r>
            <a:r>
              <a:rPr lang="en-US" altLang="en-US" sz="23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300" b="1" i="1" dirty="0" err="1" smtClean="0">
                <a:solidFill>
                  <a:srgbClr val="0033CC"/>
                </a:solidFill>
                <a:latin typeface="Times New Roman" pitchFamily="18" charset="0"/>
              </a:rPr>
              <a:t>Mỹ</a:t>
            </a:r>
            <a:r>
              <a:rPr lang="en-US" altLang="en-US" sz="23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300" b="1" i="1" dirty="0" err="1" smtClean="0">
                <a:solidFill>
                  <a:srgbClr val="0033CC"/>
                </a:solidFill>
                <a:latin typeface="Times New Roman" pitchFamily="18" charset="0"/>
              </a:rPr>
              <a:t>Liên</a:t>
            </a:r>
            <a:endParaRPr lang="en-US" altLang="en-US" sz="23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2058" name="Picture 23" descr="divider_1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5976" y="3186114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4" descr="divider_1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780088"/>
            <a:ext cx="5257800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divider_1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6938" y="6950076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6" descr="divider_1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29" y="3141663"/>
            <a:ext cx="5257800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895600" y="4114800"/>
            <a:ext cx="6972300" cy="70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58" tIns="37929" rIns="75858" bIns="3792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41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2021- 2022</a:t>
            </a:r>
            <a:endParaRPr lang="en-US" altLang="en-US" sz="4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7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905750" cy="23622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CanDown">
              <a:avLst>
                <a:gd name="adj" fmla="val 4139"/>
              </a:avLst>
            </a:prstTxWarp>
          </a:bodyPr>
          <a:lstStyle/>
          <a:p>
            <a:pPr algn="ctr"/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mừng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quý</a:t>
            </a:r>
            <a:r>
              <a:rPr lang="en-US" sz="4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thầy</a:t>
            </a:r>
            <a:r>
              <a:rPr lang="en-US" sz="4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cô</a:t>
            </a:r>
            <a:r>
              <a:rPr lang="en-US" sz="4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về</a:t>
            </a:r>
            <a:r>
              <a:rPr lang="en-US" sz="4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dự</a:t>
            </a:r>
            <a:r>
              <a:rPr lang="en-US" sz="4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giờ</a:t>
            </a:r>
            <a:r>
              <a:rPr lang="en-US" sz="4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thăm</a:t>
            </a:r>
            <a:r>
              <a:rPr lang="en-US" sz="4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lớp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thuong_lam_thay_co_oi_nhat_lan_vy_official_117999886209775153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28" y="6218237"/>
            <a:ext cx="36552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38" grpId="0"/>
      <p:bldP spid="26" grpId="0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81000"/>
            <a:ext cx="8839199" cy="3136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3500" y="3733800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/>
              <a:t>Thỏ</a:t>
            </a:r>
            <a:r>
              <a:rPr lang="en-US" sz="4000" dirty="0" smtClean="0"/>
              <a:t> </a:t>
            </a:r>
            <a:r>
              <a:rPr lang="en-US" sz="4000" dirty="0" err="1" smtClean="0"/>
              <a:t>nâu</a:t>
            </a:r>
            <a:r>
              <a:rPr lang="en-US" sz="4000" dirty="0" smtClean="0"/>
              <a:t> ở </a:t>
            </a:r>
            <a:r>
              <a:rPr lang="en-US" sz="4000" dirty="0" err="1" smtClean="0">
                <a:solidFill>
                  <a:srgbClr val="FF0000"/>
                </a:solidFill>
              </a:rPr>
              <a:t>trước</a:t>
            </a:r>
            <a:r>
              <a:rPr lang="en-US" sz="4000" dirty="0" smtClean="0"/>
              <a:t> </a:t>
            </a:r>
            <a:r>
              <a:rPr lang="en-US" sz="4000" dirty="0" err="1" smtClean="0"/>
              <a:t>thỏ</a:t>
            </a:r>
            <a:r>
              <a:rPr lang="en-US" sz="4000" dirty="0" smtClean="0"/>
              <a:t> </a:t>
            </a:r>
            <a:r>
              <a:rPr lang="en-US" sz="4000" dirty="0" err="1" smtClean="0"/>
              <a:t>khoang</a:t>
            </a:r>
            <a:r>
              <a:rPr lang="en-US" sz="40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Thỏ</a:t>
            </a:r>
            <a:r>
              <a:rPr lang="en-US" sz="4000" dirty="0" smtClean="0"/>
              <a:t> </a:t>
            </a:r>
            <a:r>
              <a:rPr lang="en-US" sz="4000" dirty="0" err="1" smtClean="0"/>
              <a:t>xám</a:t>
            </a:r>
            <a:r>
              <a:rPr lang="en-US" sz="4000" dirty="0" smtClean="0"/>
              <a:t> ở </a:t>
            </a:r>
            <a:r>
              <a:rPr lang="en-US" sz="4000" dirty="0" err="1" smtClean="0">
                <a:solidFill>
                  <a:srgbClr val="FF0000"/>
                </a:solidFill>
              </a:rPr>
              <a:t>sau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/>
              <a:t>thỏ</a:t>
            </a:r>
            <a:r>
              <a:rPr lang="en-US" sz="4000" dirty="0" smtClean="0"/>
              <a:t> </a:t>
            </a:r>
            <a:r>
              <a:rPr lang="en-US" sz="4000" dirty="0" err="1" smtClean="0"/>
              <a:t>khoang</a:t>
            </a:r>
            <a:r>
              <a:rPr lang="en-US" sz="40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Thỏ</a:t>
            </a:r>
            <a:r>
              <a:rPr lang="en-US" sz="4000" dirty="0" smtClean="0"/>
              <a:t> </a:t>
            </a:r>
            <a:r>
              <a:rPr lang="en-US" sz="4000" dirty="0" err="1" smtClean="0"/>
              <a:t>khoang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ở </a:t>
            </a:r>
            <a:r>
              <a:rPr lang="en-US" sz="4000" dirty="0" err="1" smtClean="0">
                <a:solidFill>
                  <a:srgbClr val="FF0000"/>
                </a:solidFill>
              </a:rPr>
              <a:t>giữa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/>
              <a:t>thỏ</a:t>
            </a:r>
            <a:r>
              <a:rPr lang="en-US" sz="4000" dirty="0" smtClean="0"/>
              <a:t> </a:t>
            </a:r>
            <a:r>
              <a:rPr lang="en-US" sz="4000" dirty="0" err="1" smtClean="0"/>
              <a:t>nâu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thỏ</a:t>
            </a:r>
            <a:r>
              <a:rPr lang="en-US" sz="4000" dirty="0" smtClean="0"/>
              <a:t> </a:t>
            </a:r>
            <a:r>
              <a:rPr lang="en-US" sz="4000" dirty="0" err="1" smtClean="0"/>
              <a:t>xám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86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677754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6464" y="3048000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0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833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6" y="5579164"/>
            <a:ext cx="887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838200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9732" y="1025236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" y="-1120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241" y="5479197"/>
            <a:ext cx="8879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77754"/>
            <a:ext cx="7391399" cy="3360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4724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 </a:t>
            </a:r>
            <a:r>
              <a:rPr lang="en-US" sz="3600" dirty="0" err="1" smtClean="0"/>
              <a:t>Búp</a:t>
            </a:r>
            <a:r>
              <a:rPr lang="en-US" sz="3600" dirty="0" smtClean="0"/>
              <a:t> </a:t>
            </a:r>
            <a:r>
              <a:rPr lang="en-US" sz="3600" dirty="0" err="1" smtClean="0"/>
              <a:t>bê</a:t>
            </a:r>
            <a:r>
              <a:rPr lang="en-US" sz="3600" dirty="0" smtClean="0"/>
              <a:t> </a:t>
            </a:r>
            <a:r>
              <a:rPr lang="en-US" sz="3600" dirty="0" err="1" smtClean="0"/>
              <a:t>nằm</a:t>
            </a:r>
            <a:r>
              <a:rPr lang="en-US" sz="3600" dirty="0" smtClean="0"/>
              <a:t> ở </a:t>
            </a:r>
            <a:r>
              <a:rPr lang="en-US" sz="3600" dirty="0" err="1" smtClean="0">
                <a:solidFill>
                  <a:srgbClr val="FF0000"/>
                </a:solidFill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/>
              <a:t>mặt</a:t>
            </a:r>
            <a:r>
              <a:rPr lang="en-US" sz="3600" dirty="0" smtClean="0"/>
              <a:t> </a:t>
            </a:r>
            <a:r>
              <a:rPr lang="en-US" sz="3600" dirty="0" err="1" smtClean="0"/>
              <a:t>bàn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-Con </a:t>
            </a:r>
            <a:r>
              <a:rPr lang="en-US" sz="3600" dirty="0" err="1" smtClean="0"/>
              <a:t>mèo</a:t>
            </a:r>
            <a:r>
              <a:rPr lang="en-US" sz="3600" dirty="0" smtClean="0"/>
              <a:t> </a:t>
            </a:r>
            <a:r>
              <a:rPr lang="en-US" sz="3600" dirty="0" err="1" smtClean="0"/>
              <a:t>nằm</a:t>
            </a:r>
            <a:r>
              <a:rPr lang="en-US" sz="3600" dirty="0" smtClean="0"/>
              <a:t> ở </a:t>
            </a:r>
            <a:r>
              <a:rPr lang="en-US" sz="3600" dirty="0" err="1" smtClean="0">
                <a:solidFill>
                  <a:srgbClr val="FF0000"/>
                </a:solidFill>
              </a:rPr>
              <a:t>dưới</a:t>
            </a:r>
            <a:r>
              <a:rPr lang="en-US" sz="3600" dirty="0" smtClean="0"/>
              <a:t> </a:t>
            </a:r>
            <a:r>
              <a:rPr lang="en-US" sz="3600" dirty="0" err="1" smtClean="0"/>
              <a:t>mặt</a:t>
            </a:r>
            <a:r>
              <a:rPr lang="en-US" sz="3600" dirty="0" smtClean="0"/>
              <a:t> </a:t>
            </a:r>
            <a:r>
              <a:rPr lang="en-US" sz="3600" dirty="0" err="1" smtClean="0"/>
              <a:t>bàn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97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" y="16655"/>
            <a:ext cx="1524000" cy="67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0" y="914400"/>
            <a:ext cx="1897768" cy="838200"/>
            <a:chOff x="1011549" y="1318866"/>
            <a:chExt cx="2530356" cy="838200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1011549" y="1318866"/>
              <a:ext cx="914400" cy="838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9" y="1434535"/>
              <a:ext cx="1615956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983" y="4869597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404" y="471054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404" y="469641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26813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2286000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22"/>
            <a:ext cx="1219200" cy="8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914400"/>
            <a:ext cx="1897769" cy="838200"/>
            <a:chOff x="909949" y="1318866"/>
            <a:chExt cx="2530357" cy="838200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909949" y="1318866"/>
              <a:ext cx="1016000" cy="838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4348" y="1434535"/>
              <a:ext cx="1615958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9530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22236" y="2272146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095268" cy="67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990600"/>
            <a:ext cx="1942898" cy="762000"/>
            <a:chOff x="632154" y="1395066"/>
            <a:chExt cx="2658688" cy="762000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395066"/>
              <a:ext cx="1293794" cy="762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4885" y="1434535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798403"/>
            <a:ext cx="9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584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9875" y="4960202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99216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2437" y="2299855"/>
            <a:ext cx="1560292" cy="170411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7662" y="218694"/>
            <a:ext cx="1170138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14400"/>
            <a:ext cx="325755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6764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dirty="0" err="1" smtClean="0"/>
              <a:t>Đèn</a:t>
            </a:r>
            <a:r>
              <a:rPr lang="en-US" sz="3600" dirty="0" smtClean="0"/>
              <a:t> </a:t>
            </a:r>
            <a:r>
              <a:rPr lang="en-US" sz="3600" dirty="0" err="1" smtClean="0"/>
              <a:t>trên</a:t>
            </a:r>
            <a:r>
              <a:rPr lang="en-US" sz="3600" dirty="0" smtClean="0"/>
              <a:t>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màu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</a:p>
          <a:p>
            <a:pPr marL="342900" indent="-342900">
              <a:buAutoNum type="alphaLcParenR"/>
            </a:pPr>
            <a:r>
              <a:rPr lang="en-US" sz="3600" dirty="0" err="1" smtClean="0"/>
              <a:t>Đèn</a:t>
            </a:r>
            <a:r>
              <a:rPr lang="en-US" sz="3600" dirty="0" smtClean="0"/>
              <a:t> ở </a:t>
            </a:r>
            <a:r>
              <a:rPr lang="en-US" sz="3600" dirty="0" err="1" smtClean="0"/>
              <a:t>giữa</a:t>
            </a:r>
            <a:r>
              <a:rPr lang="en-US" sz="3600" dirty="0" smtClean="0"/>
              <a:t> </a:t>
            </a:r>
            <a:r>
              <a:rPr lang="en-US" sz="3600" dirty="0" err="1" smtClean="0"/>
              <a:t>màu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</a:p>
          <a:p>
            <a:pPr marL="342900" indent="-342900">
              <a:buAutoNum type="alphaLcParenR"/>
            </a:pPr>
            <a:r>
              <a:rPr lang="en-US" sz="3600" dirty="0" err="1" smtClean="0"/>
              <a:t>Đèn</a:t>
            </a:r>
            <a:r>
              <a:rPr lang="en-US" sz="3600" dirty="0" smtClean="0"/>
              <a:t> </a:t>
            </a:r>
            <a:r>
              <a:rPr lang="en-US" sz="3600" dirty="0" err="1" smtClean="0"/>
              <a:t>dưới</a:t>
            </a:r>
            <a:r>
              <a:rPr lang="en-US" sz="3600" dirty="0" smtClean="0"/>
              <a:t>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màu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24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75"/>
            <a:ext cx="1219200" cy="67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7662" y="810283"/>
            <a:ext cx="1170138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96428"/>
            <a:ext cx="3257550" cy="518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0662" y="5983541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4336717" y="1757206"/>
            <a:ext cx="544687" cy="1297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8008" y="1997657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4326461" y="2772676"/>
            <a:ext cx="597063" cy="1325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93154" y="2971729"/>
            <a:ext cx="270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0D510"/>
                </a:solidFill>
              </a:rPr>
              <a:t>Màu</a:t>
            </a:r>
            <a:r>
              <a:rPr lang="en-US" sz="4800" b="1" dirty="0" smtClean="0">
                <a:solidFill>
                  <a:srgbClr val="F0D510"/>
                </a:solidFill>
              </a:rPr>
              <a:t> </a:t>
            </a:r>
            <a:r>
              <a:rPr lang="en-US" sz="4800" b="1" dirty="0" err="1" smtClean="0">
                <a:solidFill>
                  <a:srgbClr val="F0D510"/>
                </a:solidFill>
              </a:rPr>
              <a:t>vàng</a:t>
            </a:r>
            <a:endParaRPr lang="en-US" sz="4800" b="1" dirty="0">
              <a:solidFill>
                <a:srgbClr val="F0D51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445681" y="3683685"/>
            <a:ext cx="533399" cy="13956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3986226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Màu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xanh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lá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3355" y="5921986"/>
            <a:ext cx="5510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507" y="5860431"/>
            <a:ext cx="65342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2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76" y="1524780"/>
            <a:ext cx="8382000" cy="295431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2900" y="195503"/>
            <a:ext cx="685800" cy="79509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7218" y="76200"/>
            <a:ext cx="6706793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76" y="4648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Hỏi</a:t>
            </a:r>
            <a:r>
              <a:rPr lang="en-US" sz="3200" dirty="0" smtClean="0"/>
              <a:t>:</a:t>
            </a:r>
          </a:p>
          <a:p>
            <a:pPr marL="342900" indent="-342900">
              <a:buAutoNum type="alphaLcParenR"/>
            </a:pPr>
            <a:r>
              <a:rPr lang="en-US" sz="3200" dirty="0" err="1" smtClean="0"/>
              <a:t>Hàng</a:t>
            </a:r>
            <a:r>
              <a:rPr lang="en-US" sz="3200" dirty="0" smtClean="0"/>
              <a:t> </a:t>
            </a:r>
            <a:r>
              <a:rPr lang="en-US" sz="3200" dirty="0" err="1" smtClean="0"/>
              <a:t>trước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mấy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, </a:t>
            </a:r>
            <a:r>
              <a:rPr lang="en-US" sz="3200" dirty="0" err="1" smtClean="0"/>
              <a:t>hàng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mấy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?</a:t>
            </a:r>
          </a:p>
          <a:p>
            <a:pPr marL="342900" indent="-342900">
              <a:buAutoNum type="alphaLcParenR"/>
            </a:pP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tất</a:t>
            </a:r>
            <a:r>
              <a:rPr lang="en-US" sz="3200" dirty="0" smtClean="0"/>
              <a:t> </a:t>
            </a:r>
            <a:r>
              <a:rPr lang="en-US" sz="3200" dirty="0" err="1" smtClean="0"/>
              <a:t>cả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nhiêu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ngồi</a:t>
            </a:r>
            <a:r>
              <a:rPr lang="en-US" sz="3200" dirty="0" smtClean="0"/>
              <a:t> </a:t>
            </a:r>
            <a:r>
              <a:rPr lang="en-US" sz="3200" dirty="0" err="1" smtClean="0"/>
              <a:t>xem</a:t>
            </a:r>
            <a:r>
              <a:rPr lang="en-US" sz="3200" dirty="0" smtClean="0"/>
              <a:t> </a:t>
            </a:r>
            <a:r>
              <a:rPr lang="en-US" sz="3200" dirty="0" err="1" smtClean="0"/>
              <a:t>phim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878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2819400" y="1409700"/>
            <a:ext cx="3124200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99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kern="10" dirty="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2228850" y="5870575"/>
            <a:ext cx="4953000" cy="911225"/>
            <a:chOff x="1056" y="2208"/>
            <a:chExt cx="3648" cy="1014"/>
          </a:xfrm>
        </p:grpSpPr>
        <p:pic>
          <p:nvPicPr>
            <p:cNvPr id="4103" name="Picture 24" descr="flowers_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25" descr="002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6" descr="flowers_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7" descr="flowers_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28" descr="hoa 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9" descr="hoa 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4987" y="5868988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609601" y="2806874"/>
            <a:ext cx="7924800" cy="290812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Giao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lưu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với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nhân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hoạt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hình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9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" y="0"/>
            <a:ext cx="1295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0" y="746384"/>
            <a:ext cx="685800" cy="79509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533400"/>
            <a:ext cx="6706793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1541481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043" y="620619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ight Arrow 8"/>
          <p:cNvSpPr/>
          <p:nvPr/>
        </p:nvSpPr>
        <p:spPr>
          <a:xfrm rot="18700197">
            <a:off x="-39434" y="4426088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43" y="6181099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161380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057988"/>
            <a:ext cx="691086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1612847" y="4611649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09798"/>
            <a:ext cx="4433170" cy="381000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33400" y="152400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2958" y="152400"/>
            <a:ext cx="78924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gạch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xếp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dưới</a:t>
            </a:r>
            <a:r>
              <a:rPr lang="en-US" sz="3200" dirty="0" smtClean="0"/>
              <a:t> </a:t>
            </a:r>
            <a:r>
              <a:rPr lang="en-US" sz="3200" dirty="0" err="1" smtClean="0"/>
              <a:t>đây</a:t>
            </a:r>
            <a:r>
              <a:rPr lang="en-US" sz="3200" dirty="0" smtClean="0"/>
              <a:t>. </a:t>
            </a:r>
            <a:r>
              <a:rPr lang="en-US" sz="3200" dirty="0" err="1" smtClean="0"/>
              <a:t>Hỏi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nhiêu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gạch</a:t>
            </a:r>
            <a:r>
              <a:rPr lang="en-US" sz="3200" dirty="0" smtClean="0"/>
              <a:t> ở:</a:t>
            </a:r>
          </a:p>
          <a:p>
            <a:pPr marL="342900" indent="-342900">
              <a:buAutoNum type="alphaLcParenR"/>
            </a:pPr>
            <a:r>
              <a:rPr lang="en-US" sz="3200" dirty="0" err="1" smtClean="0"/>
              <a:t>Hàng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cùng</a:t>
            </a:r>
            <a:r>
              <a:rPr lang="en-US" sz="3200" dirty="0" smtClean="0"/>
              <a:t>?</a:t>
            </a:r>
          </a:p>
          <a:p>
            <a:pPr marL="342900" indent="-342900">
              <a:buAutoNum type="alphaLcParenR"/>
            </a:pPr>
            <a:r>
              <a:rPr lang="en-US" sz="3200" dirty="0" err="1" smtClean="0"/>
              <a:t>Hàng</a:t>
            </a:r>
            <a:r>
              <a:rPr lang="en-US" sz="3200" dirty="0" smtClean="0"/>
              <a:t> </a:t>
            </a:r>
            <a:r>
              <a:rPr lang="en-US" sz="3200" dirty="0" err="1" smtClean="0"/>
              <a:t>dưới</a:t>
            </a:r>
            <a:r>
              <a:rPr lang="en-US" sz="3200" dirty="0" smtClean="0"/>
              <a:t> </a:t>
            </a:r>
            <a:r>
              <a:rPr lang="en-US" sz="3200" dirty="0" err="1" smtClean="0"/>
              <a:t>cùng</a:t>
            </a:r>
            <a:r>
              <a:rPr lang="en-US" sz="3200" dirty="0" smtClean="0"/>
              <a:t>?</a:t>
            </a:r>
          </a:p>
          <a:p>
            <a:pPr marL="342900" indent="-342900">
              <a:buAutoNum type="alphaLcParenR"/>
            </a:pPr>
            <a:r>
              <a:rPr lang="en-US" sz="3200" dirty="0" err="1" smtClean="0"/>
              <a:t>Hàng</a:t>
            </a:r>
            <a:r>
              <a:rPr lang="en-US" sz="3200" dirty="0" smtClean="0"/>
              <a:t> </a:t>
            </a:r>
            <a:r>
              <a:rPr lang="en-US" sz="3200" dirty="0" err="1" smtClean="0"/>
              <a:t>giữa</a:t>
            </a:r>
            <a:r>
              <a:rPr lang="en-US" sz="3200" dirty="0" smtClean="0"/>
              <a:t>?</a:t>
            </a:r>
          </a:p>
          <a:p>
            <a:pPr marL="342900" indent="-342900">
              <a:buAutoNum type="alphaLcParenR"/>
            </a:pPr>
            <a:r>
              <a:rPr lang="en-US" sz="3200" dirty="0" err="1" smtClean="0"/>
              <a:t>Cả</a:t>
            </a:r>
            <a:r>
              <a:rPr lang="en-US" sz="3200" dirty="0" smtClean="0"/>
              <a:t> </a:t>
            </a:r>
            <a:r>
              <a:rPr lang="en-US" sz="3200" dirty="0" err="1" smtClean="0"/>
              <a:t>ba</a:t>
            </a:r>
            <a:r>
              <a:rPr lang="en-US" sz="3200" dirty="0" smtClean="0"/>
              <a:t> </a:t>
            </a:r>
            <a:r>
              <a:rPr lang="en-US" sz="3200" dirty="0" err="1" smtClean="0"/>
              <a:t>hàng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27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9200" y="5156775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0108" y="2648460"/>
            <a:ext cx="1965630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5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899013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072" y="3147223"/>
            <a:ext cx="2955392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0948" y="5409409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4046948" y="4588993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990" y="514580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1" y="3657600"/>
            <a:ext cx="3733799" cy="685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466" y="5854987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38430" y="2742371"/>
            <a:ext cx="2006140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0"/>
            <a:ext cx="1983232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1760420" y="4112894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51460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3" y="4572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430" y="6019800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62480" y="4343400"/>
            <a:ext cx="5281521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829300" cy="3301279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Củng</a:t>
            </a:r>
            <a:r>
              <a:rPr lang="en-US" sz="3600" b="1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cố</a:t>
            </a:r>
            <a:endParaRPr lang="en-US" sz="3600" b="1" kern="10" dirty="0" smtClean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3600" b="1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endParaRPr lang="en-US" sz="3600" b="1" kern="10" dirty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16" name="Picture 6" descr="Day ho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986463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Flash Buom va hoa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5792788"/>
            <a:ext cx="12969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60388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Bo hoa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9438"/>
            <a:ext cx="5937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Flash Buom va hoa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19738"/>
            <a:ext cx="13668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3" descr="j0398219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1931" y="1988344"/>
            <a:ext cx="45688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7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4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7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8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9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1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2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3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4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5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6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7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WordArt 30"/>
          <p:cNvSpPr>
            <a:spLocks noChangeArrowheads="1" noChangeShapeType="1" noTextEdit="1"/>
          </p:cNvSpPr>
          <p:nvPr/>
        </p:nvSpPr>
        <p:spPr bwMode="auto">
          <a:xfrm>
            <a:off x="1333501" y="906390"/>
            <a:ext cx="6981824" cy="2446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2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chân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ơn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92" name="Picture 32" descr="butterflies_flowers_md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34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6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37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3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399" y="3581400"/>
            <a:ext cx="62579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Chúc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chăm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ngoan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38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590800"/>
            <a:ext cx="57912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 TIẾT 2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" y="32445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1662" y="4569189"/>
            <a:ext cx="5751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313503" y="782498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8000" y="4491042"/>
            <a:ext cx="59650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545"/>
            <a:ext cx="43434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054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403"/>
            <a:ext cx="4051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9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66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1662" y="4569189"/>
            <a:ext cx="5521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722702" y="713226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244" y="4569189"/>
            <a:ext cx="56813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644" y="5562600"/>
            <a:ext cx="82397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" y="1600200"/>
            <a:ext cx="8536490" cy="3937263"/>
          </a:xfrm>
          <a:prstGeom prst="rect">
            <a:avLst/>
          </a:prstGeom>
        </p:spPr>
      </p:pic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" y="146027"/>
            <a:ext cx="1564967" cy="8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2241" y="4724400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Mai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709886"/>
            <a:ext cx="168507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Nam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724400"/>
            <a:ext cx="30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Rô-bốt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44620" y="1843444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0" y="1182469"/>
            <a:ext cx="24064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67200" y="1447800"/>
            <a:ext cx="269980" cy="762000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4959" y="762000"/>
            <a:ext cx="206498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2337375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0959" y="1676400"/>
            <a:ext cx="19223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4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718377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" y="16655"/>
            <a:ext cx="1600200" cy="8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0218" y="4648200"/>
            <a:ext cx="64508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486" y="4549914"/>
            <a:ext cx="70182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341703" y="782499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914399"/>
            <a:ext cx="785296" cy="92703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5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686168"/>
            <a:ext cx="8285018" cy="4121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3635" y="4806223"/>
            <a:ext cx="67040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924" y="4807902"/>
            <a:ext cx="76754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923103" y="1087298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5582" y="157477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4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5382161"/>
            <a:ext cx="822212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16438" y="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01611" y="41910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37160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ba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5257800"/>
            <a:ext cx="844654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888216" y="40386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05961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200" y="4343400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703291"/>
            <a:ext cx="2209800" cy="2362200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107359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504" y="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29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9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5382161"/>
            <a:ext cx="85811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610600" cy="2613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371600" y="1524000"/>
            <a:ext cx="685800" cy="8255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83714" y="1752600"/>
            <a:ext cx="685800" cy="7493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111906"/>
            <a:ext cx="2514600" cy="2688693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6660" y="5361049"/>
            <a:ext cx="84911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504" y="10040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23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0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2" y="0"/>
            <a:ext cx="1524000" cy="77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" y="1905000"/>
            <a:ext cx="8848640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3728" y="1066800"/>
            <a:ext cx="799272" cy="9906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4384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4384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9" y="4954250"/>
            <a:ext cx="8577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4637" y="3858490"/>
            <a:ext cx="3886199" cy="91440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25" y="36045"/>
            <a:ext cx="1524000" cy="103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4723"/>
            <a:ext cx="8805206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1066800"/>
            <a:ext cx="678873" cy="8382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8956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8956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4953000"/>
            <a:ext cx="8993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07473" y="2021823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955360" y="21336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2479023"/>
            <a:ext cx="2247900" cy="2169177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9491" y="4958677"/>
            <a:ext cx="868051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" y="1601188"/>
            <a:ext cx="4671496" cy="4671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2715" y="22909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671" y="212411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017" y="3787534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416" y="3124200"/>
            <a:ext cx="1003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ên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41873"/>
            <a:ext cx="3667125" cy="407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96645" y="3886647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8602" y="2129353"/>
            <a:ext cx="595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633892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2651" y="6041851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479" y="5867822"/>
            <a:ext cx="18790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trước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4149" y="973845"/>
            <a:ext cx="6767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ên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597 L 0.16666 -0.26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648 L 0.21112 0.390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2916 -0.492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7" grpId="0"/>
      <p:bldP spid="15" grpId="0"/>
      <p:bldP spid="18" grpId="0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sz="7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648200"/>
            <a:ext cx="4701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Giáo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viên</a:t>
            </a:r>
            <a:r>
              <a:rPr lang="en-US" sz="2800" b="1" i="1" dirty="0" smtClean="0"/>
              <a:t>: </a:t>
            </a:r>
            <a:r>
              <a:rPr lang="en-US" sz="2800" b="1" i="1" dirty="0" err="1" smtClean="0"/>
              <a:t>Nguyễn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Thị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Mỹ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Liên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0428781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2362200"/>
            <a:ext cx="51816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TIẾT 1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97755"/>
            <a:ext cx="8839199" cy="3136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3500" y="3699808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/>
              <a:t>Thỏ</a:t>
            </a:r>
            <a:r>
              <a:rPr lang="en-US" sz="4000" dirty="0" smtClean="0"/>
              <a:t> </a:t>
            </a:r>
            <a:r>
              <a:rPr lang="en-US" sz="4000" dirty="0" err="1" smtClean="0"/>
              <a:t>nâu</a:t>
            </a:r>
            <a:r>
              <a:rPr lang="en-US" sz="4000" dirty="0" smtClean="0"/>
              <a:t> ở </a:t>
            </a:r>
            <a:r>
              <a:rPr lang="en-US" sz="4000" dirty="0" err="1" smtClean="0">
                <a:solidFill>
                  <a:srgbClr val="FF0000"/>
                </a:solidFill>
              </a:rPr>
              <a:t>trước</a:t>
            </a:r>
            <a:r>
              <a:rPr lang="en-US" sz="4000" dirty="0" smtClean="0"/>
              <a:t> </a:t>
            </a:r>
            <a:r>
              <a:rPr lang="en-US" sz="4000" dirty="0" err="1" smtClean="0"/>
              <a:t>thỏ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/>
              <a:t>?</a:t>
            </a:r>
            <a:endParaRPr lang="en-US" sz="4000" dirty="0" smtClean="0"/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Thỏ</a:t>
            </a:r>
            <a:r>
              <a:rPr lang="en-US" sz="4000" dirty="0" smtClean="0"/>
              <a:t> </a:t>
            </a:r>
            <a:r>
              <a:rPr lang="en-US" sz="4000" dirty="0" err="1" smtClean="0"/>
              <a:t>xám</a:t>
            </a:r>
            <a:r>
              <a:rPr lang="en-US" sz="4000" dirty="0" smtClean="0"/>
              <a:t> ở </a:t>
            </a:r>
            <a:r>
              <a:rPr lang="en-US" sz="4000" dirty="0" err="1" smtClean="0">
                <a:solidFill>
                  <a:srgbClr val="FF0000"/>
                </a:solidFill>
              </a:rPr>
              <a:t>sau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/>
              <a:t>thỏ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?</a:t>
            </a:r>
            <a:endParaRPr lang="en-US" sz="4000" dirty="0" smtClean="0"/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Thỏ</a:t>
            </a:r>
            <a:r>
              <a:rPr lang="en-US" sz="4000" dirty="0" smtClean="0"/>
              <a:t> </a:t>
            </a:r>
            <a:r>
              <a:rPr lang="en-US" sz="4000" dirty="0" err="1" smtClean="0"/>
              <a:t>khoang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ở </a:t>
            </a:r>
            <a:r>
              <a:rPr lang="en-US" sz="4000" dirty="0" err="1" smtClean="0">
                <a:solidFill>
                  <a:srgbClr val="FF0000"/>
                </a:solidFill>
              </a:rPr>
              <a:t>giữa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/>
              <a:t>thỏ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/>
              <a:t>?</a:t>
            </a:r>
            <a:endParaRPr lang="en-US" sz="4000" dirty="0"/>
          </a:p>
        </p:txBody>
      </p:sp>
      <p:pic>
        <p:nvPicPr>
          <p:cNvPr id="6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-2088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95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72143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340554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208711" y="3044072"/>
            <a:ext cx="707779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114" y="4340553"/>
            <a:ext cx="82125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30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" y="0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42745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6670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105400" y="3081316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292024"/>
            <a:ext cx="78983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" y="1"/>
            <a:ext cx="149477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67200" y="838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760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3090883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338191"/>
            <a:ext cx="8427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7023655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801</Words>
  <Application>Microsoft Office PowerPoint</Application>
  <PresentationFormat>On-screen Show (4:3)</PresentationFormat>
  <Paragraphs>166</Paragraphs>
  <Slides>40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VHL</cp:lastModifiedBy>
  <cp:revision>53</cp:revision>
  <dcterms:created xsi:type="dcterms:W3CDTF">2020-08-15T01:37:35Z</dcterms:created>
  <dcterms:modified xsi:type="dcterms:W3CDTF">2021-12-14T02:52:11Z</dcterms:modified>
</cp:coreProperties>
</file>