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2"/>
  </p:notesMasterIdLst>
  <p:sldIdLst>
    <p:sldId id="288" r:id="rId6"/>
    <p:sldId id="289" r:id="rId7"/>
    <p:sldId id="290" r:id="rId8"/>
    <p:sldId id="291" r:id="rId9"/>
    <p:sldId id="292" r:id="rId10"/>
    <p:sldId id="293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22" autoAdjust="0"/>
  </p:normalViewPr>
  <p:slideViewPr>
    <p:cSldViewPr>
      <p:cViewPr varScale="1">
        <p:scale>
          <a:sx n="47" d="100"/>
          <a:sy n="47" d="100"/>
        </p:scale>
        <p:origin x="36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E944-324C-45B0-8B9E-F031605A45A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CDB53-4E4F-4C2F-8604-5A828560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phi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gia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A79B1-1694-44D6-98C8-94643E782C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D3F0A-A534-D53B-3BA5-476DE1A9A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989FE8-BD22-1D25-7A69-B48C8F19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4612E2-2137-BA4B-F03F-B1AA3F52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3EE577-1648-0DB8-434E-F6A2312E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3199CC-949D-8145-8BE6-C00E685C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82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B83E-2C52-38A1-3930-1FFB95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B53D61-0807-217C-FE35-B610DE1A8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E10B3-51D9-8B33-9A65-5E2457C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28DA3-E9AE-AEE9-BB8F-608F4DD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C216A-104D-D06F-3D40-B34D9EC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95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F2972-0D5E-711A-3CBE-F201742A8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9EFB9B-C015-4005-F48C-1267EBDD4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FC6C6-EEE3-2CDC-F61C-0EE6CF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E2A022-E607-F467-492C-4493A8E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82721-88F4-D3D2-7538-8EDEED0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C01C1-1BCB-7D6E-4795-E56BD60F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CBD97-E468-F712-08E5-0AAAB5D4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677DFF-B83D-2B8F-116B-827021DA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D9E292-8863-66DC-6F32-FFCDF37B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B30B-C3B4-6D52-308E-8D01AF61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71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727BC-DFCB-93E1-3C3C-60873E1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E288D7-4B74-8114-3240-6C0D76DB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F390F-97C6-4133-A07A-BD0994F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9DC630-A76E-C2D6-428C-67F843A0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17107-00BE-AF59-0DF2-723D0D85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47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9FE521-BDD1-9FAA-4B2C-83E4803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A9E95-0076-18A0-33E8-8CF61746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A0E14-D61B-F9D2-AD66-06C70057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744D54-ED96-8C46-41D2-644EEC8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4BF7F1-5676-9485-366D-A79B2A11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83C3C-5DE5-0795-99A6-B8156BE0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51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8EFEB0-A6DD-D47E-5BD0-EF285465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A04231-BA98-9B58-A0EA-F3BE8F8A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56C483-2EE1-5756-A676-66033145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9FC2F1-1383-F53A-12D0-7AF82543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888EF3-9C6C-D83B-26F2-1B5620E6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E59B39-35FA-B24E-D960-373AC8E9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96C759-36A6-AD66-9F80-357F60BD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960DDD-C348-253A-C6D2-3C7A9ABA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5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71BCA-E36D-D583-C143-70DD9D3E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23709-34DE-F655-C5FD-B34E5299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8FE7B0A-0D12-28DB-CCC9-DD7C986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F22843-C9A4-2217-5D12-B6F64B40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36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F8AB5B-3888-BB65-5A6F-B4EB1F08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D86AFF-6651-104A-CB10-5EAF785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03DDF1-CB39-B933-DA43-895AC966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2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E018F-05A1-8465-D255-2C8FD99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C8EE3C-C2C2-DFFA-5043-FFF297882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23677A-E52A-8776-E318-FC3255BE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5ADBA2-2FA5-CDF6-86BA-941CE7E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DE9191-8BC9-EE61-5499-CA85BC27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A554C-1820-1793-28DF-EA101B8B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66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C6728-DB20-5DE9-F287-4CE06F93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237EDD-A83A-439D-6A98-669027511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6760D1-2F24-CDC8-2728-F0F67160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7CB1C0-A47D-DB22-457D-F655BF4A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5F0B55-1C92-3443-3A85-FFD7C3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829897-7231-6C4A-6A03-19D2B87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5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9E8106D-25EC-4A52-4479-E80F500E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C9B5C-637C-0C84-0B8D-A22A54DA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3E31E4-03B5-9A44-E171-7FED65C18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FC66-557E-4A15-B5D9-2D1912388939}" type="datetimeFigureOut">
              <a:rPr lang="vi-VN" smtClean="0"/>
              <a:t>16/01/2025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A60E03-0772-9336-22EC-D5875C69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FF4DD-3BB5-2B89-A1E7-1CF0E2A1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589FF1F-3235-5293-BF5F-1395E154EB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572906" cy="177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CA1AC-E1AE-81DD-F1EC-B0B96A3B78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2" y="-891"/>
            <a:ext cx="18287999" cy="102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slide" Target="slide3.xml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" Target="slide3.xml"/><Relationship Id="rId21" Type="http://schemas.openxmlformats.org/officeDocument/2006/relationships/image" Target="../media/image20.png"/><Relationship Id="rId7" Type="http://schemas.microsoft.com/office/2007/relationships/hdphoto" Target="../media/hdphoto9.wdp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microsoft.com/office/2007/relationships/hdphoto" Target="../media/hdphoto18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24" Type="http://schemas.microsoft.com/office/2007/relationships/hdphoto" Target="../media/hdphoto16.wdp"/><Relationship Id="rId5" Type="http://schemas.microsoft.com/office/2007/relationships/hdphoto" Target="../media/hdphoto8.wdp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image" Target="../media/image23.png"/><Relationship Id="rId10" Type="http://schemas.microsoft.com/office/2007/relationships/hdphoto" Target="../media/hdphoto10.wdp"/><Relationship Id="rId19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31.png"/><Relationship Id="rId22" Type="http://schemas.microsoft.com/office/2007/relationships/hdphoto" Target="../media/hdphoto15.wdp"/><Relationship Id="rId27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18" Type="http://schemas.microsoft.com/office/2007/relationships/hdphoto" Target="../media/hdphoto20.wdp"/><Relationship Id="rId26" Type="http://schemas.openxmlformats.org/officeDocument/2006/relationships/slide" Target="slide2.xml"/><Relationship Id="rId3" Type="http://schemas.microsoft.com/office/2007/relationships/hdphoto" Target="../media/hdphoto9.wdp"/><Relationship Id="rId21" Type="http://schemas.openxmlformats.org/officeDocument/2006/relationships/image" Target="../media/image22.png"/><Relationship Id="rId7" Type="http://schemas.openxmlformats.org/officeDocument/2006/relationships/image" Target="../media/image40.png"/><Relationship Id="rId12" Type="http://schemas.microsoft.com/office/2007/relationships/hdphoto" Target="../media/hdphoto12.wdp"/><Relationship Id="rId17" Type="http://schemas.openxmlformats.org/officeDocument/2006/relationships/image" Target="../media/image25.png"/><Relationship Id="rId25" Type="http://schemas.microsoft.com/office/2007/relationships/hdphoto" Target="../media/hdphoto21.wdp"/><Relationship Id="rId2" Type="http://schemas.openxmlformats.org/officeDocument/2006/relationships/image" Target="../media/image14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24" Type="http://schemas.openxmlformats.org/officeDocument/2006/relationships/image" Target="../media/image26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23" Type="http://schemas.openxmlformats.org/officeDocument/2006/relationships/slide" Target="slide3.xml"/><Relationship Id="rId28" Type="http://schemas.microsoft.com/office/2007/relationships/hdphoto" Target="../media/hdphoto18.wdp"/><Relationship Id="rId10" Type="http://schemas.openxmlformats.org/officeDocument/2006/relationships/image" Target="../media/image41.png"/><Relationship Id="rId19" Type="http://schemas.openxmlformats.org/officeDocument/2006/relationships/image" Target="../media/image21.png"/><Relationship Id="rId4" Type="http://schemas.openxmlformats.org/officeDocument/2006/relationships/image" Target="../media/image39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18" Type="http://schemas.microsoft.com/office/2007/relationships/hdphoto" Target="../media/hdphoto20.wdp"/><Relationship Id="rId26" Type="http://schemas.openxmlformats.org/officeDocument/2006/relationships/slide" Target="slide2.xml"/><Relationship Id="rId3" Type="http://schemas.microsoft.com/office/2007/relationships/hdphoto" Target="../media/hdphoto9.wdp"/><Relationship Id="rId21" Type="http://schemas.openxmlformats.org/officeDocument/2006/relationships/image" Target="../media/image22.png"/><Relationship Id="rId7" Type="http://schemas.openxmlformats.org/officeDocument/2006/relationships/image" Target="../media/image46.png"/><Relationship Id="rId12" Type="http://schemas.microsoft.com/office/2007/relationships/hdphoto" Target="../media/hdphoto12.wdp"/><Relationship Id="rId17" Type="http://schemas.openxmlformats.org/officeDocument/2006/relationships/image" Target="../media/image25.png"/><Relationship Id="rId25" Type="http://schemas.microsoft.com/office/2007/relationships/hdphoto" Target="../media/hdphoto22.wdp"/><Relationship Id="rId2" Type="http://schemas.openxmlformats.org/officeDocument/2006/relationships/image" Target="../media/image14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23" Type="http://schemas.openxmlformats.org/officeDocument/2006/relationships/slide" Target="slide5.xml"/><Relationship Id="rId28" Type="http://schemas.microsoft.com/office/2007/relationships/hdphoto" Target="../media/hdphoto18.wdp"/><Relationship Id="rId10" Type="http://schemas.openxmlformats.org/officeDocument/2006/relationships/image" Target="../media/image47.png"/><Relationship Id="rId19" Type="http://schemas.openxmlformats.org/officeDocument/2006/relationships/image" Target="../media/image21.png"/><Relationship Id="rId4" Type="http://schemas.openxmlformats.org/officeDocument/2006/relationships/image" Target="../media/image45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2.wdp"/><Relationship Id="rId18" Type="http://schemas.openxmlformats.org/officeDocument/2006/relationships/image" Target="../media/image25.png"/><Relationship Id="rId26" Type="http://schemas.microsoft.com/office/2007/relationships/hdphoto" Target="../media/hdphoto23.wdp"/><Relationship Id="rId3" Type="http://schemas.openxmlformats.org/officeDocument/2006/relationships/image" Target="../media/image14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17.png"/><Relationship Id="rId17" Type="http://schemas.microsoft.com/office/2007/relationships/hdphoto" Target="../media/hdphoto14.wdp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24" Type="http://schemas.openxmlformats.org/officeDocument/2006/relationships/slide" Target="slide3.xml"/><Relationship Id="rId5" Type="http://schemas.openxmlformats.org/officeDocument/2006/relationships/image" Target="../media/image49.png"/><Relationship Id="rId15" Type="http://schemas.microsoft.com/office/2007/relationships/hdphoto" Target="../media/hdphoto19.wdp"/><Relationship Id="rId23" Type="http://schemas.microsoft.com/office/2007/relationships/hdphoto" Target="../media/hdphoto17.wdp"/><Relationship Id="rId28" Type="http://schemas.microsoft.com/office/2007/relationships/hdphoto" Target="../media/hdphoto18.wdp"/><Relationship Id="rId10" Type="http://schemas.microsoft.com/office/2007/relationships/hdphoto" Target="../media/hdphoto11.wdp"/><Relationship Id="rId19" Type="http://schemas.microsoft.com/office/2007/relationships/hdphoto" Target="../media/hdphoto20.wdp"/><Relationship Id="rId4" Type="http://schemas.microsoft.com/office/2007/relationships/hdphoto" Target="../media/hdphoto9.wdp"/><Relationship Id="rId9" Type="http://schemas.openxmlformats.org/officeDocument/2006/relationships/image" Target="../media/image16.png"/><Relationship Id="rId14" Type="http://schemas.openxmlformats.org/officeDocument/2006/relationships/image" Target="../media/image24.png"/><Relationship Id="rId22" Type="http://schemas.openxmlformats.org/officeDocument/2006/relationships/image" Target="../media/image22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47098" y="1283043"/>
            <a:ext cx="12669302" cy="7175157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371475" y="4829175"/>
            <a:ext cx="5172075" cy="5229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0736" y="2028646"/>
            <a:ext cx="11138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7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 chơi: Chinh </a:t>
            </a:r>
            <a:r>
              <a:rPr lang="en-GB" sz="7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 vũ </a:t>
            </a:r>
            <a:r>
              <a:rPr lang="en-GB" sz="7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endParaRPr lang="en-GB" sz="7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80" y="7782969"/>
            <a:ext cx="4957011" cy="19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2914651" y="1057273"/>
            <a:ext cx="4740962" cy="46769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50941" y="3857625"/>
            <a:ext cx="1763810" cy="2771775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6972302" y="5050030"/>
            <a:ext cx="3769413" cy="35600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201150" y="2628900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13785761" y="3781685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10741713" y="1257300"/>
            <a:ext cx="5851221" cy="3677169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13258802" y="5681768"/>
            <a:ext cx="5029200" cy="519319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257800" y="3343275"/>
            <a:ext cx="2857500" cy="257175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6375691"/>
            <a:ext cx="3143250" cy="3177983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523287" y="-1075673"/>
            <a:ext cx="2762880" cy="4564167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5139" y="-1408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2354241" y="359963"/>
            <a:ext cx="14582631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834796" y="359963"/>
            <a:ext cx="2947916" cy="2722731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3782711" y="784727"/>
            <a:ext cx="12526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/>
              <a:t>Câu</a:t>
            </a:r>
            <a:r>
              <a:rPr lang="en-US" sz="5400" b="1" dirty="0"/>
              <a:t> 1: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3,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5. </a:t>
            </a:r>
            <a:r>
              <a:rPr lang="en-US" sz="5400" b="1" dirty="0" err="1"/>
              <a:t>Hãy</a:t>
            </a:r>
            <a:r>
              <a:rPr lang="en-US" sz="5400" b="1" dirty="0"/>
              <a:t> </a:t>
            </a:r>
            <a:r>
              <a:rPr lang="en-US" sz="5400" b="1" dirty="0" err="1"/>
              <a:t>viết</a:t>
            </a:r>
            <a:r>
              <a:rPr lang="en-US" sz="5400" b="1" dirty="0"/>
              <a:t> </a:t>
            </a:r>
            <a:r>
              <a:rPr lang="en-US" sz="5400" b="1" dirty="0" err="1"/>
              <a:t>tỉ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và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.</a:t>
            </a:r>
          </a:p>
        </p:txBody>
      </p:sp>
      <p:grpSp>
        <p:nvGrpSpPr>
          <p:cNvPr id="13" name="A"/>
          <p:cNvGrpSpPr/>
          <p:nvPr/>
        </p:nvGrpSpPr>
        <p:grpSpPr>
          <a:xfrm>
            <a:off x="3003125" y="2892874"/>
            <a:ext cx="12382536" cy="2857604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B"/>
          <p:cNvGrpSpPr/>
          <p:nvPr/>
        </p:nvGrpSpPr>
        <p:grpSpPr>
          <a:xfrm>
            <a:off x="3374141" y="4560963"/>
            <a:ext cx="12011520" cy="4210388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C"/>
          <p:cNvGrpSpPr/>
          <p:nvPr/>
        </p:nvGrpSpPr>
        <p:grpSpPr>
          <a:xfrm>
            <a:off x="3782711" y="7715249"/>
            <a:ext cx="11602950" cy="2571752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ĐÚNG"/>
          <p:cNvGrpSpPr/>
          <p:nvPr/>
        </p:nvGrpSpPr>
        <p:grpSpPr>
          <a:xfrm>
            <a:off x="13735941" y="2781665"/>
            <a:ext cx="3724350" cy="3068312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13608593" y="5362858"/>
            <a:ext cx="3715286" cy="258854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88750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47" y="4701761"/>
            <a:ext cx="5851742" cy="60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804156" y="359963"/>
            <a:ext cx="13933746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878113" y="2785656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9129" y="4560963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583740" y="7715249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871492" y="497553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832651" y="3161929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68853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722973" y="288520"/>
            <a:ext cx="3182811" cy="3005987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78" y="3979494"/>
            <a:ext cx="6290652" cy="6758316"/>
          </a:xfrm>
          <a:prstGeom prst="rect">
            <a:avLst/>
          </a:prstGeom>
        </p:spPr>
      </p:pic>
      <p:sp>
        <p:nvSpPr>
          <p:cNvPr id="28" name="CÂU HỎI">
            <a:extLst>
              <a:ext uri="{FF2B5EF4-FFF2-40B4-BE49-F238E27FC236}">
                <a16:creationId xmlns:a16="http://schemas.microsoft.com/office/drawing/2014/main" id="{95498E77-5A04-968C-8F2C-D4919B2A5842}"/>
              </a:ext>
            </a:extLst>
          </p:cNvPr>
          <p:cNvSpPr txBox="1"/>
          <p:nvPr/>
        </p:nvSpPr>
        <p:spPr>
          <a:xfrm>
            <a:off x="3431536" y="800496"/>
            <a:ext cx="12526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Trong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6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681787" y="335900"/>
            <a:ext cx="14248620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393186" y="685538"/>
            <a:ext cx="9770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spcAft>
                <a:spcPts val="120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n,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= 2, n = 3</a:t>
            </a:r>
            <a:endParaRPr lang="vi-VN" sz="6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996660" y="2868811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367676" y="4536899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776246" y="7691186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65951" y="7443217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602128" y="5338795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465415" y="3111650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95684" y="286488"/>
            <a:ext cx="5381442" cy="3381939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302" y="3546502"/>
            <a:ext cx="7055526" cy="72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3070748" y="359963"/>
            <a:ext cx="13739343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007765" y="809606"/>
            <a:ext cx="10251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m,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 = 2, n = 3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2876343" y="2892875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7359" y="4560962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655929" y="7715250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09160" y="278166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481812" y="5362858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760728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441820" y="-184512"/>
            <a:ext cx="4935821" cy="5096771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38" y="3806877"/>
            <a:ext cx="6771287" cy="69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heme/theme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a0869d-e64d-4948-b06f-9c660a26366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6F7D2A754846A2D9FB1C71B4DE84" ma:contentTypeVersion="16" ma:contentTypeDescription="Create a new document." ma:contentTypeScope="" ma:versionID="b8055b0efe4ed5168b16660ccc667882">
  <xsd:schema xmlns:xsd="http://www.w3.org/2001/XMLSchema" xmlns:xs="http://www.w3.org/2001/XMLSchema" xmlns:p="http://schemas.microsoft.com/office/2006/metadata/properties" xmlns:ns3="7ca0869d-e64d-4948-b06f-9c660a26366e" xmlns:ns4="c369c114-7e22-43c4-b211-3b63d65c646c" targetNamespace="http://schemas.microsoft.com/office/2006/metadata/properties" ma:root="true" ma:fieldsID="ad2f3945156997671da509d93779851b" ns3:_="" ns4:_="">
    <xsd:import namespace="7ca0869d-e64d-4948-b06f-9c660a26366e"/>
    <xsd:import namespace="c369c114-7e22-43c4-b211-3b63d65c64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0869d-e64d-4948-b06f-9c660a263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9c114-7e22-43c4-b211-3b63d65c64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11B923-0F4B-4DDA-9BC7-B77CEC7B29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4C7761-0320-4589-80CE-8729C19C03E5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369c114-7e22-43c4-b211-3b63d65c646c"/>
    <ds:schemaRef ds:uri="7ca0869d-e64d-4948-b06f-9c660a26366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0C59996-60A4-4811-A675-7AEB85E4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0869d-e64d-4948-b06f-9c660a26366e"/>
    <ds:schemaRef ds:uri="c369c114-7e22-43c4-b211-3b63d65c6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140</Words>
  <Application>Microsoft Office PowerPoint</Application>
  <PresentationFormat>Custom</PresentationFormat>
  <Paragraphs>23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Cambria Math</vt:lpstr>
      <vt:lpstr>Times New Roman</vt:lpstr>
      <vt:lpstr>Thiết kế Tùy chỉnh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TV5_T3_NÓI VÀ NGHE</dc:title>
  <dc:creator>Huong Thao - 0972115126</dc:creator>
  <cp:lastModifiedBy>MyPC</cp:lastModifiedBy>
  <cp:revision>55</cp:revision>
  <dcterms:created xsi:type="dcterms:W3CDTF">2006-08-16T00:00:00Z</dcterms:created>
  <dcterms:modified xsi:type="dcterms:W3CDTF">2025-01-16T12:34:01Z</dcterms:modified>
  <dc:identifier>DAGIxAgL6lM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0x010100A4066F7D2A754846A2D9FB1C71B4DE84</vt:lpwstr>
  </property>
</Properties>
</file>