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5" r:id="rId1"/>
    <p:sldMasterId id="2147483708" r:id="rId2"/>
  </p:sldMasterIdLst>
  <p:notesMasterIdLst>
    <p:notesMasterId r:id="rId7"/>
  </p:notesMasterIdLst>
  <p:sldIdLst>
    <p:sldId id="367" r:id="rId3"/>
    <p:sldId id="265" r:id="rId4"/>
    <p:sldId id="368" r:id="rId5"/>
    <p:sldId id="267"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FA6"/>
    <a:srgbClr val="D7ECFA"/>
    <a:srgbClr val="F9FAFC"/>
    <a:srgbClr val="F49AD6"/>
    <a:srgbClr val="FEC806"/>
    <a:srgbClr val="4597CE"/>
    <a:srgbClr val="F088A2"/>
    <a:srgbClr val="A9CF54"/>
    <a:srgbClr val="2374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44E3D8-1CEB-4310-9D99-864D6163D479}">
  <a:tblStyle styleId="{1544E3D8-1CEB-4310-9D99-864D6163D4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91" d="100"/>
          <a:sy n="91"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931915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BD008DC5-245C-45FB-E0DE-FD073928CC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0"/>
          <a:stretch/>
        </p:blipFill>
        <p:spPr>
          <a:xfrm>
            <a:off x="1" y="0"/>
            <a:ext cx="9144000" cy="5143500"/>
          </a:xfrm>
          <a:prstGeom prst="rect">
            <a:avLst/>
          </a:prstGeom>
        </p:spPr>
      </p:pic>
    </p:spTree>
    <p:extLst>
      <p:ext uri="{BB962C8B-B14F-4D97-AF65-F5344CB8AC3E}">
        <p14:creationId xmlns:p14="http://schemas.microsoft.com/office/powerpoint/2010/main" val="94287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151-B407-3E7E-D2A3-A4F2A766096B}"/>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6DB915A-779D-3005-16A3-D4342B837149}"/>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38E8ED3-28CB-4B1C-C13E-B3879AB2C28A}"/>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51AB5A5-8C68-7BFA-0A84-9EEF0C400642}"/>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1/16/2025</a:t>
            </a:fld>
            <a:endParaRPr lang="en-US"/>
          </a:p>
        </p:txBody>
      </p:sp>
      <p:sp>
        <p:nvSpPr>
          <p:cNvPr id="6" name="Footer Placeholder 5">
            <a:extLst>
              <a:ext uri="{FF2B5EF4-FFF2-40B4-BE49-F238E27FC236}">
                <a16:creationId xmlns:a16="http://schemas.microsoft.com/office/drawing/2014/main" id="{803B8A0B-425A-FB0C-559D-53A77F82C670}"/>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0167D1-1079-FD43-BBDE-2F0FA8A48BFB}"/>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388990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F504-D5F6-3E58-BF3F-ED776A840FE9}"/>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7C5498-E988-C13C-0C83-36F54710E6CC}"/>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0B8B7-8714-7BF5-06A9-42FFE4C5F820}"/>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1/16/2025</a:t>
            </a:fld>
            <a:endParaRPr lang="en-US"/>
          </a:p>
        </p:txBody>
      </p:sp>
      <p:sp>
        <p:nvSpPr>
          <p:cNvPr id="5" name="Footer Placeholder 4">
            <a:extLst>
              <a:ext uri="{FF2B5EF4-FFF2-40B4-BE49-F238E27FC236}">
                <a16:creationId xmlns:a16="http://schemas.microsoft.com/office/drawing/2014/main" id="{FE951730-5331-0359-5814-E1C4BDED865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A13AE9-DEA3-0B0E-0626-40FF0142DE3C}"/>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2879522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168C27-295B-5880-A24D-7BD074C177AF}"/>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6FB24D-BBED-DB60-9E33-943B495B6681}"/>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47B9D-BDEB-7EE9-7BCB-BC8D0BACF153}"/>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1/16/2025</a:t>
            </a:fld>
            <a:endParaRPr lang="en-US"/>
          </a:p>
        </p:txBody>
      </p:sp>
      <p:sp>
        <p:nvSpPr>
          <p:cNvPr id="5" name="Footer Placeholder 4">
            <a:extLst>
              <a:ext uri="{FF2B5EF4-FFF2-40B4-BE49-F238E27FC236}">
                <a16:creationId xmlns:a16="http://schemas.microsoft.com/office/drawing/2014/main" id="{F51EDE35-87C6-9EA2-1298-C14A61C54E2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676D3E-4E14-00A6-709E-83C9A0F77544}"/>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3106592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387-9784-D1FB-09C6-190040AEEE4A}"/>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BBDD7A8-0BD2-532F-AB6C-1CE4E52963D9}"/>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1784ECF-CC5F-3973-7C08-1A2CD9A16164}"/>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1/16/2025</a:t>
            </a:fld>
            <a:endParaRPr lang="en-US"/>
          </a:p>
        </p:txBody>
      </p:sp>
      <p:sp>
        <p:nvSpPr>
          <p:cNvPr id="5" name="Footer Placeholder 4">
            <a:extLst>
              <a:ext uri="{FF2B5EF4-FFF2-40B4-BE49-F238E27FC236}">
                <a16:creationId xmlns:a16="http://schemas.microsoft.com/office/drawing/2014/main" id="{8B071DC9-CA5F-BA90-84F0-3EF3C137E95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5FF1E9-1932-E1BB-4D75-D303D41F6988}"/>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444147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7E34-637B-AA72-B69D-4710F9D8270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D81A083-7CCC-769E-B533-A537FBB22674}"/>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25F3B-CBF4-5AEB-9EF9-D0B9441BD92E}"/>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1/16/2025</a:t>
            </a:fld>
            <a:endParaRPr lang="en-US"/>
          </a:p>
        </p:txBody>
      </p:sp>
      <p:sp>
        <p:nvSpPr>
          <p:cNvPr id="5" name="Footer Placeholder 4">
            <a:extLst>
              <a:ext uri="{FF2B5EF4-FFF2-40B4-BE49-F238E27FC236}">
                <a16:creationId xmlns:a16="http://schemas.microsoft.com/office/drawing/2014/main" id="{39BF5D56-2B68-38B3-87C0-212B7A185CD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BA30B9-13CF-C8D0-D3C5-974BCE98C3C5}"/>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978602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600A-7577-A1DC-49BA-4905B0648A40}"/>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1460A17-8E86-F17E-9ABE-AB7159602898}"/>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E5951-F625-EBD9-F796-D378DB3DCA4D}"/>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1/16/2025</a:t>
            </a:fld>
            <a:endParaRPr lang="en-US"/>
          </a:p>
        </p:txBody>
      </p:sp>
      <p:sp>
        <p:nvSpPr>
          <p:cNvPr id="5" name="Footer Placeholder 4">
            <a:extLst>
              <a:ext uri="{FF2B5EF4-FFF2-40B4-BE49-F238E27FC236}">
                <a16:creationId xmlns:a16="http://schemas.microsoft.com/office/drawing/2014/main" id="{52D55684-2384-05F1-DF28-03596C7B227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FC92CC-7193-EF47-7E0C-EA6717F65FBF}"/>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49096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F00B3-2A25-0F40-9D0A-74C173FAA477}"/>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7F3DA05-2F01-D990-72E0-2179D2150F41}"/>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A7B720-2A9C-FDCF-979B-0280B148A2BE}"/>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739D76-83E7-F4AB-A689-BCEA5552B93D}"/>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1/16/2025</a:t>
            </a:fld>
            <a:endParaRPr lang="en-US"/>
          </a:p>
        </p:txBody>
      </p:sp>
      <p:sp>
        <p:nvSpPr>
          <p:cNvPr id="6" name="Footer Placeholder 5">
            <a:extLst>
              <a:ext uri="{FF2B5EF4-FFF2-40B4-BE49-F238E27FC236}">
                <a16:creationId xmlns:a16="http://schemas.microsoft.com/office/drawing/2014/main" id="{F83CC457-A4AF-D58A-0D31-2D4DAD08406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AFA92E8-65D3-DEA7-1809-1F19BBFE73DD}"/>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638312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D5F8-0A65-B5A9-4510-B27B7252C709}"/>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B1E6941-D46C-B981-92AF-23C60247C53A}"/>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78542CC-E831-BD9D-570E-B1678D9D80C2}"/>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5089B-33D0-DFFE-64D0-3A9AFD34708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05F3449-7DC9-DE67-1C7F-89E6BA30BB00}"/>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785444-0E56-7987-4FC2-B8A1D15A0504}"/>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1/16/2025</a:t>
            </a:fld>
            <a:endParaRPr lang="en-US"/>
          </a:p>
        </p:txBody>
      </p:sp>
      <p:sp>
        <p:nvSpPr>
          <p:cNvPr id="8" name="Footer Placeholder 7">
            <a:extLst>
              <a:ext uri="{FF2B5EF4-FFF2-40B4-BE49-F238E27FC236}">
                <a16:creationId xmlns:a16="http://schemas.microsoft.com/office/drawing/2014/main" id="{897D1308-604B-4B6E-B5C9-EAD25F45AD9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BA8AA0-4A5D-2C40-C7B5-B1F117056538}"/>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179957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F6E7-CDF8-AD70-2A25-DE5921C460F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C68869-F5BE-454C-3B70-912E153D50B9}"/>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1/16/2025</a:t>
            </a:fld>
            <a:endParaRPr lang="en-US"/>
          </a:p>
        </p:txBody>
      </p:sp>
      <p:sp>
        <p:nvSpPr>
          <p:cNvPr id="4" name="Footer Placeholder 3">
            <a:extLst>
              <a:ext uri="{FF2B5EF4-FFF2-40B4-BE49-F238E27FC236}">
                <a16:creationId xmlns:a16="http://schemas.microsoft.com/office/drawing/2014/main" id="{925EF5A4-81DE-5F82-2E9C-6F8D0A10EF8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26C4E2F-A6E3-E995-E38D-4A430C9F171C}"/>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221704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4F6C6-40FF-B6FD-31F4-47A2339AF177}"/>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1/16/2025</a:t>
            </a:fld>
            <a:endParaRPr lang="en-US"/>
          </a:p>
        </p:txBody>
      </p:sp>
      <p:sp>
        <p:nvSpPr>
          <p:cNvPr id="3" name="Footer Placeholder 2">
            <a:extLst>
              <a:ext uri="{FF2B5EF4-FFF2-40B4-BE49-F238E27FC236}">
                <a16:creationId xmlns:a16="http://schemas.microsoft.com/office/drawing/2014/main" id="{31DEBFE6-9F17-1A8E-FD08-544C0EAD3A8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4539ECA-02E6-A8BD-F43B-04A10D378A40}"/>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79409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BD008DC5-245C-45FB-E0DE-FD073928CC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0"/>
          <a:stretch/>
        </p:blipFill>
        <p:spPr>
          <a:xfrm>
            <a:off x="1" y="0"/>
            <a:ext cx="9144000" cy="5143500"/>
          </a:xfrm>
          <a:prstGeom prst="rect">
            <a:avLst/>
          </a:prstGeom>
        </p:spPr>
      </p:pic>
      <p:sp>
        <p:nvSpPr>
          <p:cNvPr id="2" name="Rectangle: Rounded Corners 1">
            <a:extLst>
              <a:ext uri="{FF2B5EF4-FFF2-40B4-BE49-F238E27FC236}">
                <a16:creationId xmlns:a16="http://schemas.microsoft.com/office/drawing/2014/main" id="{514F4CA1-DE54-B781-EE25-32BCCC46A673}"/>
              </a:ext>
            </a:extLst>
          </p:cNvPr>
          <p:cNvSpPr/>
          <p:nvPr userDrawn="1"/>
        </p:nvSpPr>
        <p:spPr>
          <a:xfrm>
            <a:off x="352647" y="316817"/>
            <a:ext cx="8438707" cy="4509866"/>
          </a:xfrm>
          <a:prstGeom prst="roundRect">
            <a:avLst>
              <a:gd name="adj" fmla="val 3375"/>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655121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26AF-1F08-E606-ECF0-792626C48E2D}"/>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65B19B0-E3E7-041F-04C5-D1C8C9172F2A}"/>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D494C-E86C-2858-BE97-017D6CA5109A}"/>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9C9AF99-5BCC-C37E-05C9-3D4B6A0D9968}"/>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1/16/2025</a:t>
            </a:fld>
            <a:endParaRPr lang="en-US"/>
          </a:p>
        </p:txBody>
      </p:sp>
      <p:sp>
        <p:nvSpPr>
          <p:cNvPr id="6" name="Footer Placeholder 5">
            <a:extLst>
              <a:ext uri="{FF2B5EF4-FFF2-40B4-BE49-F238E27FC236}">
                <a16:creationId xmlns:a16="http://schemas.microsoft.com/office/drawing/2014/main" id="{B66C2E51-A56F-28B0-B2AA-E1CC768580D9}"/>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8A5ED4-0050-A4F8-2D21-7F71BD243136}"/>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436144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29DF-8584-2594-3237-F45FF5DB7C2C}"/>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D52B17B-95DF-42EC-C085-C44D48C1D0F8}"/>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D6F1CE8-2E55-DBDD-7E10-FE1508B7B4A3}"/>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22ADA01-54FD-A3E3-2663-711E33D41A8F}"/>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1/16/2025</a:t>
            </a:fld>
            <a:endParaRPr lang="en-US"/>
          </a:p>
        </p:txBody>
      </p:sp>
      <p:sp>
        <p:nvSpPr>
          <p:cNvPr id="6" name="Footer Placeholder 5">
            <a:extLst>
              <a:ext uri="{FF2B5EF4-FFF2-40B4-BE49-F238E27FC236}">
                <a16:creationId xmlns:a16="http://schemas.microsoft.com/office/drawing/2014/main" id="{6090C2AC-950D-8F51-583F-FC95C0037AB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9F8EB9B-6DEC-200C-F3E7-D37176064063}"/>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144411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4BBB-EB60-EFDA-8643-7609B3117918}"/>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83379A-5FC9-B5B4-9284-51F86C48464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5036-AB51-DC84-2836-3DA124A0E819}"/>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1/16/2025</a:t>
            </a:fld>
            <a:endParaRPr lang="en-US"/>
          </a:p>
        </p:txBody>
      </p:sp>
      <p:sp>
        <p:nvSpPr>
          <p:cNvPr id="5" name="Footer Placeholder 4">
            <a:extLst>
              <a:ext uri="{FF2B5EF4-FFF2-40B4-BE49-F238E27FC236}">
                <a16:creationId xmlns:a16="http://schemas.microsoft.com/office/drawing/2014/main" id="{D614D31D-E976-16C8-DEB0-E1CA70A656A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D66D4B-463D-31A6-405E-5BDD1C0EDFBD}"/>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729587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3B6C6-28C2-286C-88A7-A802BB08F0E7}"/>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6E82CC-0A31-0BD2-FDAD-CDD6916C63ED}"/>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394E6-A1AD-F110-7B75-AF5C694E30B0}"/>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1/16/2025</a:t>
            </a:fld>
            <a:endParaRPr lang="en-US"/>
          </a:p>
        </p:txBody>
      </p:sp>
      <p:sp>
        <p:nvSpPr>
          <p:cNvPr id="5" name="Footer Placeholder 4">
            <a:extLst>
              <a:ext uri="{FF2B5EF4-FFF2-40B4-BE49-F238E27FC236}">
                <a16:creationId xmlns:a16="http://schemas.microsoft.com/office/drawing/2014/main" id="{5744448C-EFE4-59FC-E203-E3C48C946DB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C4222-AC7E-55D5-D63C-EE49DE886310}"/>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332302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794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459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 userDrawn="1">
  <p:cSld name="Title and six columns ">
    <p:spTree>
      <p:nvGrpSpPr>
        <p:cNvPr id="1" name="Shape 494"/>
        <p:cNvGrpSpPr/>
        <p:nvPr/>
      </p:nvGrpSpPr>
      <p:grpSpPr>
        <a:xfrm>
          <a:off x="0" y="0"/>
          <a:ext cx="0" cy="0"/>
          <a:chOff x="0" y="0"/>
          <a:chExt cx="0" cy="0"/>
        </a:xfrm>
      </p:grpSpPr>
    </p:spTree>
    <p:extLst>
      <p:ext uri="{BB962C8B-B14F-4D97-AF65-F5344CB8AC3E}">
        <p14:creationId xmlns:p14="http://schemas.microsoft.com/office/powerpoint/2010/main" val="1669566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55"/>
        <p:cNvGrpSpPr/>
        <p:nvPr/>
      </p:nvGrpSpPr>
      <p:grpSpPr>
        <a:xfrm>
          <a:off x="0" y="0"/>
          <a:ext cx="0" cy="0"/>
          <a:chOff x="0" y="0"/>
          <a:chExt cx="0" cy="0"/>
        </a:xfrm>
      </p:grpSpPr>
      <p:sp>
        <p:nvSpPr>
          <p:cNvPr id="556" name="Google Shape;556;p20"/>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62445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6"/>
        <p:cNvGrpSpPr/>
        <p:nvPr/>
      </p:nvGrpSpPr>
      <p:grpSpPr>
        <a:xfrm>
          <a:off x="0" y="0"/>
          <a:ext cx="0" cy="0"/>
          <a:chOff x="0" y="0"/>
          <a:chExt cx="0" cy="0"/>
        </a:xfrm>
      </p:grpSpPr>
      <p:sp>
        <p:nvSpPr>
          <p:cNvPr id="308" name="Google Shape;308;p8"/>
          <p:cNvSpPr txBox="1">
            <a:spLocks noGrp="1"/>
          </p:cNvSpPr>
          <p:nvPr>
            <p:ph type="title"/>
          </p:nvPr>
        </p:nvSpPr>
        <p:spPr>
          <a:xfrm>
            <a:off x="815250" y="1401775"/>
            <a:ext cx="7513500" cy="11112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09" name="Google Shape;309;p8"/>
          <p:cNvSpPr txBox="1">
            <a:spLocks noGrp="1"/>
          </p:cNvSpPr>
          <p:nvPr>
            <p:ph type="subTitle" idx="1"/>
          </p:nvPr>
        </p:nvSpPr>
        <p:spPr>
          <a:xfrm>
            <a:off x="2302275" y="2513050"/>
            <a:ext cx="4433100" cy="87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95039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88F7-1EB2-1F54-B08F-D77C69645178}"/>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97E3806-E274-0684-2844-41FF27C9CBF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FBECE-87FD-EEB2-2AB5-B6C73004A05F}"/>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1/16/2025</a:t>
            </a:fld>
            <a:endParaRPr lang="en-US"/>
          </a:p>
        </p:txBody>
      </p:sp>
      <p:sp>
        <p:nvSpPr>
          <p:cNvPr id="5" name="Footer Placeholder 4">
            <a:extLst>
              <a:ext uri="{FF2B5EF4-FFF2-40B4-BE49-F238E27FC236}">
                <a16:creationId xmlns:a16="http://schemas.microsoft.com/office/drawing/2014/main" id="{E4C70872-8D6C-FDE0-92FD-A7E63742D35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D364FE-8E74-260F-2545-8D56DCAE7E13}"/>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239819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4E4C-6E34-CBF3-E4BC-0DA2E91536BF}"/>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2487CBF-0445-61D9-2B2C-693A8C5D0651}"/>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AA1AF2-779E-EE94-7060-806FC38257D1}"/>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1/16/2025</a:t>
            </a:fld>
            <a:endParaRPr lang="en-US"/>
          </a:p>
        </p:txBody>
      </p:sp>
      <p:sp>
        <p:nvSpPr>
          <p:cNvPr id="5" name="Footer Placeholder 4">
            <a:extLst>
              <a:ext uri="{FF2B5EF4-FFF2-40B4-BE49-F238E27FC236}">
                <a16:creationId xmlns:a16="http://schemas.microsoft.com/office/drawing/2014/main" id="{08288EE1-22F9-9849-F2B9-48B00F6D19B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159059-1AA1-B2F2-8315-15E1174C37D7}"/>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418994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909B-8A0A-74B3-ABDC-E5F8C185602A}"/>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3E876FC-70C7-C57D-B58C-89AA2C975A8E}"/>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5B53F1-EC7E-0DCA-4A77-F69EF3BBBB4B}"/>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C17D1-11CD-2810-5053-EDE30D7F1425}"/>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1/16/2025</a:t>
            </a:fld>
            <a:endParaRPr lang="en-US"/>
          </a:p>
        </p:txBody>
      </p:sp>
      <p:sp>
        <p:nvSpPr>
          <p:cNvPr id="6" name="Footer Placeholder 5">
            <a:extLst>
              <a:ext uri="{FF2B5EF4-FFF2-40B4-BE49-F238E27FC236}">
                <a16:creationId xmlns:a16="http://schemas.microsoft.com/office/drawing/2014/main" id="{078D8E63-8E57-1070-56E6-ABCD3FB71C7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38E259-8F64-345F-68E8-8F4A525DEC27}"/>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15625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9269-0998-EAB9-03A8-473A622AC6DE}"/>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B3FF4C8-1BE6-9472-9C07-47EB29201223}"/>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2D4DFC6-797F-BAF2-CDD1-B6ED1273ED20}"/>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C1C74A-AB6D-48E1-A303-3B2FD69A36A0}"/>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EC47BDF-1DDB-E463-D79F-AB129745A7A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3286A2-E7A1-24E3-76DD-B258C931F598}"/>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1/16/2025</a:t>
            </a:fld>
            <a:endParaRPr lang="en-US"/>
          </a:p>
        </p:txBody>
      </p:sp>
      <p:sp>
        <p:nvSpPr>
          <p:cNvPr id="8" name="Footer Placeholder 7">
            <a:extLst>
              <a:ext uri="{FF2B5EF4-FFF2-40B4-BE49-F238E27FC236}">
                <a16:creationId xmlns:a16="http://schemas.microsoft.com/office/drawing/2014/main" id="{821898E6-CD40-7457-9BDB-8CBAB397966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6E7CD41-EFBE-32D4-2668-4D1486098014}"/>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147448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0C73-BF37-2024-7D5A-6613F690765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B1A4774-3576-284C-BC9C-185F39CE4FB4}"/>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1/16/2025</a:t>
            </a:fld>
            <a:endParaRPr lang="en-US"/>
          </a:p>
        </p:txBody>
      </p:sp>
      <p:sp>
        <p:nvSpPr>
          <p:cNvPr id="4" name="Footer Placeholder 3">
            <a:extLst>
              <a:ext uri="{FF2B5EF4-FFF2-40B4-BE49-F238E27FC236}">
                <a16:creationId xmlns:a16="http://schemas.microsoft.com/office/drawing/2014/main" id="{8A18849D-A255-2D89-FA2E-888AC04F2FE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0807D1F-8534-3368-D439-84FC26C5C69F}"/>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21503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B1CF1-3829-3783-ED71-EE02726E5B8F}"/>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1/16/2025</a:t>
            </a:fld>
            <a:endParaRPr lang="en-US"/>
          </a:p>
        </p:txBody>
      </p:sp>
      <p:sp>
        <p:nvSpPr>
          <p:cNvPr id="3" name="Footer Placeholder 2">
            <a:extLst>
              <a:ext uri="{FF2B5EF4-FFF2-40B4-BE49-F238E27FC236}">
                <a16:creationId xmlns:a16="http://schemas.microsoft.com/office/drawing/2014/main" id="{00B8383B-E3CC-4F25-00D4-21C819828A9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649B5C7-FF20-1519-6AE3-A3F6E7ACD626}"/>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379299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19E6-BC8E-3D11-675B-3EEE1A50E300}"/>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9C9BF21-53B8-7653-76EE-08307306EF40}"/>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D97F0F-9577-48A0-7559-89D5AF01CD2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821E32-85D8-7F98-D45A-DC03CA121DA9}"/>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1/16/2025</a:t>
            </a:fld>
            <a:endParaRPr lang="en-US"/>
          </a:p>
        </p:txBody>
      </p:sp>
      <p:sp>
        <p:nvSpPr>
          <p:cNvPr id="6" name="Footer Placeholder 5">
            <a:extLst>
              <a:ext uri="{FF2B5EF4-FFF2-40B4-BE49-F238E27FC236}">
                <a16:creationId xmlns:a16="http://schemas.microsoft.com/office/drawing/2014/main" id="{FAF23387-6C21-DFAC-2F2C-1C45648FE13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96F468-588A-0C09-DE05-8059BDDA31FF}"/>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26715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5C9B6812-097C-C7C4-7052-A6C75DE2B6D5}"/>
              </a:ext>
            </a:extLst>
          </p:cNvPr>
          <p:cNvPicPr>
            <a:picLocks noChangeAspect="1"/>
          </p:cNvPicPr>
          <p:nvPr userDrawn="1"/>
        </p:nvPicPr>
        <p:blipFill>
          <a:blip r:embed="rId14"/>
          <a:stretch>
            <a:fillRect/>
          </a:stretch>
        </p:blipFill>
        <p:spPr>
          <a:xfrm>
            <a:off x="-1314748" y="0"/>
            <a:ext cx="1158240" cy="1158240"/>
          </a:xfrm>
          <a:prstGeom prst="rect">
            <a:avLst/>
          </a:prstGeom>
        </p:spPr>
      </p:pic>
    </p:spTree>
    <p:extLst>
      <p:ext uri="{BB962C8B-B14F-4D97-AF65-F5344CB8AC3E}">
        <p14:creationId xmlns:p14="http://schemas.microsoft.com/office/powerpoint/2010/main" val="324289127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EEDD51-86C6-08C6-3498-A57F2F8DC7F4}"/>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54302"/>
          <a:stretch/>
        </p:blipFill>
        <p:spPr>
          <a:xfrm>
            <a:off x="0" y="-777967"/>
            <a:ext cx="9258300" cy="5921467"/>
          </a:xfrm>
          <a:prstGeom prst="rect">
            <a:avLst/>
          </a:prstGeom>
        </p:spPr>
      </p:pic>
    </p:spTree>
    <p:extLst>
      <p:ext uri="{BB962C8B-B14F-4D97-AF65-F5344CB8AC3E}">
        <p14:creationId xmlns:p14="http://schemas.microsoft.com/office/powerpoint/2010/main" val="3663389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slide" Target="slide2.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Picture 3">
            <a:extLst>
              <a:ext uri="{FF2B5EF4-FFF2-40B4-BE49-F238E27FC236}">
                <a16:creationId xmlns:a16="http://schemas.microsoft.com/office/drawing/2014/main" id="{A1B2BAF0-7E9A-1B54-20C3-576754875C3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7193707" y="1186613"/>
            <a:ext cx="2145905" cy="3956888"/>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F0B98E05-B68B-450A-088B-45C0A64B9D72}"/>
              </a:ext>
            </a:extLst>
          </p:cNvPr>
          <p:cNvSpPr txBox="1"/>
          <p:nvPr/>
        </p:nvSpPr>
        <p:spPr>
          <a:xfrm>
            <a:off x="1135333" y="-4813068"/>
            <a:ext cx="6322742" cy="1685077"/>
          </a:xfrm>
          <a:prstGeom prst="rect">
            <a:avLst/>
          </a:prstGeom>
          <a:noFill/>
        </p:spPr>
        <p:txBody>
          <a:bodyPr wrap="square">
            <a:spAutoFit/>
          </a:bodyPr>
          <a:lstStyle/>
          <a:p>
            <a:pPr algn="ctr" defTabSz="685800">
              <a:buClrTx/>
              <a:defRPr/>
            </a:pPr>
            <a:r>
              <a:rPr lang="vi-VN" sz="10350" b="1" kern="1200">
                <a:ln w="57150">
                  <a:solidFill>
                    <a:sysClr val="windowText" lastClr="000000"/>
                  </a:solidFill>
                  <a:prstDash val="solid"/>
                </a:ln>
                <a:solidFill>
                  <a:srgbClr val="FFFF00"/>
                </a:solidFill>
                <a:effectLst>
                  <a:outerShdw blurRad="12700" dist="63500" dir="2700000" algn="tl" rotWithShape="0">
                    <a:prstClr val="white"/>
                  </a:outerShdw>
                </a:effectLst>
                <a:latin typeface="UTM Cookies" panose="02040603050506020204" pitchFamily="18" charset="0"/>
                <a:ea typeface="+mn-ea"/>
                <a:cs typeface="+mn-cs"/>
              </a:rPr>
              <a:t>MÓN QUÀ</a:t>
            </a:r>
          </a:p>
        </p:txBody>
      </p:sp>
      <p:sp>
        <p:nvSpPr>
          <p:cNvPr id="6" name="TextBox 5">
            <a:extLst>
              <a:ext uri="{FF2B5EF4-FFF2-40B4-BE49-F238E27FC236}">
                <a16:creationId xmlns:a16="http://schemas.microsoft.com/office/drawing/2014/main" id="{646CAB8E-7593-64D9-A438-046291296560}"/>
              </a:ext>
            </a:extLst>
          </p:cNvPr>
          <p:cNvSpPr txBox="1"/>
          <p:nvPr/>
        </p:nvSpPr>
        <p:spPr>
          <a:xfrm>
            <a:off x="2811733" y="-3618947"/>
            <a:ext cx="6322742" cy="1685077"/>
          </a:xfrm>
          <a:prstGeom prst="rect">
            <a:avLst/>
          </a:prstGeom>
          <a:noFill/>
        </p:spPr>
        <p:txBody>
          <a:bodyPr wrap="square">
            <a:spAutoFit/>
          </a:bodyPr>
          <a:lstStyle/>
          <a:p>
            <a:pPr algn="ctr" defTabSz="685800">
              <a:buClrTx/>
              <a:defRPr/>
            </a:pPr>
            <a:r>
              <a:rPr lang="en-US" sz="10350" b="1" kern="1200">
                <a:ln w="57150">
                  <a:solidFill>
                    <a:sysClr val="windowText" lastClr="000000"/>
                  </a:solidFill>
                  <a:prstDash val="solid"/>
                </a:ln>
                <a:solidFill>
                  <a:srgbClr val="FF0000"/>
                </a:solidFill>
                <a:effectLst>
                  <a:outerShdw blurRad="12700" dist="63500" dir="2700000" algn="tl" rotWithShape="0">
                    <a:prstClr val="white"/>
                  </a:outerShdw>
                </a:effectLst>
                <a:latin typeface="UTM Cookies" panose="02040603050506020204" pitchFamily="18" charset="0"/>
                <a:ea typeface="+mn-ea"/>
                <a:cs typeface="+mn-cs"/>
              </a:rPr>
              <a:t>MAY </a:t>
            </a:r>
            <a:r>
              <a:rPr lang="vi-VN" sz="10350" b="1" kern="1200">
                <a:ln w="57150">
                  <a:solidFill>
                    <a:sysClr val="windowText" lastClr="000000"/>
                  </a:solidFill>
                  <a:prstDash val="solid"/>
                </a:ln>
                <a:solidFill>
                  <a:srgbClr val="FF0000"/>
                </a:solidFill>
                <a:effectLst>
                  <a:outerShdw blurRad="12700" dist="63500" dir="2700000" algn="tl" rotWithShape="0">
                    <a:prstClr val="white"/>
                  </a:outerShdw>
                </a:effectLst>
                <a:latin typeface="UTM Cookies" panose="02040603050506020204" pitchFamily="18" charset="0"/>
                <a:ea typeface="+mn-ea"/>
                <a:cs typeface="+mn-cs"/>
              </a:rPr>
              <a:t>MẮN</a:t>
            </a:r>
          </a:p>
        </p:txBody>
      </p:sp>
      <p:pic>
        <p:nvPicPr>
          <p:cNvPr id="14" name="Picture 13">
            <a:hlinkClick r:id="rId4" action="ppaction://hlinksldjump"/>
            <a:extLst>
              <a:ext uri="{FF2B5EF4-FFF2-40B4-BE49-F238E27FC236}">
                <a16:creationId xmlns:a16="http://schemas.microsoft.com/office/drawing/2014/main" id="{6C8ED342-4777-ADF4-801C-5A92A0D258F2}"/>
              </a:ext>
            </a:extLst>
          </p:cNvPr>
          <p:cNvPicPr>
            <a:picLocks noChangeAspect="1"/>
          </p:cNvPicPr>
          <p:nvPr/>
        </p:nvPicPr>
        <p:blipFill>
          <a:blip r:embed="rId5"/>
          <a:stretch>
            <a:fillRect/>
          </a:stretch>
        </p:blipFill>
        <p:spPr>
          <a:xfrm>
            <a:off x="-285793" y="2504296"/>
            <a:ext cx="3081066" cy="2994031"/>
          </a:xfrm>
          <a:prstGeom prst="rect">
            <a:avLst/>
          </a:prstGeom>
          <a:effectLst>
            <a:outerShdw blurRad="63500" sx="102000" sy="102000" algn="ctr" rotWithShape="0">
              <a:prstClr val="black">
                <a:alpha val="40000"/>
              </a:prstClr>
            </a:outerShdw>
          </a:effectLst>
        </p:spPr>
      </p:pic>
      <p:pic>
        <p:nvPicPr>
          <p:cNvPr id="19" name="Picture 18">
            <a:hlinkClick r:id="rId6" action="ppaction://hlinksldjump"/>
            <a:extLst>
              <a:ext uri="{FF2B5EF4-FFF2-40B4-BE49-F238E27FC236}">
                <a16:creationId xmlns:a16="http://schemas.microsoft.com/office/drawing/2014/main" id="{57F65F91-8D88-8874-5EEC-A6027604AE10}"/>
              </a:ext>
            </a:extLst>
          </p:cNvPr>
          <p:cNvPicPr>
            <a:picLocks noChangeAspect="1"/>
          </p:cNvPicPr>
          <p:nvPr/>
        </p:nvPicPr>
        <p:blipFill>
          <a:blip r:embed="rId7"/>
          <a:stretch>
            <a:fillRect/>
          </a:stretch>
        </p:blipFill>
        <p:spPr>
          <a:xfrm>
            <a:off x="2050261" y="2343281"/>
            <a:ext cx="3155047" cy="3155047"/>
          </a:xfrm>
          <a:prstGeom prst="rect">
            <a:avLst/>
          </a:prstGeom>
          <a:effectLst>
            <a:outerShdw blurRad="63500" sx="102000" sy="102000" algn="ctr" rotWithShape="0">
              <a:prstClr val="black">
                <a:alpha val="40000"/>
              </a:prstClr>
            </a:outerShdw>
          </a:effectLst>
        </p:spPr>
      </p:pic>
      <p:pic>
        <p:nvPicPr>
          <p:cNvPr id="24" name="Picture 23">
            <a:hlinkClick r:id="rId8" action="ppaction://hlinksldjump"/>
            <a:extLst>
              <a:ext uri="{FF2B5EF4-FFF2-40B4-BE49-F238E27FC236}">
                <a16:creationId xmlns:a16="http://schemas.microsoft.com/office/drawing/2014/main" id="{1C3FD84B-23A5-9103-D25A-CF98F598B54C}"/>
              </a:ext>
            </a:extLst>
          </p:cNvPr>
          <p:cNvPicPr>
            <a:picLocks noChangeAspect="1"/>
          </p:cNvPicPr>
          <p:nvPr/>
        </p:nvPicPr>
        <p:blipFill>
          <a:blip r:embed="rId9"/>
          <a:stretch>
            <a:fillRect/>
          </a:stretch>
        </p:blipFill>
        <p:spPr>
          <a:xfrm>
            <a:off x="4464045" y="2531787"/>
            <a:ext cx="2994031" cy="2824311"/>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8A96C8B8-F853-A1D4-4DF7-0B305EEAE0A7}"/>
              </a:ext>
            </a:extLst>
          </p:cNvPr>
          <p:cNvPicPr>
            <a:picLocks noChangeAspect="1"/>
          </p:cNvPicPr>
          <p:nvPr/>
        </p:nvPicPr>
        <p:blipFill>
          <a:blip r:embed="rId10"/>
          <a:stretch>
            <a:fillRect/>
          </a:stretch>
        </p:blipFill>
        <p:spPr>
          <a:xfrm>
            <a:off x="-277910" y="0"/>
            <a:ext cx="8001694" cy="2857748"/>
          </a:xfrm>
          <a:prstGeom prst="rect">
            <a:avLst/>
          </a:prstGeom>
        </p:spPr>
      </p:pic>
    </p:spTree>
    <p:extLst>
      <p:ext uri="{BB962C8B-B14F-4D97-AF65-F5344CB8AC3E}">
        <p14:creationId xmlns:p14="http://schemas.microsoft.com/office/powerpoint/2010/main" val="127685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5AD7FD-BED3-9BB6-10CF-E77C6BB7D004}"/>
              </a:ext>
            </a:extLst>
          </p:cNvPr>
          <p:cNvSpPr/>
          <p:nvPr/>
        </p:nvSpPr>
        <p:spPr>
          <a:xfrm>
            <a:off x="1285875" y="504825"/>
            <a:ext cx="7419975" cy="1428750"/>
          </a:xfrm>
          <a:prstGeom prst="roundRect">
            <a:avLst/>
          </a:prstGeom>
          <a:solidFill>
            <a:srgbClr val="FFFFC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mbria" panose="02040503050406030204" pitchFamily="18" charset="0"/>
              <a:ea typeface="Cambria" panose="02040503050406030204" pitchFamily="18" charset="0"/>
            </a:endParaRPr>
          </a:p>
        </p:txBody>
      </p:sp>
      <p:pic>
        <p:nvPicPr>
          <p:cNvPr id="4" name="THANH TÂM">
            <a:extLst>
              <a:ext uri="{FF2B5EF4-FFF2-40B4-BE49-F238E27FC236}">
                <a16:creationId xmlns:a16="http://schemas.microsoft.com/office/drawing/2014/main" id="{78B36720-B480-6D14-E885-8062A1747E47}"/>
              </a:ext>
            </a:extLst>
          </p:cNvPr>
          <p:cNvPicPr>
            <a:picLocks noChangeAspect="1"/>
          </p:cNvPicPr>
          <p:nvPr/>
        </p:nvPicPr>
        <p:blipFill>
          <a:blip r:embed="rId3"/>
          <a:stretch>
            <a:fillRect/>
          </a:stretch>
        </p:blipFill>
        <p:spPr>
          <a:xfrm>
            <a:off x="-171493" y="-363541"/>
            <a:ext cx="3081066" cy="2994031"/>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8FC58F09-EBB6-D6CE-6C2F-081FD08CA754}"/>
              </a:ext>
            </a:extLst>
          </p:cNvPr>
          <p:cNvSpPr/>
          <p:nvPr/>
        </p:nvSpPr>
        <p:spPr>
          <a:xfrm>
            <a:off x="2196193" y="722911"/>
            <a:ext cx="5731328" cy="1054135"/>
          </a:xfrm>
          <a:prstGeom prst="rect">
            <a:avLst/>
          </a:prstGeom>
          <a:noFill/>
        </p:spPr>
        <p:txBody>
          <a:bodyPr wrap="square" lIns="68580" tIns="34290" rIns="68580" bIns="34290">
            <a:spAutoFit/>
          </a:bodyPr>
          <a:lstStyle/>
          <a:p>
            <a:pPr algn="ctr" defTabSz="685800">
              <a:buClrTx/>
              <a:defRPr/>
            </a:pPr>
            <a:r>
              <a:rPr lang="vi-VN" sz="32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Vì sao hạt gạo được gọi là “hạt vàng’’?</a:t>
            </a:r>
            <a:endParaRPr lang="en-US" sz="32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39ECACCE-11F9-38DD-F2E4-CAA5933411B3}"/>
              </a:ext>
            </a:extLst>
          </p:cNvPr>
          <p:cNvSpPr/>
          <p:nvPr/>
        </p:nvSpPr>
        <p:spPr>
          <a:xfrm>
            <a:off x="1451281" y="2892206"/>
            <a:ext cx="6606868" cy="127974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3600" kern="1200" dirty="0" err="1">
                <a:solidFill>
                  <a:srgbClr val="FF0000"/>
                </a:solidFill>
                <a:latin typeface="Cambria" panose="02040503050406030204" pitchFamily="18" charset="0"/>
                <a:ea typeface="Cambria" panose="02040503050406030204" pitchFamily="18" charset="0"/>
              </a:rPr>
              <a:t>Vì</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hạt</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gạo</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kết</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tinh</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từ</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những</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gì</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tinh</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túy</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của</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đất</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trời</a:t>
            </a:r>
            <a:r>
              <a:rPr lang="en-US" sz="3600" kern="1200" dirty="0">
                <a:solidFill>
                  <a:srgbClr val="FF0000"/>
                </a:solidFill>
                <a:latin typeface="Cambria" panose="02040503050406030204" pitchFamily="18" charset="0"/>
                <a:ea typeface="Cambria" panose="02040503050406030204" pitchFamily="18" charset="0"/>
              </a:rPr>
              <a:t>.</a:t>
            </a:r>
          </a:p>
        </p:txBody>
      </p:sp>
      <p:pic>
        <p:nvPicPr>
          <p:cNvPr id="2050" name="Picture 2" descr="Cartoon Green Check Mark Icon Isolated Stock Vector (Royalty Free)  666622858 | Shutterstock">
            <a:extLst>
              <a:ext uri="{FF2B5EF4-FFF2-40B4-BE49-F238E27FC236}">
                <a16:creationId xmlns:a16="http://schemas.microsoft.com/office/drawing/2014/main" id="{A883B128-7C95-5243-9369-BFC7BC73BD4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colorTemperature colorTemp="53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285229" y="2282277"/>
            <a:ext cx="1539596" cy="15128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0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animEffect transition="in" filter="fade">
                                      <p:cBhvr>
                                        <p:cTn id="17" dur="500"/>
                                        <p:tgtEl>
                                          <p:spTgt spid="2050"/>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5AD7FD-BED3-9BB6-10CF-E77C6BB7D004}"/>
              </a:ext>
            </a:extLst>
          </p:cNvPr>
          <p:cNvSpPr/>
          <p:nvPr/>
        </p:nvSpPr>
        <p:spPr>
          <a:xfrm>
            <a:off x="1285875" y="504825"/>
            <a:ext cx="7514589" cy="1428750"/>
          </a:xfrm>
          <a:prstGeom prst="roundRect">
            <a:avLst/>
          </a:prstGeom>
          <a:solidFill>
            <a:srgbClr val="FFFFC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mbria" panose="02040503050406030204" pitchFamily="18" charset="0"/>
              <a:ea typeface="Cambria" panose="02040503050406030204" pitchFamily="18" charset="0"/>
            </a:endParaRPr>
          </a:p>
        </p:txBody>
      </p:sp>
      <p:sp>
        <p:nvSpPr>
          <p:cNvPr id="6" name="THANH TÂM">
            <a:extLst>
              <a:ext uri="{FF2B5EF4-FFF2-40B4-BE49-F238E27FC236}">
                <a16:creationId xmlns:a16="http://schemas.microsoft.com/office/drawing/2014/main" id="{8FC58F09-EBB6-D6CE-6C2F-081FD08CA754}"/>
              </a:ext>
            </a:extLst>
          </p:cNvPr>
          <p:cNvSpPr/>
          <p:nvPr/>
        </p:nvSpPr>
        <p:spPr>
          <a:xfrm>
            <a:off x="2163536" y="748252"/>
            <a:ext cx="6629400" cy="807913"/>
          </a:xfrm>
          <a:prstGeom prst="rect">
            <a:avLst/>
          </a:prstGeom>
          <a:noFill/>
        </p:spPr>
        <p:txBody>
          <a:bodyPr wrap="square" lIns="68580" tIns="34290" rIns="68580" bIns="34290">
            <a:spAutoFit/>
          </a:bodyPr>
          <a:lstStyle/>
          <a:p>
            <a:pPr algn="ctr" defTabSz="685800">
              <a:buClrTx/>
              <a:defRPr/>
            </a:pPr>
            <a:r>
              <a:rPr lang="vi-VN" sz="24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Bài thơ cho thấy nét đẹp gì của người nông dân trong quá trình làm ra hạt gạo?</a:t>
            </a:r>
            <a:endParaRPr lang="en-US" sz="24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6FE6E25E-FCF7-284C-CF66-FA90153DFA43}"/>
              </a:ext>
            </a:extLst>
          </p:cNvPr>
          <p:cNvPicPr>
            <a:picLocks noChangeAspect="1"/>
          </p:cNvPicPr>
          <p:nvPr/>
        </p:nvPicPr>
        <p:blipFill>
          <a:blip r:embed="rId3"/>
          <a:stretch>
            <a:fillRect/>
          </a:stretch>
        </p:blipFill>
        <p:spPr>
          <a:xfrm>
            <a:off x="-329749" y="-457091"/>
            <a:ext cx="3155047" cy="3155047"/>
          </a:xfrm>
          <a:prstGeom prst="rect">
            <a:avLst/>
          </a:prstGeom>
          <a:effectLst>
            <a:outerShdw blurRad="63500" sx="102000" sy="102000" algn="ctr" rotWithShape="0">
              <a:prstClr val="black">
                <a:alpha val="40000"/>
              </a:prstClr>
            </a:outerShdw>
          </a:effectLst>
        </p:spPr>
      </p:pic>
      <p:sp>
        <p:nvSpPr>
          <p:cNvPr id="3" name="Rectangle: Rounded Corners 2">
            <a:extLst>
              <a:ext uri="{FF2B5EF4-FFF2-40B4-BE49-F238E27FC236}">
                <a16:creationId xmlns:a16="http://schemas.microsoft.com/office/drawing/2014/main" id="{B6F43087-9F07-0716-CF6E-C6D80E59D648}"/>
              </a:ext>
            </a:extLst>
          </p:cNvPr>
          <p:cNvSpPr/>
          <p:nvPr/>
        </p:nvSpPr>
        <p:spPr>
          <a:xfrm>
            <a:off x="996043" y="2555421"/>
            <a:ext cx="7062106" cy="1714499"/>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400" kern="1200" dirty="0">
                <a:solidFill>
                  <a:srgbClr val="FF0000"/>
                </a:solidFill>
                <a:latin typeface="Cambria" panose="02040503050406030204" pitchFamily="18" charset="0"/>
                <a:ea typeface="Cambria" panose="02040503050406030204" pitchFamily="18" charset="0"/>
              </a:rPr>
              <a:t>Bài thơ cho thấy sự cần cù, chịu khó, tinh thần vượt lên thử thách khắc nghiệt của thiên nhiên, sức làm việc bền bỉ và tình yêu lao động của người nông dân trong quá trình làm ra hạt gạo.</a:t>
            </a:r>
            <a:endParaRPr lang="en-US" sz="2400" kern="1200" dirty="0">
              <a:solidFill>
                <a:srgbClr val="FF0000"/>
              </a:solidFill>
              <a:latin typeface="Cambria" panose="02040503050406030204" pitchFamily="18" charset="0"/>
              <a:ea typeface="Cambria" panose="02040503050406030204" pitchFamily="18" charset="0"/>
            </a:endParaRPr>
          </a:p>
        </p:txBody>
      </p:sp>
      <p:pic>
        <p:nvPicPr>
          <p:cNvPr id="4" name="Picture 2" descr="Cartoon Green Check Mark Icon Isolated Stock Vector (Royalty Free)  666622858 | Shutterstock">
            <a:extLst>
              <a:ext uri="{FF2B5EF4-FFF2-40B4-BE49-F238E27FC236}">
                <a16:creationId xmlns:a16="http://schemas.microsoft.com/office/drawing/2014/main" id="{6A832D57-1F07-4AC1-2055-06C1EC9162A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colorTemperature colorTemp="53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285229" y="2282277"/>
            <a:ext cx="1539596" cy="15128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22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5AD7FD-BED3-9BB6-10CF-E77C6BB7D004}"/>
              </a:ext>
            </a:extLst>
          </p:cNvPr>
          <p:cNvSpPr/>
          <p:nvPr/>
        </p:nvSpPr>
        <p:spPr>
          <a:xfrm>
            <a:off x="1285875" y="504825"/>
            <a:ext cx="7514589" cy="1428750"/>
          </a:xfrm>
          <a:prstGeom prst="roundRect">
            <a:avLst/>
          </a:prstGeom>
          <a:solidFill>
            <a:srgbClr val="FFFFC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6" name="Rectangle 5">
            <a:extLst>
              <a:ext uri="{FF2B5EF4-FFF2-40B4-BE49-F238E27FC236}">
                <a16:creationId xmlns:a16="http://schemas.microsoft.com/office/drawing/2014/main" id="{8FC58F09-EBB6-D6CE-6C2F-081FD08CA754}"/>
              </a:ext>
            </a:extLst>
          </p:cNvPr>
          <p:cNvSpPr/>
          <p:nvPr/>
        </p:nvSpPr>
        <p:spPr>
          <a:xfrm>
            <a:off x="2523392" y="759143"/>
            <a:ext cx="5683287" cy="623248"/>
          </a:xfrm>
          <a:prstGeom prst="rect">
            <a:avLst/>
          </a:prstGeom>
          <a:noFill/>
        </p:spPr>
        <p:txBody>
          <a:bodyPr wrap="none" lIns="68580" tIns="34290" rIns="68580" bIns="34290">
            <a:spAutoFit/>
          </a:bodyPr>
          <a:lstStyle/>
          <a:p>
            <a:pPr algn="ctr" defTabSz="685800">
              <a:buClrTx/>
              <a:defRPr/>
            </a:pPr>
            <a:r>
              <a:rPr lang="vi-VN" sz="36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Nội dung của bài thơ</a:t>
            </a:r>
            <a:r>
              <a:rPr lang="en-US" sz="36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 </a:t>
            </a:r>
            <a:r>
              <a:rPr lang="en-US" sz="3600" b="1" kern="1200" dirty="0" err="1">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là</a:t>
            </a:r>
            <a:r>
              <a:rPr lang="en-US" sz="36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 </a:t>
            </a:r>
            <a:r>
              <a:rPr lang="en-US" sz="3600" b="1" kern="1200" dirty="0" err="1">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gì</a:t>
            </a:r>
            <a:r>
              <a:rPr lang="en-US" sz="36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a:t>
            </a:r>
          </a:p>
        </p:txBody>
      </p:sp>
      <p:pic>
        <p:nvPicPr>
          <p:cNvPr id="3" name="Picture 2">
            <a:extLst>
              <a:ext uri="{FF2B5EF4-FFF2-40B4-BE49-F238E27FC236}">
                <a16:creationId xmlns:a16="http://schemas.microsoft.com/office/drawing/2014/main" id="{64E9E275-D611-CCE1-AC0D-AC8C8EB3A3E9}"/>
              </a:ext>
            </a:extLst>
          </p:cNvPr>
          <p:cNvPicPr>
            <a:picLocks noChangeAspect="1"/>
          </p:cNvPicPr>
          <p:nvPr/>
        </p:nvPicPr>
        <p:blipFill>
          <a:blip r:embed="rId3"/>
          <a:stretch>
            <a:fillRect/>
          </a:stretch>
        </p:blipFill>
        <p:spPr>
          <a:xfrm>
            <a:off x="-334324" y="-301438"/>
            <a:ext cx="2994031" cy="2824311"/>
          </a:xfrm>
          <a:prstGeom prst="rect">
            <a:avLst/>
          </a:prstGeom>
          <a:effectLst>
            <a:outerShdw blurRad="63500" sx="102000" sy="102000" algn="ctr" rotWithShape="0">
              <a:prstClr val="black">
                <a:alpha val="40000"/>
              </a:prstClr>
            </a:outerShdw>
          </a:effectLst>
        </p:spPr>
      </p:pic>
      <p:sp>
        <p:nvSpPr>
          <p:cNvPr id="2" name="Rectangle: Rounded Corners 1">
            <a:extLst>
              <a:ext uri="{FF2B5EF4-FFF2-40B4-BE49-F238E27FC236}">
                <a16:creationId xmlns:a16="http://schemas.microsoft.com/office/drawing/2014/main" id="{4F2B0DEF-B58C-4F6E-6913-67028384A470}"/>
              </a:ext>
            </a:extLst>
          </p:cNvPr>
          <p:cNvSpPr/>
          <p:nvPr/>
        </p:nvSpPr>
        <p:spPr>
          <a:xfrm>
            <a:off x="996043" y="2555421"/>
            <a:ext cx="7062106" cy="1714499"/>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400" kern="1200" dirty="0">
                <a:solidFill>
                  <a:srgbClr val="FF0000"/>
                </a:solidFill>
                <a:latin typeface="Cambria" panose="02040503050406030204" pitchFamily="18" charset="0"/>
                <a:ea typeface="Cambria" panose="02040503050406030204" pitchFamily="18" charset="0"/>
              </a:rPr>
              <a:t>Bài thơ ca ngợi tinh thần vượt lên khó khăn, vất vả, ca ngợi phẩm chất cần cù, chịu khó của người nông dân trong việc sản xuất ra lúa gạo, nuôi sống con người.</a:t>
            </a:r>
            <a:endParaRPr lang="en-US" sz="2400" kern="1200" dirty="0">
              <a:solidFill>
                <a:srgbClr val="FF0000"/>
              </a:solidFill>
              <a:latin typeface="Cambria" panose="02040503050406030204" pitchFamily="18" charset="0"/>
              <a:ea typeface="Cambria" panose="02040503050406030204" pitchFamily="18" charset="0"/>
            </a:endParaRPr>
          </a:p>
        </p:txBody>
      </p:sp>
      <p:pic>
        <p:nvPicPr>
          <p:cNvPr id="4" name="Picture 2" descr="Cartoon Green Check Mark Icon Isolated Stock Vector (Royalty Free)  666622858 | Shutterstock">
            <a:extLst>
              <a:ext uri="{FF2B5EF4-FFF2-40B4-BE49-F238E27FC236}">
                <a16:creationId xmlns:a16="http://schemas.microsoft.com/office/drawing/2014/main" id="{37CB0F87-CCC7-AFF2-F78F-F3C62359AB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colorTemperature colorTemp="53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285229" y="2282277"/>
            <a:ext cx="1539596" cy="15128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9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639</TotalTime>
  <Words>141</Words>
  <Application>Microsoft Office PowerPoint</Application>
  <PresentationFormat>On-screen Show (16:9)</PresentationFormat>
  <Paragraphs>8</Paragraphs>
  <Slides>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vt:i4>
      </vt:variant>
    </vt:vector>
  </HeadingPairs>
  <TitlesOfParts>
    <vt:vector size="13" baseType="lpstr">
      <vt:lpstr>Aptos</vt:lpstr>
      <vt:lpstr>Aptos Display</vt:lpstr>
      <vt:lpstr>Arial</vt:lpstr>
      <vt:lpstr>Calibri</vt:lpstr>
      <vt:lpstr>Calibri Light</vt:lpstr>
      <vt:lpstr>Cambria</vt:lpstr>
      <vt:lpstr>UTM Cookies</vt:lpstr>
      <vt:lpstr>1_Office Theme</vt:lpstr>
      <vt:lpstr>Custom Design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MyPC</cp:lastModifiedBy>
  <cp:revision>39</cp:revision>
  <dcterms:modified xsi:type="dcterms:W3CDTF">2025-01-16T12:37:52Z</dcterms:modified>
  <cp:category>9Slide.vn</cp:category>
</cp:coreProperties>
</file>