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7" r:id="rId2"/>
    <p:sldId id="268" r:id="rId3"/>
    <p:sldId id="269" r:id="rId4"/>
    <p:sldId id="270" r:id="rId5"/>
    <p:sldId id="271" r:id="rId6"/>
    <p:sldId id="272" r:id="rId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5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2025/1/16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19FA9A-815C-C9B6-18C6-0A9F52C7B4DE}"/>
              </a:ext>
            </a:extLst>
          </p:cNvPr>
          <p:cNvGrpSpPr/>
          <p:nvPr userDrawn="1"/>
        </p:nvGrpSpPr>
        <p:grpSpPr>
          <a:xfrm>
            <a:off x="-5125630" y="232773"/>
            <a:ext cx="5791219" cy="3543870"/>
            <a:chOff x="10897746" y="3487830"/>
            <a:chExt cx="5791219" cy="35438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319664-9B69-61FC-8075-0ECDA5421229}"/>
                </a:ext>
              </a:extLst>
            </p:cNvPr>
            <p:cNvGrpSpPr/>
            <p:nvPr/>
          </p:nvGrpSpPr>
          <p:grpSpPr>
            <a:xfrm>
              <a:off x="10897746" y="6325967"/>
              <a:ext cx="5791219" cy="705733"/>
              <a:chOff x="6278216" y="4213444"/>
              <a:chExt cx="4342410" cy="63846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C17115-2B34-C81A-917F-2090705F387A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/>
                  <a:t>GIÁO ÁN ĐƯỢC CHIA SẺ TẠI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A05D0C-D188-BFEB-7DCF-512F18FAEB75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155058-21D2-0390-28D6-4B6AFAC37A12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NHÓM ZALO LỚP 5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261BCE-74CD-1EF1-F18B-C28865370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300.png"/><Relationship Id="rId4" Type="http://schemas.openxmlformats.org/officeDocument/2006/relationships/image" Target="../media/image13.png"/><Relationship Id="rId9" Type="http://schemas.openxmlformats.org/officeDocument/2006/relationships/image" Target="../media/image2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340.png"/><Relationship Id="rId4" Type="http://schemas.openxmlformats.org/officeDocument/2006/relationships/image" Target="../media/image14.png"/><Relationship Id="rId9" Type="http://schemas.openxmlformats.org/officeDocument/2006/relationships/image" Target="../media/image3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3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 ơn các </a:t>
              </a:r>
              <a:r>
                <a:rPr lang="en-US" altLang="zh-CN" sz="6600" b="1" spc="450" dirty="0" smtClean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 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 giúp bác thu hoạch nhiều rau củ!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47</Words>
  <Application>Microsoft Office PowerPoint</Application>
  <PresentationFormat>Custom</PresentationFormat>
  <Paragraphs>17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Cambria</vt:lpstr>
      <vt:lpstr>Cambria Math</vt:lpstr>
      <vt:lpstr>等线</vt:lpstr>
      <vt:lpstr>等线 Light</vt:lpstr>
      <vt:lpstr>Times New Roman</vt:lpstr>
      <vt:lpstr>字魂112号-阿开童漫体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MyPC</cp:lastModifiedBy>
  <cp:revision>31</cp:revision>
  <dcterms:created xsi:type="dcterms:W3CDTF">2006-08-16T00:00:00Z</dcterms:created>
  <dcterms:modified xsi:type="dcterms:W3CDTF">2025-01-16T11:18:55Z</dcterms:modified>
  <dc:identifier>DAGEmfzFEig</dc:identifier>
</cp:coreProperties>
</file>