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413" r:id="rId3"/>
    <p:sldId id="415" r:id="rId4"/>
    <p:sldId id="417" r:id="rId5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EB99"/>
    <a:srgbClr val="C5D3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818" autoAdjust="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85BF4-F508-465D-8740-146D6EA673B1}" type="datetimeFigureOut">
              <a:rPr lang="vi-VN" smtClean="0"/>
              <a:t>16/01/2025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0D0053-661B-4177-99CF-2BF7D16AFB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74110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6CF6B-4135-B7D5-397E-2FEE980BB3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704DA4-4150-583F-BA01-DC1DE7DCAF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C2382-EAC9-88B9-B96C-10A960095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EA8E-602C-4108-AE5A-AA7C99D06A89}" type="datetimeFigureOut">
              <a:rPr lang="vi-VN" smtClean="0"/>
              <a:t>16/01/2025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63C97-A62E-2A4A-0C0C-E48527B11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DC0C4-CDC8-9E05-9FD3-597AED775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207-C4FA-49A1-A7C3-1FC39D1985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54141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C90B9-9F0A-67B9-68F1-146874474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22D53A-5A3E-7774-5D50-98F1243D2E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FD791-8B03-5BC7-82C4-59B197C17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EA8E-602C-4108-AE5A-AA7C99D06A89}" type="datetimeFigureOut">
              <a:rPr lang="vi-VN" smtClean="0"/>
              <a:t>16/01/2025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99B21-50BD-0F75-3D9C-FBD8A5807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B8135-F384-E39F-0E71-8A640DB59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207-C4FA-49A1-A7C3-1FC39D1985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1681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303A87-BB83-D989-540E-42D07E45DB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7E8974-8B11-20C3-7CB4-35063D44A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85FD4-7DCA-F407-6E12-9162A28F8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EA8E-602C-4108-AE5A-AA7C99D06A89}" type="datetimeFigureOut">
              <a:rPr lang="vi-VN" smtClean="0"/>
              <a:t>16/01/2025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5E66E-5686-717F-C0F7-303F34ED3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54B6E-0361-CC2B-DEEA-73119B88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207-C4FA-49A1-A7C3-1FC39D1985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7172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电脑合成图&#10;&#10;中度可信度描述已自动生成">
            <a:extLst>
              <a:ext uri="{FF2B5EF4-FFF2-40B4-BE49-F238E27FC236}">
                <a16:creationId xmlns:a16="http://schemas.microsoft.com/office/drawing/2014/main" id="{38D3B090-BD1B-188E-C7D5-348C634DCD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82" y="508000"/>
            <a:ext cx="11631636" cy="5919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08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C1809-DAF9-F210-7AA8-A94B53F0D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F5C41-C28D-63BB-BFE5-80402B3BA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8406A-55B4-908B-2E9D-ECBB4CDF2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EA8E-602C-4108-AE5A-AA7C99D06A89}" type="datetimeFigureOut">
              <a:rPr lang="vi-VN" smtClean="0"/>
              <a:t>16/01/2025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44921-B214-67CF-88C4-B0F7B3148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4EDEC-C354-2931-5895-60EB1F3A4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207-C4FA-49A1-A7C3-1FC39D1985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6916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606C6-39ED-7246-3FB8-DA0864A9B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DE1113-F77C-6B4C-4631-B01CB59BD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4066C-AE88-8767-8DA2-8A29406C3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EA8E-602C-4108-AE5A-AA7C99D06A89}" type="datetimeFigureOut">
              <a:rPr lang="vi-VN" smtClean="0"/>
              <a:t>16/01/2025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99217-C128-0C08-C699-9A3A7197C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D3344-E47D-1FC6-9F56-CC2F0BBEF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207-C4FA-49A1-A7C3-1FC39D1985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3877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D3F94-4EA3-34FD-DDFB-8587FF108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60420-7464-386C-CEBE-706F681BCE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644BB-38E6-7758-0DDC-EFD17972E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30FB6-ADA0-B39A-8B4F-72652ECFB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EA8E-602C-4108-AE5A-AA7C99D06A89}" type="datetimeFigureOut">
              <a:rPr lang="vi-VN" smtClean="0"/>
              <a:t>16/01/2025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A929DD-1FFC-37DF-B551-0FDE53497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6EB340-8662-D3AF-F2E4-2A632671D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207-C4FA-49A1-A7C3-1FC39D1985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21587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F6701-A1FC-F9A0-602F-44E63AFFB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6F2257-0BED-EBA1-F36E-651C09084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AA5867-6948-CB6F-C298-9481F71B4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8F5DF2-D615-E66C-6684-98A00599E0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D73200-DB99-23B9-FE1A-97859ED5C1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687315-2A48-7E10-72AD-C58FCB51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EA8E-602C-4108-AE5A-AA7C99D06A89}" type="datetimeFigureOut">
              <a:rPr lang="vi-VN" smtClean="0"/>
              <a:t>16/01/2025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D60723-F163-9B39-B187-0E9077398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DB1C01-59D1-2D53-9B92-7400787C4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207-C4FA-49A1-A7C3-1FC39D1985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67206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8D390-5994-8BB7-2E27-6C62A983A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A59D85-22E8-020B-B14C-17B065888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EA8E-602C-4108-AE5A-AA7C99D06A89}" type="datetimeFigureOut">
              <a:rPr lang="vi-VN" smtClean="0"/>
              <a:t>16/01/2025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465503-2ABA-8853-A21C-D87F30B76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C43880-A89B-23B2-0D93-CEFF81A8D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207-C4FA-49A1-A7C3-1FC39D1985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50267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6A7760-B812-9F70-E4A7-DAA99080A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EA8E-602C-4108-AE5A-AA7C99D06A89}" type="datetimeFigureOut">
              <a:rPr lang="vi-VN" smtClean="0"/>
              <a:t>16/01/2025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8B027B-8079-1AC3-C40F-5BC4E1783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6ADDD7-1DF1-2FA3-7305-CCB1BD96D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207-C4FA-49A1-A7C3-1FC39D1985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3492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C5C47-F003-02D2-E44A-2C99E33A1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82EA6-7498-9AAF-D008-AE7877767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24233D-1CCC-9C96-F500-6CDB31440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8B6B8-5607-A697-A333-71B7D07FF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EA8E-602C-4108-AE5A-AA7C99D06A89}" type="datetimeFigureOut">
              <a:rPr lang="vi-VN" smtClean="0"/>
              <a:t>16/01/2025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B03F88-213F-BC93-2DD9-EEA9F6C67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312BB-243F-F8F7-B424-8A9A4025D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207-C4FA-49A1-A7C3-1FC39D1985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79507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EAEBC-AD2E-7762-55E8-5866BA9AB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7A6888-9780-06A8-9E3C-F44BCEE08D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C46BA1-9E07-CE47-69E9-6ED1E6BB05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FE8BB6-82E6-1321-E9C3-58FBED371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EA8E-602C-4108-AE5A-AA7C99D06A89}" type="datetimeFigureOut">
              <a:rPr lang="vi-VN" smtClean="0"/>
              <a:t>16/01/2025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9D6ABB-564B-4B92-AD9E-27025E9CE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5EC53D-68E3-8D1E-891B-BDDD0052B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207-C4FA-49A1-A7C3-1FC39D1985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829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3D9AEE-8C16-1030-F567-B0A54BE8D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CAA6E-12F5-68E4-6B2C-A07F8F5E8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2D373-F897-C4AA-3E4F-FBD2303CEC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DEA8E-602C-4108-AE5A-AA7C99D06A89}" type="datetimeFigureOut">
              <a:rPr lang="vi-VN" smtClean="0"/>
              <a:t>16/01/2025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2C296-7794-2A2D-8E0C-AABA7FE442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C18D2-55F6-907C-D988-2985FF687C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97207-C4FA-49A1-A7C3-1FC39D1985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8656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0" y="2026294"/>
            <a:ext cx="4150360" cy="41503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A377680-6A14-4A7C-A7D0-8EF67E2325ED}"/>
              </a:ext>
            </a:extLst>
          </p:cNvPr>
          <p:cNvSpPr txBox="1"/>
          <p:nvPr/>
        </p:nvSpPr>
        <p:spPr>
          <a:xfrm>
            <a:off x="1713620" y="481633"/>
            <a:ext cx="8691143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vi-VN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</a:rPr>
              <a:t>TRÒ CHƠI: Ong đi tìm mật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+mj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F48767-695A-412A-B482-51ABBE741D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1182">
            <a:off x="6624990" y="2107781"/>
            <a:ext cx="1451932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6028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">
            <a:extLst>
              <a:ext uri="{FF2B5EF4-FFF2-40B4-BE49-F238E27FC236}">
                <a16:creationId xmlns:a16="http://schemas.microsoft.com/office/drawing/2014/main" id="{C5478506-80EC-4C0C-A4EB-CEF5227DD7BF}"/>
              </a:ext>
            </a:extLst>
          </p:cNvPr>
          <p:cNvGrpSpPr>
            <a:grpSpLocks/>
          </p:cNvGrpSpPr>
          <p:nvPr/>
        </p:nvGrpSpPr>
        <p:grpSpPr bwMode="auto">
          <a:xfrm>
            <a:off x="4737261" y="2190758"/>
            <a:ext cx="2625718" cy="1455797"/>
            <a:chOff x="4272" y="1632"/>
            <a:chExt cx="672" cy="576"/>
          </a:xfrm>
        </p:grpSpPr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5986C8BA-EF4B-4B20-9364-26AF206D66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920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" name="AutoShape 8">
              <a:extLst>
                <a:ext uri="{FF2B5EF4-FFF2-40B4-BE49-F238E27FC236}">
                  <a16:creationId xmlns:a16="http://schemas.microsoft.com/office/drawing/2014/main" id="{9D66587E-A9E9-462A-91AC-BBC0D9D1BC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920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" name="AutoShape 9">
              <a:extLst>
                <a:ext uri="{FF2B5EF4-FFF2-40B4-BE49-F238E27FC236}">
                  <a16:creationId xmlns:a16="http://schemas.microsoft.com/office/drawing/2014/main" id="{C4665E21-728C-4099-BE41-F9A5F29B2D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632"/>
              <a:ext cx="336" cy="288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" name="AutoShape 10">
              <a:extLst>
                <a:ext uri="{FF2B5EF4-FFF2-40B4-BE49-F238E27FC236}">
                  <a16:creationId xmlns:a16="http://schemas.microsoft.com/office/drawing/2014/main" id="{C9DE4510-2B0C-483D-B82E-2D5D25FE7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632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06335110-7EA5-4150-8F10-2A22365ED264}"/>
              </a:ext>
            </a:extLst>
          </p:cNvPr>
          <p:cNvSpPr txBox="1"/>
          <p:nvPr/>
        </p:nvSpPr>
        <p:spPr>
          <a:xfrm>
            <a:off x="593697" y="1339485"/>
            <a:ext cx="11004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u="sng"/>
              <a:t>Câu 1</a:t>
            </a:r>
            <a:r>
              <a:rPr lang="vi-VN" sz="3200" b="1"/>
              <a:t>: Phân số  chỉ phần tô màu của hình dưới đây là</a:t>
            </a:r>
            <a:r>
              <a:rPr lang="vi-VN" sz="3200"/>
              <a:t>: </a:t>
            </a:r>
            <a:endParaRPr lang="en-US" sz="3200"/>
          </a:p>
        </p:txBody>
      </p:sp>
      <p:grpSp>
        <p:nvGrpSpPr>
          <p:cNvPr id="11" name="Group 60">
            <a:extLst>
              <a:ext uri="{FF2B5EF4-FFF2-40B4-BE49-F238E27FC236}">
                <a16:creationId xmlns:a16="http://schemas.microsoft.com/office/drawing/2014/main" id="{B7C965D5-14A0-4BF2-8750-101A700DEEC0}"/>
              </a:ext>
            </a:extLst>
          </p:cNvPr>
          <p:cNvGrpSpPr>
            <a:grpSpLocks/>
          </p:cNvGrpSpPr>
          <p:nvPr/>
        </p:nvGrpSpPr>
        <p:grpSpPr bwMode="auto">
          <a:xfrm>
            <a:off x="6905779" y="4873510"/>
            <a:ext cx="920750" cy="1089025"/>
            <a:chOff x="3500" y="2112"/>
            <a:chExt cx="580" cy="686"/>
          </a:xfrm>
        </p:grpSpPr>
        <p:grpSp>
          <p:nvGrpSpPr>
            <p:cNvPr id="12" name="Group 41">
              <a:extLst>
                <a:ext uri="{FF2B5EF4-FFF2-40B4-BE49-F238E27FC236}">
                  <a16:creationId xmlns:a16="http://schemas.microsoft.com/office/drawing/2014/main" id="{29882161-E8AD-46B7-BA3C-D9B7706E7F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4" y="2112"/>
              <a:ext cx="336" cy="686"/>
              <a:chOff x="480" y="3157"/>
              <a:chExt cx="336" cy="686"/>
            </a:xfrm>
          </p:grpSpPr>
          <p:sp>
            <p:nvSpPr>
              <p:cNvPr id="14" name="Text Box 42">
                <a:extLst>
                  <a:ext uri="{FF2B5EF4-FFF2-40B4-BE49-F238E27FC236}">
                    <a16:creationId xmlns:a16="http://schemas.microsoft.com/office/drawing/2014/main" id="{EBD7A1A7-7041-4DC9-8A0A-B24294B3FE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5" name="Text Box 43">
                <a:extLst>
                  <a:ext uri="{FF2B5EF4-FFF2-40B4-BE49-F238E27FC236}">
                    <a16:creationId xmlns:a16="http://schemas.microsoft.com/office/drawing/2014/main" id="{76950304-A8B9-43FB-BCB7-9562410AB6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16" name="Line 44">
                <a:extLst>
                  <a:ext uri="{FF2B5EF4-FFF2-40B4-BE49-F238E27FC236}">
                    <a16:creationId xmlns:a16="http://schemas.microsoft.com/office/drawing/2014/main" id="{C7F63B4F-774C-4671-ACF9-81AC8E8FB4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Text Box 55">
              <a:extLst>
                <a:ext uri="{FF2B5EF4-FFF2-40B4-BE49-F238E27FC236}">
                  <a16:creationId xmlns:a16="http://schemas.microsoft.com/office/drawing/2014/main" id="{26D15C9E-0DF2-4158-B19E-33492C98F3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0" y="2256"/>
              <a:ext cx="11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3200" b="1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7" name="Group 58">
            <a:extLst>
              <a:ext uri="{FF2B5EF4-FFF2-40B4-BE49-F238E27FC236}">
                <a16:creationId xmlns:a16="http://schemas.microsoft.com/office/drawing/2014/main" id="{C925DD08-A669-4B7C-98B7-32BAEF621F6E}"/>
              </a:ext>
            </a:extLst>
          </p:cNvPr>
          <p:cNvGrpSpPr>
            <a:grpSpLocks/>
          </p:cNvGrpSpPr>
          <p:nvPr/>
        </p:nvGrpSpPr>
        <p:grpSpPr bwMode="auto">
          <a:xfrm>
            <a:off x="3939546" y="4911610"/>
            <a:ext cx="914400" cy="1089025"/>
            <a:chOff x="672" y="3637"/>
            <a:chExt cx="576" cy="686"/>
          </a:xfrm>
        </p:grpSpPr>
        <p:grpSp>
          <p:nvGrpSpPr>
            <p:cNvPr id="18" name="Group 45">
              <a:extLst>
                <a:ext uri="{FF2B5EF4-FFF2-40B4-BE49-F238E27FC236}">
                  <a16:creationId xmlns:a16="http://schemas.microsoft.com/office/drawing/2014/main" id="{BAEFC0F2-9F80-40B0-B580-2DA70856EA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3637"/>
              <a:ext cx="336" cy="686"/>
              <a:chOff x="480" y="3157"/>
              <a:chExt cx="336" cy="686"/>
            </a:xfrm>
          </p:grpSpPr>
          <p:sp>
            <p:nvSpPr>
              <p:cNvPr id="20" name="Text Box 46">
                <a:extLst>
                  <a:ext uri="{FF2B5EF4-FFF2-40B4-BE49-F238E27FC236}">
                    <a16:creationId xmlns:a16="http://schemas.microsoft.com/office/drawing/2014/main" id="{B178F7D6-76C5-4F8E-9341-25E713F4E4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vi-VN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3</a:t>
                </a:r>
                <a:endParaRPr lang="en-US" altLang="en-US" sz="3200" b="1">
                  <a:solidFill>
                    <a:srgbClr val="FF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" name="Text Box 47">
                <a:extLst>
                  <a:ext uri="{FF2B5EF4-FFF2-40B4-BE49-F238E27FC236}">
                    <a16:creationId xmlns:a16="http://schemas.microsoft.com/office/drawing/2014/main" id="{E3E56438-659D-4C58-9928-1D9AF5F1C7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22" name="Line 48">
                <a:extLst>
                  <a:ext uri="{FF2B5EF4-FFF2-40B4-BE49-F238E27FC236}">
                    <a16:creationId xmlns:a16="http://schemas.microsoft.com/office/drawing/2014/main" id="{1C8DAD74-95CD-442C-9FE1-0FBE52FB0B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" name="Text Box 56">
              <a:extLst>
                <a:ext uri="{FF2B5EF4-FFF2-40B4-BE49-F238E27FC236}">
                  <a16:creationId xmlns:a16="http://schemas.microsoft.com/office/drawing/2014/main" id="{7F7188D7-07A6-434C-A204-5D14AE4891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3792"/>
              <a:ext cx="11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3200" b="1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3" name="Group 58">
            <a:extLst>
              <a:ext uri="{FF2B5EF4-FFF2-40B4-BE49-F238E27FC236}">
                <a16:creationId xmlns:a16="http://schemas.microsoft.com/office/drawing/2014/main" id="{3B007D2F-79C8-4838-B0A9-4C9FE0AC994C}"/>
              </a:ext>
            </a:extLst>
          </p:cNvPr>
          <p:cNvGrpSpPr>
            <a:grpSpLocks/>
          </p:cNvGrpSpPr>
          <p:nvPr/>
        </p:nvGrpSpPr>
        <p:grpSpPr bwMode="auto">
          <a:xfrm>
            <a:off x="1242041" y="4954357"/>
            <a:ext cx="529557" cy="1089025"/>
            <a:chOff x="672" y="3637"/>
            <a:chExt cx="576" cy="686"/>
          </a:xfrm>
        </p:grpSpPr>
        <p:grpSp>
          <p:nvGrpSpPr>
            <p:cNvPr id="24" name="Group 45">
              <a:extLst>
                <a:ext uri="{FF2B5EF4-FFF2-40B4-BE49-F238E27FC236}">
                  <a16:creationId xmlns:a16="http://schemas.microsoft.com/office/drawing/2014/main" id="{AAFFC1F9-9807-409F-B27F-EEAA74F498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3637"/>
              <a:ext cx="336" cy="686"/>
              <a:chOff x="480" y="3157"/>
              <a:chExt cx="336" cy="686"/>
            </a:xfrm>
          </p:grpSpPr>
          <p:sp>
            <p:nvSpPr>
              <p:cNvPr id="26" name="Text Box 46">
                <a:extLst>
                  <a:ext uri="{FF2B5EF4-FFF2-40B4-BE49-F238E27FC236}">
                    <a16:creationId xmlns:a16="http://schemas.microsoft.com/office/drawing/2014/main" id="{8AAAE969-6A3D-4FE8-872F-8351403DBC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27" name="Text Box 47">
                <a:extLst>
                  <a:ext uri="{FF2B5EF4-FFF2-40B4-BE49-F238E27FC236}">
                    <a16:creationId xmlns:a16="http://schemas.microsoft.com/office/drawing/2014/main" id="{0885288D-DC12-4234-AC48-901B44C0BD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28" name="Line 48">
                <a:extLst>
                  <a:ext uri="{FF2B5EF4-FFF2-40B4-BE49-F238E27FC236}">
                    <a16:creationId xmlns:a16="http://schemas.microsoft.com/office/drawing/2014/main" id="{802D2F04-CBCB-4DD1-B555-FA6724407B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" name="Text Box 56">
              <a:extLst>
                <a:ext uri="{FF2B5EF4-FFF2-40B4-BE49-F238E27FC236}">
                  <a16:creationId xmlns:a16="http://schemas.microsoft.com/office/drawing/2014/main" id="{A5E0E1D9-F911-4F5E-AF8E-9E4084C832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3792"/>
              <a:ext cx="11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3200" b="1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9" name="Group 58">
            <a:extLst>
              <a:ext uri="{FF2B5EF4-FFF2-40B4-BE49-F238E27FC236}">
                <a16:creationId xmlns:a16="http://schemas.microsoft.com/office/drawing/2014/main" id="{8595298F-0168-4674-8375-60691AD97744}"/>
              </a:ext>
            </a:extLst>
          </p:cNvPr>
          <p:cNvGrpSpPr>
            <a:grpSpLocks/>
          </p:cNvGrpSpPr>
          <p:nvPr/>
        </p:nvGrpSpPr>
        <p:grpSpPr bwMode="auto">
          <a:xfrm>
            <a:off x="9877994" y="4894147"/>
            <a:ext cx="889000" cy="1089025"/>
            <a:chOff x="688" y="3637"/>
            <a:chExt cx="560" cy="686"/>
          </a:xfrm>
        </p:grpSpPr>
        <p:grpSp>
          <p:nvGrpSpPr>
            <p:cNvPr id="30" name="Group 45">
              <a:extLst>
                <a:ext uri="{FF2B5EF4-FFF2-40B4-BE49-F238E27FC236}">
                  <a16:creationId xmlns:a16="http://schemas.microsoft.com/office/drawing/2014/main" id="{598270E1-BE3D-4B68-93A5-F07085CD21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3637"/>
              <a:ext cx="336" cy="686"/>
              <a:chOff x="480" y="3157"/>
              <a:chExt cx="336" cy="686"/>
            </a:xfrm>
          </p:grpSpPr>
          <p:sp>
            <p:nvSpPr>
              <p:cNvPr id="32" name="Text Box 46">
                <a:extLst>
                  <a:ext uri="{FF2B5EF4-FFF2-40B4-BE49-F238E27FC236}">
                    <a16:creationId xmlns:a16="http://schemas.microsoft.com/office/drawing/2014/main" id="{1D23CA3E-B3B4-4E58-88B1-1E74F2C1A7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vi-VN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1</a:t>
                </a:r>
                <a:endParaRPr lang="en-US" altLang="en-US" sz="3200" b="1">
                  <a:solidFill>
                    <a:srgbClr val="FF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" name="Text Box 47">
                <a:extLst>
                  <a:ext uri="{FF2B5EF4-FFF2-40B4-BE49-F238E27FC236}">
                    <a16:creationId xmlns:a16="http://schemas.microsoft.com/office/drawing/2014/main" id="{13ED9470-A333-4BB9-8F41-7DFCA012F5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vi-VN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4</a:t>
                </a:r>
                <a:endParaRPr lang="en-US" altLang="en-US" sz="3200" b="1">
                  <a:solidFill>
                    <a:srgbClr val="FF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4" name="Line 48">
                <a:extLst>
                  <a:ext uri="{FF2B5EF4-FFF2-40B4-BE49-F238E27FC236}">
                    <a16:creationId xmlns:a16="http://schemas.microsoft.com/office/drawing/2014/main" id="{91CE7C18-0EBF-480B-AABD-5D76E05A63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" name="Text Box 56">
              <a:extLst>
                <a:ext uri="{FF2B5EF4-FFF2-40B4-BE49-F238E27FC236}">
                  <a16:creationId xmlns:a16="http://schemas.microsoft.com/office/drawing/2014/main" id="{10A7C6D8-178C-4376-BD6E-A710DCB4EE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8" y="3790"/>
              <a:ext cx="11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3200" b="1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3213854C-441D-4C0F-B27F-4134C561ED40}"/>
              </a:ext>
            </a:extLst>
          </p:cNvPr>
          <p:cNvSpPr txBox="1"/>
          <p:nvPr/>
        </p:nvSpPr>
        <p:spPr>
          <a:xfrm>
            <a:off x="1152939" y="528308"/>
            <a:ext cx="7180028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vi-VN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TRÒ CHƠI: Ong đi tìm mật</a:t>
            </a:r>
            <a:endParaRPr lang="en-US" sz="36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.Vn3DH" panose="020B7200000000000000" pitchFamily="34" charset="0"/>
            </a:endParaRPr>
          </a:p>
        </p:txBody>
      </p:sp>
      <p:pic>
        <p:nvPicPr>
          <p:cNvPr id="44" name="Picture 9">
            <a:extLst>
              <a:ext uri="{FF2B5EF4-FFF2-40B4-BE49-F238E27FC236}">
                <a16:creationId xmlns:a16="http://schemas.microsoft.com/office/drawing/2014/main" id="{04B48A44-9053-453F-B437-117725E59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8FFE8"/>
              </a:clrFrom>
              <a:clrTo>
                <a:srgbClr val="E8FFE8">
                  <a:alpha val="0"/>
                </a:srgbClr>
              </a:clrTo>
            </a:clrChange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93" t="61945" r="59810" b="19144"/>
          <a:stretch>
            <a:fillRect/>
          </a:stretch>
        </p:blipFill>
        <p:spPr bwMode="auto">
          <a:xfrm>
            <a:off x="200779" y="4613953"/>
            <a:ext cx="1439863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Oval 32">
            <a:extLst>
              <a:ext uri="{FF2B5EF4-FFF2-40B4-BE49-F238E27FC236}">
                <a16:creationId xmlns:a16="http://schemas.microsoft.com/office/drawing/2014/main" id="{44B5F452-41FE-4ED8-8DF6-571B8072E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588" y="5122747"/>
            <a:ext cx="633413" cy="576263"/>
          </a:xfrm>
          <a:prstGeom prst="ellipse">
            <a:avLst/>
          </a:prstGeom>
          <a:solidFill>
            <a:srgbClr val="99FF66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vi-VN" altLang="en-US" b="1">
                <a:solidFill>
                  <a:srgbClr val="FF0066"/>
                </a:solidFill>
                <a:latin typeface="Arial" panose="020B0604020202020204" pitchFamily="34" charset="0"/>
              </a:rPr>
              <a:t>A</a:t>
            </a:r>
            <a:endParaRPr lang="en-US" altLang="en-US" b="1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pic>
        <p:nvPicPr>
          <p:cNvPr id="46" name="Picture 10">
            <a:extLst>
              <a:ext uri="{FF2B5EF4-FFF2-40B4-BE49-F238E27FC236}">
                <a16:creationId xmlns:a16="http://schemas.microsoft.com/office/drawing/2014/main" id="{90AD6230-1CD5-4E8A-93E1-499EC2AC8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DFFCD"/>
              </a:clrFrom>
              <a:clrTo>
                <a:srgbClr val="CDFFC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46" t="68242" r="74156" b="13911"/>
          <a:stretch>
            <a:fillRect/>
          </a:stretch>
        </p:blipFill>
        <p:spPr bwMode="auto">
          <a:xfrm>
            <a:off x="3136067" y="4848414"/>
            <a:ext cx="865188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Oval 31">
            <a:extLst>
              <a:ext uri="{FF2B5EF4-FFF2-40B4-BE49-F238E27FC236}">
                <a16:creationId xmlns:a16="http://schemas.microsoft.com/office/drawing/2014/main" id="{28F73AFC-9D52-4EFF-A60E-5D3374091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24" y="5015277"/>
            <a:ext cx="554037" cy="542925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vi-VN" altLang="en-US" b="1">
                <a:solidFill>
                  <a:srgbClr val="FF0066"/>
                </a:solidFill>
                <a:latin typeface="Arial" panose="020B0604020202020204" pitchFamily="34" charset="0"/>
              </a:rPr>
              <a:t>B</a:t>
            </a:r>
            <a:endParaRPr lang="en-US" altLang="en-US" b="1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grpSp>
        <p:nvGrpSpPr>
          <p:cNvPr id="48" name="Group 42">
            <a:extLst>
              <a:ext uri="{FF2B5EF4-FFF2-40B4-BE49-F238E27FC236}">
                <a16:creationId xmlns:a16="http://schemas.microsoft.com/office/drawing/2014/main" id="{FF81C955-61EF-4CA9-9C32-B0DAE29719E4}"/>
              </a:ext>
            </a:extLst>
          </p:cNvPr>
          <p:cNvGrpSpPr>
            <a:grpSpLocks/>
          </p:cNvGrpSpPr>
          <p:nvPr/>
        </p:nvGrpSpPr>
        <p:grpSpPr bwMode="auto">
          <a:xfrm>
            <a:off x="6189632" y="4819535"/>
            <a:ext cx="1020763" cy="1219200"/>
            <a:chOff x="3888" y="2688"/>
            <a:chExt cx="547" cy="624"/>
          </a:xfrm>
        </p:grpSpPr>
        <p:pic>
          <p:nvPicPr>
            <p:cNvPr id="49" name="Picture 39">
              <a:extLst>
                <a:ext uri="{FF2B5EF4-FFF2-40B4-BE49-F238E27FC236}">
                  <a16:creationId xmlns:a16="http://schemas.microsoft.com/office/drawing/2014/main" id="{940936AE-E3AA-4DDE-9895-2A4756BFC6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8" y="2688"/>
              <a:ext cx="547" cy="6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0" name="Oval 8">
              <a:extLst>
                <a:ext uri="{FF2B5EF4-FFF2-40B4-BE49-F238E27FC236}">
                  <a16:creationId xmlns:a16="http://schemas.microsoft.com/office/drawing/2014/main" id="{30AC1BA1-67DE-452B-83FC-77FA5D6EC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880"/>
              <a:ext cx="272" cy="272"/>
            </a:xfrm>
            <a:prstGeom prst="ellipse">
              <a:avLst/>
            </a:prstGeom>
            <a:solidFill>
              <a:srgbClr val="FF0066"/>
            </a:solidFill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vi-VN" altLang="en-US" b="1">
                  <a:solidFill>
                    <a:srgbClr val="0000FF"/>
                  </a:solidFill>
                  <a:latin typeface="Arial" panose="020B0604020202020204" pitchFamily="34" charset="0"/>
                </a:rPr>
                <a:t>C</a:t>
              </a:r>
              <a:endParaRPr lang="en-US" altLang="en-US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51" name="Picture 37">
            <a:extLst>
              <a:ext uri="{FF2B5EF4-FFF2-40B4-BE49-F238E27FC236}">
                <a16:creationId xmlns:a16="http://schemas.microsoft.com/office/drawing/2014/main" id="{BCD0A14B-D016-4116-981A-590B58661D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7757" y="4895735"/>
            <a:ext cx="11049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Oval 38">
            <a:extLst>
              <a:ext uri="{FF2B5EF4-FFF2-40B4-BE49-F238E27FC236}">
                <a16:creationId xmlns:a16="http://schemas.microsoft.com/office/drawing/2014/main" id="{A0D2FE75-9DB0-44ED-B2F6-EB8E57D4D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9276" y="5137033"/>
            <a:ext cx="457200" cy="490538"/>
          </a:xfrm>
          <a:prstGeom prst="ellipse">
            <a:avLst/>
          </a:prstGeom>
          <a:solidFill>
            <a:srgbClr val="FF66FF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vi-VN" altLang="en-US" b="1">
                <a:solidFill>
                  <a:srgbClr val="0000FF"/>
                </a:solidFill>
                <a:latin typeface="Arial" panose="020B0604020202020204" pitchFamily="34" charset="0"/>
              </a:rPr>
              <a:t>D</a:t>
            </a:r>
            <a:endParaRPr lang="en-US" altLang="en-US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pic>
        <p:nvPicPr>
          <p:cNvPr id="53" name="Picture 10" descr="1">
            <a:extLst>
              <a:ext uri="{FF2B5EF4-FFF2-40B4-BE49-F238E27FC236}">
                <a16:creationId xmlns:a16="http://schemas.microsoft.com/office/drawing/2014/main" id="{4BA26AE9-2F56-42C1-B543-035054F387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FFA"/>
              </a:clrFrom>
              <a:clrTo>
                <a:srgbClr val="FEFF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710" y="2038397"/>
            <a:ext cx="1152525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6">
            <a:extLst>
              <a:ext uri="{FF2B5EF4-FFF2-40B4-BE49-F238E27FC236}">
                <a16:creationId xmlns:a16="http://schemas.microsoft.com/office/drawing/2014/main" id="{80A961C7-F329-4D99-975A-9330880B48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9775" y="1930305"/>
            <a:ext cx="1081087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6">
            <a:extLst>
              <a:ext uri="{FF2B5EF4-FFF2-40B4-BE49-F238E27FC236}">
                <a16:creationId xmlns:a16="http://schemas.microsoft.com/office/drawing/2014/main" id="{3F4F96AC-2B41-4534-BD7A-79A82F8E2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2712" y="2862156"/>
            <a:ext cx="1081087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6">
            <a:extLst>
              <a:ext uri="{FF2B5EF4-FFF2-40B4-BE49-F238E27FC236}">
                <a16:creationId xmlns:a16="http://schemas.microsoft.com/office/drawing/2014/main" id="{F8096398-759D-4AF8-824D-D8B4EFDA3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63293">
            <a:off x="319515" y="2459878"/>
            <a:ext cx="1081087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6">
            <a:extLst>
              <a:ext uri="{FF2B5EF4-FFF2-40B4-BE49-F238E27FC236}">
                <a16:creationId xmlns:a16="http://schemas.microsoft.com/office/drawing/2014/main" id="{875BE1A1-3960-4EBC-915D-3C04E8FBF3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2950" y="-21002"/>
            <a:ext cx="1081087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Oval 14">
            <a:extLst>
              <a:ext uri="{FF2B5EF4-FFF2-40B4-BE49-F238E27FC236}">
                <a16:creationId xmlns:a16="http://schemas.microsoft.com/office/drawing/2014/main" id="{968ECFB1-C858-45F9-8D38-4EEF1978239D}"/>
              </a:ext>
            </a:extLst>
          </p:cNvPr>
          <p:cNvSpPr>
            <a:spLocks noChangeArrowheads="1"/>
          </p:cNvSpPr>
          <p:nvPr/>
        </p:nvSpPr>
        <p:spPr bwMode="auto">
          <a:xfrm rot="20636401">
            <a:off x="9931367" y="3150168"/>
            <a:ext cx="728943" cy="291993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b="1">
              <a:solidFill>
                <a:srgbClr val="FF3300"/>
              </a:solidFill>
            </a:endParaRPr>
          </a:p>
        </p:txBody>
      </p:sp>
      <p:sp>
        <p:nvSpPr>
          <p:cNvPr id="67" name="Oval 14">
            <a:extLst>
              <a:ext uri="{FF2B5EF4-FFF2-40B4-BE49-F238E27FC236}">
                <a16:creationId xmlns:a16="http://schemas.microsoft.com/office/drawing/2014/main" id="{82EB34AC-E1A1-428D-876F-6C9FAD6ECD47}"/>
              </a:ext>
            </a:extLst>
          </p:cNvPr>
          <p:cNvSpPr>
            <a:spLocks noChangeArrowheads="1"/>
          </p:cNvSpPr>
          <p:nvPr/>
        </p:nvSpPr>
        <p:spPr bwMode="auto">
          <a:xfrm rot="20636401">
            <a:off x="10524870" y="2216843"/>
            <a:ext cx="728943" cy="29199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b="1">
              <a:solidFill>
                <a:srgbClr val="FF3300"/>
              </a:solidFill>
            </a:endParaRPr>
          </a:p>
        </p:txBody>
      </p:sp>
      <p:sp>
        <p:nvSpPr>
          <p:cNvPr id="68" name="Oval 14">
            <a:extLst>
              <a:ext uri="{FF2B5EF4-FFF2-40B4-BE49-F238E27FC236}">
                <a16:creationId xmlns:a16="http://schemas.microsoft.com/office/drawing/2014/main" id="{65D75A44-3E5A-4C48-B45D-B21D34390401}"/>
              </a:ext>
            </a:extLst>
          </p:cNvPr>
          <p:cNvSpPr>
            <a:spLocks noChangeArrowheads="1"/>
          </p:cNvSpPr>
          <p:nvPr/>
        </p:nvSpPr>
        <p:spPr bwMode="auto">
          <a:xfrm rot="6574844">
            <a:off x="524190" y="2628389"/>
            <a:ext cx="737471" cy="307906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b="1">
              <a:solidFill>
                <a:srgbClr val="FF3300"/>
              </a:solidFill>
            </a:endParaRPr>
          </a:p>
        </p:txBody>
      </p:sp>
      <p:sp>
        <p:nvSpPr>
          <p:cNvPr id="69" name="Oval 14">
            <a:extLst>
              <a:ext uri="{FF2B5EF4-FFF2-40B4-BE49-F238E27FC236}">
                <a16:creationId xmlns:a16="http://schemas.microsoft.com/office/drawing/2014/main" id="{4DC5B458-9288-4E03-9781-5B389129F3AB}"/>
              </a:ext>
            </a:extLst>
          </p:cNvPr>
          <p:cNvSpPr>
            <a:spLocks noChangeArrowheads="1"/>
          </p:cNvSpPr>
          <p:nvPr/>
        </p:nvSpPr>
        <p:spPr bwMode="auto">
          <a:xfrm rot="20636401">
            <a:off x="9287597" y="260568"/>
            <a:ext cx="728943" cy="31518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b="1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445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28 -0.0375 L 0.06367 0.20231 C 0.07617 0.31042 0.1526 0.4206 0.20104 0.40231 L 0.30937 0.36134 " pathEditMode="relative" rAng="4680000" ptsTypes="AAAA">
                                      <p:cBhvr>
                                        <p:cTn id="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98" y="19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>
            <a:extLst>
              <a:ext uri="{FF2B5EF4-FFF2-40B4-BE49-F238E27FC236}">
                <a16:creationId xmlns:a16="http://schemas.microsoft.com/office/drawing/2014/main" id="{3213854C-441D-4C0F-B27F-4134C561ED40}"/>
              </a:ext>
            </a:extLst>
          </p:cNvPr>
          <p:cNvSpPr txBox="1"/>
          <p:nvPr/>
        </p:nvSpPr>
        <p:spPr>
          <a:xfrm>
            <a:off x="1152939" y="528308"/>
            <a:ext cx="7180028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vi-VN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TRÒ CHƠI: Ong đi tìm mật</a:t>
            </a:r>
            <a:endParaRPr lang="en-US" sz="36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.Vn3DH" panose="020B7200000000000000" pitchFamily="34" charset="0"/>
            </a:endParaRPr>
          </a:p>
        </p:txBody>
      </p:sp>
      <p:pic>
        <p:nvPicPr>
          <p:cNvPr id="44" name="Picture 9">
            <a:extLst>
              <a:ext uri="{FF2B5EF4-FFF2-40B4-BE49-F238E27FC236}">
                <a16:creationId xmlns:a16="http://schemas.microsoft.com/office/drawing/2014/main" id="{04B48A44-9053-453F-B437-117725E59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8FFE8"/>
              </a:clrFrom>
              <a:clrTo>
                <a:srgbClr val="E8FFE8">
                  <a:alpha val="0"/>
                </a:srgbClr>
              </a:clrTo>
            </a:clrChange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93" t="61945" r="59810" b="19144"/>
          <a:stretch>
            <a:fillRect/>
          </a:stretch>
        </p:blipFill>
        <p:spPr bwMode="auto">
          <a:xfrm>
            <a:off x="270519" y="4517908"/>
            <a:ext cx="1439863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Oval 32">
            <a:extLst>
              <a:ext uri="{FF2B5EF4-FFF2-40B4-BE49-F238E27FC236}">
                <a16:creationId xmlns:a16="http://schemas.microsoft.com/office/drawing/2014/main" id="{44B5F452-41FE-4ED8-8DF6-571B8072E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058" y="5051308"/>
            <a:ext cx="633413" cy="576263"/>
          </a:xfrm>
          <a:prstGeom prst="ellipse">
            <a:avLst/>
          </a:prstGeom>
          <a:solidFill>
            <a:srgbClr val="99FF66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vi-VN" altLang="en-US" b="1">
                <a:solidFill>
                  <a:srgbClr val="FF0066"/>
                </a:solidFill>
                <a:latin typeface="Arial" panose="020B0604020202020204" pitchFamily="34" charset="0"/>
              </a:rPr>
              <a:t>A</a:t>
            </a:r>
            <a:endParaRPr lang="en-US" altLang="en-US" b="1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pic>
        <p:nvPicPr>
          <p:cNvPr id="46" name="Picture 10">
            <a:extLst>
              <a:ext uri="{FF2B5EF4-FFF2-40B4-BE49-F238E27FC236}">
                <a16:creationId xmlns:a16="http://schemas.microsoft.com/office/drawing/2014/main" id="{90AD6230-1CD5-4E8A-93E1-499EC2AC8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DFFCD"/>
              </a:clrFrom>
              <a:clrTo>
                <a:srgbClr val="CDFFC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46" t="68242" r="74156" b="13911"/>
          <a:stretch>
            <a:fillRect/>
          </a:stretch>
        </p:blipFill>
        <p:spPr bwMode="auto">
          <a:xfrm>
            <a:off x="3049752" y="4866365"/>
            <a:ext cx="865188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Oval 31">
            <a:extLst>
              <a:ext uri="{FF2B5EF4-FFF2-40B4-BE49-F238E27FC236}">
                <a16:creationId xmlns:a16="http://schemas.microsoft.com/office/drawing/2014/main" id="{28F73AFC-9D52-4EFF-A60E-5D3374091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0673" y="5110840"/>
            <a:ext cx="554037" cy="542925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vi-VN" altLang="en-US" b="1">
                <a:solidFill>
                  <a:srgbClr val="FF0066"/>
                </a:solidFill>
                <a:latin typeface="Arial" panose="020B0604020202020204" pitchFamily="34" charset="0"/>
              </a:rPr>
              <a:t>B</a:t>
            </a:r>
            <a:endParaRPr lang="en-US" altLang="en-US" b="1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grpSp>
        <p:nvGrpSpPr>
          <p:cNvPr id="48" name="Group 42">
            <a:extLst>
              <a:ext uri="{FF2B5EF4-FFF2-40B4-BE49-F238E27FC236}">
                <a16:creationId xmlns:a16="http://schemas.microsoft.com/office/drawing/2014/main" id="{FF81C955-61EF-4CA9-9C32-B0DAE29719E4}"/>
              </a:ext>
            </a:extLst>
          </p:cNvPr>
          <p:cNvGrpSpPr>
            <a:grpSpLocks/>
          </p:cNvGrpSpPr>
          <p:nvPr/>
        </p:nvGrpSpPr>
        <p:grpSpPr bwMode="auto">
          <a:xfrm>
            <a:off x="6045289" y="4854458"/>
            <a:ext cx="1020763" cy="1219200"/>
            <a:chOff x="3888" y="2688"/>
            <a:chExt cx="547" cy="624"/>
          </a:xfrm>
        </p:grpSpPr>
        <p:pic>
          <p:nvPicPr>
            <p:cNvPr id="49" name="Picture 39">
              <a:extLst>
                <a:ext uri="{FF2B5EF4-FFF2-40B4-BE49-F238E27FC236}">
                  <a16:creationId xmlns:a16="http://schemas.microsoft.com/office/drawing/2014/main" id="{940936AE-E3AA-4DDE-9895-2A4756BFC6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8" y="2688"/>
              <a:ext cx="547" cy="6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0" name="Oval 8">
              <a:extLst>
                <a:ext uri="{FF2B5EF4-FFF2-40B4-BE49-F238E27FC236}">
                  <a16:creationId xmlns:a16="http://schemas.microsoft.com/office/drawing/2014/main" id="{30AC1BA1-67DE-452B-83FC-77FA5D6EC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880"/>
              <a:ext cx="272" cy="272"/>
            </a:xfrm>
            <a:prstGeom prst="ellipse">
              <a:avLst/>
            </a:prstGeom>
            <a:solidFill>
              <a:srgbClr val="FF0066"/>
            </a:solidFill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vi-VN" altLang="en-US" b="1">
                  <a:solidFill>
                    <a:srgbClr val="0000FF"/>
                  </a:solidFill>
                  <a:latin typeface="Arial" panose="020B0604020202020204" pitchFamily="34" charset="0"/>
                </a:rPr>
                <a:t>C</a:t>
              </a:r>
              <a:endParaRPr lang="en-US" altLang="en-US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51" name="Picture 37">
            <a:extLst>
              <a:ext uri="{FF2B5EF4-FFF2-40B4-BE49-F238E27FC236}">
                <a16:creationId xmlns:a16="http://schemas.microsoft.com/office/drawing/2014/main" id="{BCD0A14B-D016-4116-981A-590B58661D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7757" y="4895735"/>
            <a:ext cx="11049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Oval 38">
            <a:extLst>
              <a:ext uri="{FF2B5EF4-FFF2-40B4-BE49-F238E27FC236}">
                <a16:creationId xmlns:a16="http://schemas.microsoft.com/office/drawing/2014/main" id="{A0D2FE75-9DB0-44ED-B2F6-EB8E57D4D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9276" y="5137033"/>
            <a:ext cx="457200" cy="490538"/>
          </a:xfrm>
          <a:prstGeom prst="ellipse">
            <a:avLst/>
          </a:prstGeom>
          <a:solidFill>
            <a:srgbClr val="FF66FF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vi-VN" altLang="en-US" b="1">
                <a:solidFill>
                  <a:srgbClr val="0000FF"/>
                </a:solidFill>
                <a:latin typeface="Arial" panose="020B0604020202020204" pitchFamily="34" charset="0"/>
              </a:rPr>
              <a:t>D</a:t>
            </a:r>
            <a:endParaRPr lang="en-US" altLang="en-US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3E1B73F-EFF8-4CA8-A7F5-E4F64C45EB54}"/>
              </a:ext>
            </a:extLst>
          </p:cNvPr>
          <p:cNvSpPr txBox="1"/>
          <p:nvPr/>
        </p:nvSpPr>
        <p:spPr>
          <a:xfrm>
            <a:off x="296806" y="1489646"/>
            <a:ext cx="11004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u="sng"/>
              <a:t>Câu 2</a:t>
            </a:r>
            <a:r>
              <a:rPr lang="vi-VN" sz="3200" b="1"/>
              <a:t>: Phân số  chỉ phần tô màu của hình dưới đây là</a:t>
            </a:r>
            <a:r>
              <a:rPr lang="vi-VN" sz="3200"/>
              <a:t>:         </a:t>
            </a:r>
            <a:endParaRPr lang="en-US" sz="320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7B4E3794-6209-411A-ACB9-95240CD1F5D1}"/>
              </a:ext>
            </a:extLst>
          </p:cNvPr>
          <p:cNvGrpSpPr>
            <a:grpSpLocks/>
          </p:cNvGrpSpPr>
          <p:nvPr/>
        </p:nvGrpSpPr>
        <p:grpSpPr bwMode="auto">
          <a:xfrm>
            <a:off x="1235540" y="4933833"/>
            <a:ext cx="914400" cy="1089025"/>
            <a:chOff x="672" y="3637"/>
            <a:chExt cx="576" cy="686"/>
          </a:xfrm>
        </p:grpSpPr>
        <p:grpSp>
          <p:nvGrpSpPr>
            <p:cNvPr id="60" name="Group 45">
              <a:extLst>
                <a:ext uri="{FF2B5EF4-FFF2-40B4-BE49-F238E27FC236}">
                  <a16:creationId xmlns:a16="http://schemas.microsoft.com/office/drawing/2014/main" id="{D0A04476-62B9-4447-8236-40EE4A4D48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3637"/>
              <a:ext cx="336" cy="686"/>
              <a:chOff x="480" y="3157"/>
              <a:chExt cx="336" cy="686"/>
            </a:xfrm>
          </p:grpSpPr>
          <p:sp>
            <p:nvSpPr>
              <p:cNvPr id="62" name="Text Box 46">
                <a:extLst>
                  <a:ext uri="{FF2B5EF4-FFF2-40B4-BE49-F238E27FC236}">
                    <a16:creationId xmlns:a16="http://schemas.microsoft.com/office/drawing/2014/main" id="{DBA7063C-44CF-4075-B5E8-CF2E58CF82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63" name="Text Box 47">
                <a:extLst>
                  <a:ext uri="{FF2B5EF4-FFF2-40B4-BE49-F238E27FC236}">
                    <a16:creationId xmlns:a16="http://schemas.microsoft.com/office/drawing/2014/main" id="{7145B4D2-A938-42BA-8707-2426DD43F2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8</a:t>
                </a:r>
              </a:p>
            </p:txBody>
          </p:sp>
          <p:sp>
            <p:nvSpPr>
              <p:cNvPr id="64" name="Line 48">
                <a:extLst>
                  <a:ext uri="{FF2B5EF4-FFF2-40B4-BE49-F238E27FC236}">
                    <a16:creationId xmlns:a16="http://schemas.microsoft.com/office/drawing/2014/main" id="{7CE2769C-3EBB-49EC-8988-2EA0A4163C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" name="Text Box 56">
              <a:extLst>
                <a:ext uri="{FF2B5EF4-FFF2-40B4-BE49-F238E27FC236}">
                  <a16:creationId xmlns:a16="http://schemas.microsoft.com/office/drawing/2014/main" id="{27A2ADC3-F407-456A-A280-6701207D77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3792"/>
              <a:ext cx="11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3200" b="1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5" name="Group 45">
            <a:extLst>
              <a:ext uri="{FF2B5EF4-FFF2-40B4-BE49-F238E27FC236}">
                <a16:creationId xmlns:a16="http://schemas.microsoft.com/office/drawing/2014/main" id="{D56F25AD-028E-40B6-81F3-6BCD3DCB769F}"/>
              </a:ext>
            </a:extLst>
          </p:cNvPr>
          <p:cNvGrpSpPr>
            <a:grpSpLocks/>
          </p:cNvGrpSpPr>
          <p:nvPr/>
        </p:nvGrpSpPr>
        <p:grpSpPr bwMode="auto">
          <a:xfrm>
            <a:off x="4140003" y="4922606"/>
            <a:ext cx="533400" cy="1089025"/>
            <a:chOff x="480" y="3157"/>
            <a:chExt cx="336" cy="686"/>
          </a:xfrm>
        </p:grpSpPr>
        <p:sp>
          <p:nvSpPr>
            <p:cNvPr id="66" name="Text Box 46">
              <a:extLst>
                <a:ext uri="{FF2B5EF4-FFF2-40B4-BE49-F238E27FC236}">
                  <a16:creationId xmlns:a16="http://schemas.microsoft.com/office/drawing/2014/main" id="{F80492A8-50D5-4BE9-85CB-C59EFA8840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8" y="3157"/>
              <a:ext cx="24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vi-VN" altLang="en-US" sz="32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8</a:t>
              </a:r>
              <a:endParaRPr lang="en-US" altLang="en-US" sz="3200" b="1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7" name="Text Box 47">
              <a:extLst>
                <a:ext uri="{FF2B5EF4-FFF2-40B4-BE49-F238E27FC236}">
                  <a16:creationId xmlns:a16="http://schemas.microsoft.com/office/drawing/2014/main" id="{1FE2F14F-4DA6-40EE-88E2-0AE1ECA0C4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4" y="3475"/>
              <a:ext cx="24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vi-VN" altLang="en-US" sz="32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5</a:t>
              </a:r>
              <a:endParaRPr lang="en-US" altLang="en-US" sz="3200" b="1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8" name="Line 48">
              <a:extLst>
                <a:ext uri="{FF2B5EF4-FFF2-40B4-BE49-F238E27FC236}">
                  <a16:creationId xmlns:a16="http://schemas.microsoft.com/office/drawing/2014/main" id="{25ACFFA0-6CB4-449C-9842-30D0C253D3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3504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3" name="Group 41">
            <a:extLst>
              <a:ext uri="{FF2B5EF4-FFF2-40B4-BE49-F238E27FC236}">
                <a16:creationId xmlns:a16="http://schemas.microsoft.com/office/drawing/2014/main" id="{F89F3B46-5120-466E-B2D4-08CD8A22EA04}"/>
              </a:ext>
            </a:extLst>
          </p:cNvPr>
          <p:cNvGrpSpPr>
            <a:grpSpLocks/>
          </p:cNvGrpSpPr>
          <p:nvPr/>
        </p:nvGrpSpPr>
        <p:grpSpPr bwMode="auto">
          <a:xfrm>
            <a:off x="7110871" y="4962293"/>
            <a:ext cx="533400" cy="1089025"/>
            <a:chOff x="480" y="3157"/>
            <a:chExt cx="336" cy="686"/>
          </a:xfrm>
        </p:grpSpPr>
        <p:sp>
          <p:nvSpPr>
            <p:cNvPr id="74" name="Text Box 42">
              <a:extLst>
                <a:ext uri="{FF2B5EF4-FFF2-40B4-BE49-F238E27FC236}">
                  <a16:creationId xmlns:a16="http://schemas.microsoft.com/office/drawing/2014/main" id="{59DEE8E6-6069-4A66-BCCF-165B55286C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157"/>
              <a:ext cx="24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vi-VN" altLang="en-US" sz="32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3</a:t>
              </a:r>
              <a:endParaRPr lang="en-US" altLang="en-US" sz="3200" b="1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5" name="Text Box 43">
              <a:extLst>
                <a:ext uri="{FF2B5EF4-FFF2-40B4-BE49-F238E27FC236}">
                  <a16:creationId xmlns:a16="http://schemas.microsoft.com/office/drawing/2014/main" id="{A4EB547B-DD50-415C-A548-830D091A84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4" y="3475"/>
              <a:ext cx="24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76" name="Line 44">
              <a:extLst>
                <a:ext uri="{FF2B5EF4-FFF2-40B4-BE49-F238E27FC236}">
                  <a16:creationId xmlns:a16="http://schemas.microsoft.com/office/drawing/2014/main" id="{E20F804B-2E13-4E85-98B7-BF1E2CADC0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3504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7" name="Group 45">
            <a:extLst>
              <a:ext uri="{FF2B5EF4-FFF2-40B4-BE49-F238E27FC236}">
                <a16:creationId xmlns:a16="http://schemas.microsoft.com/office/drawing/2014/main" id="{C3D49A2A-EBA7-4890-AFA8-C6D2D2B84EA4}"/>
              </a:ext>
            </a:extLst>
          </p:cNvPr>
          <p:cNvGrpSpPr>
            <a:grpSpLocks/>
          </p:cNvGrpSpPr>
          <p:nvPr/>
        </p:nvGrpSpPr>
        <p:grpSpPr bwMode="auto">
          <a:xfrm>
            <a:off x="10054155" y="4854458"/>
            <a:ext cx="533400" cy="1089025"/>
            <a:chOff x="480" y="3157"/>
            <a:chExt cx="336" cy="686"/>
          </a:xfrm>
        </p:grpSpPr>
        <p:sp>
          <p:nvSpPr>
            <p:cNvPr id="78" name="Text Box 46">
              <a:extLst>
                <a:ext uri="{FF2B5EF4-FFF2-40B4-BE49-F238E27FC236}">
                  <a16:creationId xmlns:a16="http://schemas.microsoft.com/office/drawing/2014/main" id="{DA1B16E6-5CB8-4585-ABC9-AE4D68DAA4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157"/>
              <a:ext cx="24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vi-VN" altLang="en-US" sz="32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8</a:t>
              </a:r>
              <a:endParaRPr lang="en-US" altLang="en-US" sz="3200" b="1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9" name="Text Box 47">
              <a:extLst>
                <a:ext uri="{FF2B5EF4-FFF2-40B4-BE49-F238E27FC236}">
                  <a16:creationId xmlns:a16="http://schemas.microsoft.com/office/drawing/2014/main" id="{0EC2B7BE-3D80-44A4-87FF-723BC86860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4" y="3475"/>
              <a:ext cx="24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vi-VN" altLang="en-US" sz="32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3</a:t>
              </a:r>
              <a:endParaRPr lang="en-US" altLang="en-US" sz="3200" b="1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0" name="Line 48">
              <a:extLst>
                <a:ext uri="{FF2B5EF4-FFF2-40B4-BE49-F238E27FC236}">
                  <a16:creationId xmlns:a16="http://schemas.microsoft.com/office/drawing/2014/main" id="{3D16CE91-0B7F-4DA2-AE58-6AE6567797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3504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1" name="Group 12">
            <a:extLst>
              <a:ext uri="{FF2B5EF4-FFF2-40B4-BE49-F238E27FC236}">
                <a16:creationId xmlns:a16="http://schemas.microsoft.com/office/drawing/2014/main" id="{2C3E2078-6DD0-46F1-9CA4-CEF8BB832EDA}"/>
              </a:ext>
            </a:extLst>
          </p:cNvPr>
          <p:cNvGrpSpPr>
            <a:grpSpLocks/>
          </p:cNvGrpSpPr>
          <p:nvPr/>
        </p:nvGrpSpPr>
        <p:grpSpPr bwMode="auto">
          <a:xfrm>
            <a:off x="7367855" y="2333619"/>
            <a:ext cx="1160463" cy="1081088"/>
            <a:chOff x="4059" y="753"/>
            <a:chExt cx="731" cy="681"/>
          </a:xfrm>
        </p:grpSpPr>
        <p:pic>
          <p:nvPicPr>
            <p:cNvPr id="82" name="Picture 6">
              <a:extLst>
                <a:ext uri="{FF2B5EF4-FFF2-40B4-BE49-F238E27FC236}">
                  <a16:creationId xmlns:a16="http://schemas.microsoft.com/office/drawing/2014/main" id="{425F8042-BFC5-4E05-A7EE-E6163B334F3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hq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9" y="753"/>
              <a:ext cx="681" cy="6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" name="Oval 14">
              <a:extLst>
                <a:ext uri="{FF2B5EF4-FFF2-40B4-BE49-F238E27FC236}">
                  <a16:creationId xmlns:a16="http://schemas.microsoft.com/office/drawing/2014/main" id="{A7C41299-4491-4371-B704-6492A319A0B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963599">
              <a:off x="4291" y="946"/>
              <a:ext cx="499" cy="17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FF3300"/>
                </a:solidFill>
              </a:endParaRPr>
            </a:p>
          </p:txBody>
        </p:sp>
      </p:grpSp>
      <p:pic>
        <p:nvPicPr>
          <p:cNvPr id="84" name="Picture 6">
            <a:extLst>
              <a:ext uri="{FF2B5EF4-FFF2-40B4-BE49-F238E27FC236}">
                <a16:creationId xmlns:a16="http://schemas.microsoft.com/office/drawing/2014/main" id="{E1BD4957-2204-471B-BA3F-37913F9DA3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3611" y="2874163"/>
            <a:ext cx="1081087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" name="Picture 6">
            <a:extLst>
              <a:ext uri="{FF2B5EF4-FFF2-40B4-BE49-F238E27FC236}">
                <a16:creationId xmlns:a16="http://schemas.microsoft.com/office/drawing/2014/main" id="{8669C6D6-5A07-4316-92D1-5EA121FA0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2712" y="2862156"/>
            <a:ext cx="1081087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Picture 6">
            <a:extLst>
              <a:ext uri="{FF2B5EF4-FFF2-40B4-BE49-F238E27FC236}">
                <a16:creationId xmlns:a16="http://schemas.microsoft.com/office/drawing/2014/main" id="{4D771909-0DB9-4DBA-AD9E-AA4FE9C24C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987" y="2062867"/>
            <a:ext cx="1081087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" name="Picture 10" descr="1">
            <a:extLst>
              <a:ext uri="{FF2B5EF4-FFF2-40B4-BE49-F238E27FC236}">
                <a16:creationId xmlns:a16="http://schemas.microsoft.com/office/drawing/2014/main" id="{CEC4D195-F4CA-4DBA-9431-814F608B36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FFA"/>
              </a:clrFrom>
              <a:clrTo>
                <a:srgbClr val="FEFF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338" y="2365375"/>
            <a:ext cx="1152525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" name="Picture 6">
            <a:extLst>
              <a:ext uri="{FF2B5EF4-FFF2-40B4-BE49-F238E27FC236}">
                <a16:creationId xmlns:a16="http://schemas.microsoft.com/office/drawing/2014/main" id="{DD3EF834-3FA9-4FF0-B06B-7061ECADF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9268" y="133127"/>
            <a:ext cx="1081087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" name="Picture 6">
            <a:extLst>
              <a:ext uri="{FF2B5EF4-FFF2-40B4-BE49-F238E27FC236}">
                <a16:creationId xmlns:a16="http://schemas.microsoft.com/office/drawing/2014/main" id="{76BC35ED-18CA-4A2D-A140-5F3D615D80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6752" y="1770056"/>
            <a:ext cx="1081087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" name="Oval 14">
            <a:extLst>
              <a:ext uri="{FF2B5EF4-FFF2-40B4-BE49-F238E27FC236}">
                <a16:creationId xmlns:a16="http://schemas.microsoft.com/office/drawing/2014/main" id="{8A813B4F-8664-4ABB-B4E6-8704BC71910B}"/>
              </a:ext>
            </a:extLst>
          </p:cNvPr>
          <p:cNvSpPr>
            <a:spLocks noChangeArrowheads="1"/>
          </p:cNvSpPr>
          <p:nvPr/>
        </p:nvSpPr>
        <p:spPr bwMode="auto">
          <a:xfrm rot="20636401">
            <a:off x="2294645" y="2387820"/>
            <a:ext cx="728943" cy="291993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b="1">
              <a:solidFill>
                <a:srgbClr val="FF3300"/>
              </a:solidFill>
            </a:endParaRPr>
          </a:p>
        </p:txBody>
      </p:sp>
      <p:sp>
        <p:nvSpPr>
          <p:cNvPr id="94" name="Oval 14">
            <a:extLst>
              <a:ext uri="{FF2B5EF4-FFF2-40B4-BE49-F238E27FC236}">
                <a16:creationId xmlns:a16="http://schemas.microsoft.com/office/drawing/2014/main" id="{69E2ED2A-FA74-4084-95B1-374016DF89B2}"/>
              </a:ext>
            </a:extLst>
          </p:cNvPr>
          <p:cNvSpPr>
            <a:spLocks noChangeArrowheads="1"/>
          </p:cNvSpPr>
          <p:nvPr/>
        </p:nvSpPr>
        <p:spPr bwMode="auto">
          <a:xfrm rot="20636401">
            <a:off x="9931367" y="3150168"/>
            <a:ext cx="728943" cy="29199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b="1">
              <a:solidFill>
                <a:srgbClr val="FF3300"/>
              </a:solidFill>
            </a:endParaRPr>
          </a:p>
        </p:txBody>
      </p:sp>
      <p:sp>
        <p:nvSpPr>
          <p:cNvPr id="95" name="Oval 14">
            <a:extLst>
              <a:ext uri="{FF2B5EF4-FFF2-40B4-BE49-F238E27FC236}">
                <a16:creationId xmlns:a16="http://schemas.microsoft.com/office/drawing/2014/main" id="{7E05C164-F470-4FA9-A551-AE7C1654B93F}"/>
              </a:ext>
            </a:extLst>
          </p:cNvPr>
          <p:cNvSpPr>
            <a:spLocks noChangeArrowheads="1"/>
          </p:cNvSpPr>
          <p:nvPr/>
        </p:nvSpPr>
        <p:spPr bwMode="auto">
          <a:xfrm rot="20636401">
            <a:off x="10943181" y="2075659"/>
            <a:ext cx="728943" cy="29199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b="1">
              <a:solidFill>
                <a:srgbClr val="FF3300"/>
              </a:solidFill>
            </a:endParaRPr>
          </a:p>
        </p:txBody>
      </p:sp>
      <p:pic>
        <p:nvPicPr>
          <p:cNvPr id="2" name="Picture 23">
            <a:extLst>
              <a:ext uri="{FF2B5EF4-FFF2-40B4-BE49-F238E27FC236}">
                <a16:creationId xmlns:a16="http://schemas.microsoft.com/office/drawing/2014/main" id="{3F9A7F66-44A8-E192-0826-81031A429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6264" y="2510420"/>
            <a:ext cx="2782677" cy="2481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946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1.48148E-6 L -0.27435 -1.48148E-6 C -0.39726 -1.48148E-6 -0.54856 0.06898 -0.54856 0.125 L -0.54856 0.25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35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>
            <a:extLst>
              <a:ext uri="{FF2B5EF4-FFF2-40B4-BE49-F238E27FC236}">
                <a16:creationId xmlns:a16="http://schemas.microsoft.com/office/drawing/2014/main" id="{3213854C-441D-4C0F-B27F-4134C561ED40}"/>
              </a:ext>
            </a:extLst>
          </p:cNvPr>
          <p:cNvSpPr txBox="1"/>
          <p:nvPr/>
        </p:nvSpPr>
        <p:spPr>
          <a:xfrm>
            <a:off x="1452879" y="259086"/>
            <a:ext cx="6880087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vi-VN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TRÒ CHƠI: Ong đi tìm mật</a:t>
            </a:r>
            <a:endParaRPr lang="en-US" sz="36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.Vn3DH" panose="020B7200000000000000" pitchFamily="34" charset="0"/>
            </a:endParaRPr>
          </a:p>
        </p:txBody>
      </p:sp>
      <p:pic>
        <p:nvPicPr>
          <p:cNvPr id="44" name="Picture 9">
            <a:extLst>
              <a:ext uri="{FF2B5EF4-FFF2-40B4-BE49-F238E27FC236}">
                <a16:creationId xmlns:a16="http://schemas.microsoft.com/office/drawing/2014/main" id="{04B48A44-9053-453F-B437-117725E59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8FFE8"/>
              </a:clrFrom>
              <a:clrTo>
                <a:srgbClr val="E8FFE8">
                  <a:alpha val="0"/>
                </a:srgbClr>
              </a:clrTo>
            </a:clrChange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93" t="61945" r="59810" b="19144"/>
          <a:stretch>
            <a:fillRect/>
          </a:stretch>
        </p:blipFill>
        <p:spPr bwMode="auto">
          <a:xfrm>
            <a:off x="810626" y="3350424"/>
            <a:ext cx="1439863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Oval 32">
            <a:extLst>
              <a:ext uri="{FF2B5EF4-FFF2-40B4-BE49-F238E27FC236}">
                <a16:creationId xmlns:a16="http://schemas.microsoft.com/office/drawing/2014/main" id="{44B5F452-41FE-4ED8-8DF6-571B8072E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0509" y="3902757"/>
            <a:ext cx="633413" cy="576263"/>
          </a:xfrm>
          <a:prstGeom prst="ellipse">
            <a:avLst/>
          </a:prstGeom>
          <a:solidFill>
            <a:srgbClr val="99FF66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vi-VN" altLang="en-US" b="1">
                <a:solidFill>
                  <a:srgbClr val="FF0066"/>
                </a:solidFill>
                <a:latin typeface="Arial" panose="020B0604020202020204" pitchFamily="34" charset="0"/>
              </a:rPr>
              <a:t>A</a:t>
            </a:r>
            <a:endParaRPr lang="en-US" altLang="en-US" b="1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pic>
        <p:nvPicPr>
          <p:cNvPr id="46" name="Picture 10">
            <a:extLst>
              <a:ext uri="{FF2B5EF4-FFF2-40B4-BE49-F238E27FC236}">
                <a16:creationId xmlns:a16="http://schemas.microsoft.com/office/drawing/2014/main" id="{90AD6230-1CD5-4E8A-93E1-499EC2AC8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DFFCD"/>
              </a:clrFrom>
              <a:clrTo>
                <a:srgbClr val="CDFFC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46" t="68242" r="74156" b="13911"/>
          <a:stretch>
            <a:fillRect/>
          </a:stretch>
        </p:blipFill>
        <p:spPr bwMode="auto">
          <a:xfrm>
            <a:off x="3849694" y="3806020"/>
            <a:ext cx="865188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Oval 31">
            <a:extLst>
              <a:ext uri="{FF2B5EF4-FFF2-40B4-BE49-F238E27FC236}">
                <a16:creationId xmlns:a16="http://schemas.microsoft.com/office/drawing/2014/main" id="{28F73AFC-9D52-4EFF-A60E-5D3374091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5269" y="4015137"/>
            <a:ext cx="554037" cy="542925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vi-VN" altLang="en-US" b="1">
                <a:solidFill>
                  <a:srgbClr val="FF0066"/>
                </a:solidFill>
                <a:latin typeface="Arial" panose="020B0604020202020204" pitchFamily="34" charset="0"/>
              </a:rPr>
              <a:t>B</a:t>
            </a:r>
            <a:endParaRPr lang="en-US" altLang="en-US" b="1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pic>
        <p:nvPicPr>
          <p:cNvPr id="51" name="Picture 37">
            <a:extLst>
              <a:ext uri="{FF2B5EF4-FFF2-40B4-BE49-F238E27FC236}">
                <a16:creationId xmlns:a16="http://schemas.microsoft.com/office/drawing/2014/main" id="{BCD0A14B-D016-4116-981A-590B58661D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56118">
            <a:off x="7405007" y="3792507"/>
            <a:ext cx="11049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Oval 38">
            <a:extLst>
              <a:ext uri="{FF2B5EF4-FFF2-40B4-BE49-F238E27FC236}">
                <a16:creationId xmlns:a16="http://schemas.microsoft.com/office/drawing/2014/main" id="{A0D2FE75-9DB0-44ED-B2F6-EB8E57D4D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4009" y="4080638"/>
            <a:ext cx="457200" cy="490538"/>
          </a:xfrm>
          <a:prstGeom prst="ellipse">
            <a:avLst/>
          </a:prstGeom>
          <a:solidFill>
            <a:srgbClr val="FF66FF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vi-VN" altLang="en-US" b="1">
                <a:solidFill>
                  <a:srgbClr val="0000FF"/>
                </a:solidFill>
                <a:latin typeface="Arial" panose="020B0604020202020204" pitchFamily="34" charset="0"/>
              </a:rPr>
              <a:t>D</a:t>
            </a:r>
            <a:endParaRPr lang="en-US" altLang="en-US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grpSp>
        <p:nvGrpSpPr>
          <p:cNvPr id="81" name="Group 12">
            <a:extLst>
              <a:ext uri="{FF2B5EF4-FFF2-40B4-BE49-F238E27FC236}">
                <a16:creationId xmlns:a16="http://schemas.microsoft.com/office/drawing/2014/main" id="{2C3E2078-6DD0-46F1-9CA4-CEF8BB832EDA}"/>
              </a:ext>
            </a:extLst>
          </p:cNvPr>
          <p:cNvGrpSpPr>
            <a:grpSpLocks/>
          </p:cNvGrpSpPr>
          <p:nvPr/>
        </p:nvGrpSpPr>
        <p:grpSpPr bwMode="auto">
          <a:xfrm>
            <a:off x="8341728" y="2272907"/>
            <a:ext cx="1160463" cy="1081088"/>
            <a:chOff x="4059" y="753"/>
            <a:chExt cx="731" cy="681"/>
          </a:xfrm>
        </p:grpSpPr>
        <p:pic>
          <p:nvPicPr>
            <p:cNvPr id="82" name="Picture 6">
              <a:extLst>
                <a:ext uri="{FF2B5EF4-FFF2-40B4-BE49-F238E27FC236}">
                  <a16:creationId xmlns:a16="http://schemas.microsoft.com/office/drawing/2014/main" id="{425F8042-BFC5-4E05-A7EE-E6163B334F3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9" y="753"/>
              <a:ext cx="681" cy="6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" name="Oval 14">
              <a:extLst>
                <a:ext uri="{FF2B5EF4-FFF2-40B4-BE49-F238E27FC236}">
                  <a16:creationId xmlns:a16="http://schemas.microsoft.com/office/drawing/2014/main" id="{A7C41299-4491-4371-B704-6492A319A0B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963599">
              <a:off x="4291" y="946"/>
              <a:ext cx="499" cy="17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FF3300"/>
                </a:solidFill>
              </a:endParaRP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8754DF24-4303-4C13-96D9-5B2BF97814E0}"/>
              </a:ext>
            </a:extLst>
          </p:cNvPr>
          <p:cNvSpPr txBox="1"/>
          <p:nvPr/>
        </p:nvSpPr>
        <p:spPr>
          <a:xfrm>
            <a:off x="634209" y="1109011"/>
            <a:ext cx="11004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u="sng"/>
              <a:t>Câu 3</a:t>
            </a:r>
            <a:r>
              <a:rPr lang="vi-VN" sz="3200"/>
              <a:t>: Số bánh của hình dưới đây là:         </a:t>
            </a:r>
            <a:endParaRPr lang="en-US" sz="3200"/>
          </a:p>
        </p:txBody>
      </p:sp>
      <p:grpSp>
        <p:nvGrpSpPr>
          <p:cNvPr id="88" name="Group 42">
            <a:extLst>
              <a:ext uri="{FF2B5EF4-FFF2-40B4-BE49-F238E27FC236}">
                <a16:creationId xmlns:a16="http://schemas.microsoft.com/office/drawing/2014/main" id="{2B15DC25-7609-4551-A68E-F1C782246BD9}"/>
              </a:ext>
            </a:extLst>
          </p:cNvPr>
          <p:cNvGrpSpPr>
            <a:grpSpLocks/>
          </p:cNvGrpSpPr>
          <p:nvPr/>
        </p:nvGrpSpPr>
        <p:grpSpPr bwMode="auto">
          <a:xfrm>
            <a:off x="9908402" y="3624809"/>
            <a:ext cx="1020763" cy="1219200"/>
            <a:chOff x="3888" y="2688"/>
            <a:chExt cx="547" cy="624"/>
          </a:xfrm>
        </p:grpSpPr>
        <p:pic>
          <p:nvPicPr>
            <p:cNvPr id="89" name="Picture 39">
              <a:extLst>
                <a:ext uri="{FF2B5EF4-FFF2-40B4-BE49-F238E27FC236}">
                  <a16:creationId xmlns:a16="http://schemas.microsoft.com/office/drawing/2014/main" id="{3B09801F-2432-4C01-A579-45FC7275E9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8" y="2688"/>
              <a:ext cx="547" cy="6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0" name="Oval 8">
              <a:extLst>
                <a:ext uri="{FF2B5EF4-FFF2-40B4-BE49-F238E27FC236}">
                  <a16:creationId xmlns:a16="http://schemas.microsoft.com/office/drawing/2014/main" id="{DFBACE7C-58B2-4C20-801E-CC432688A4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880"/>
              <a:ext cx="272" cy="272"/>
            </a:xfrm>
            <a:prstGeom prst="ellipse">
              <a:avLst/>
            </a:prstGeom>
            <a:solidFill>
              <a:srgbClr val="FF0066"/>
            </a:solidFill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vi-VN" altLang="en-US" b="1">
                  <a:solidFill>
                    <a:srgbClr val="0000FF"/>
                  </a:solidFill>
                  <a:latin typeface="Arial" panose="020B0604020202020204" pitchFamily="34" charset="0"/>
                </a:rPr>
                <a:t>C</a:t>
              </a:r>
              <a:endParaRPr lang="en-US" altLang="en-US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91" name="Picture 6">
            <a:extLst>
              <a:ext uri="{FF2B5EF4-FFF2-40B4-BE49-F238E27FC236}">
                <a16:creationId xmlns:a16="http://schemas.microsoft.com/office/drawing/2014/main" id="{36461B07-A239-4D9F-B502-C267ECDDEE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5707" y="1965564"/>
            <a:ext cx="1081087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" name="Picture 10" descr="1">
            <a:extLst>
              <a:ext uri="{FF2B5EF4-FFF2-40B4-BE49-F238E27FC236}">
                <a16:creationId xmlns:a16="http://schemas.microsoft.com/office/drawing/2014/main" id="{9D6E6359-FFA5-4BF4-B86A-D007BA17FE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FFA"/>
              </a:clrFrom>
              <a:clrTo>
                <a:srgbClr val="FEFF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219" y="1606957"/>
            <a:ext cx="1152525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" name="Picture 10" descr="1">
            <a:extLst>
              <a:ext uri="{FF2B5EF4-FFF2-40B4-BE49-F238E27FC236}">
                <a16:creationId xmlns:a16="http://schemas.microsoft.com/office/drawing/2014/main" id="{CF2C5E2A-ED02-4E5D-9701-87B70834E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FFA"/>
              </a:clrFrom>
              <a:clrTo>
                <a:srgbClr val="FEFF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69" y="2415628"/>
            <a:ext cx="1152525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" name="Picture 6">
            <a:extLst>
              <a:ext uri="{FF2B5EF4-FFF2-40B4-BE49-F238E27FC236}">
                <a16:creationId xmlns:a16="http://schemas.microsoft.com/office/drawing/2014/main" id="{646B4EF7-DD20-4880-843F-079CF3F539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2128" y="521163"/>
            <a:ext cx="1081087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" name="Oval 14">
            <a:extLst>
              <a:ext uri="{FF2B5EF4-FFF2-40B4-BE49-F238E27FC236}">
                <a16:creationId xmlns:a16="http://schemas.microsoft.com/office/drawing/2014/main" id="{B80B7F17-900B-4091-9C97-8003B0A35CA1}"/>
              </a:ext>
            </a:extLst>
          </p:cNvPr>
          <p:cNvSpPr>
            <a:spLocks noChangeArrowheads="1"/>
          </p:cNvSpPr>
          <p:nvPr/>
        </p:nvSpPr>
        <p:spPr bwMode="auto">
          <a:xfrm rot="20636401">
            <a:off x="10451201" y="812671"/>
            <a:ext cx="737676" cy="3384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b="1">
              <a:solidFill>
                <a:srgbClr val="FF3300"/>
              </a:solidFill>
            </a:endParaRPr>
          </a:p>
        </p:txBody>
      </p:sp>
      <p:sp>
        <p:nvSpPr>
          <p:cNvPr id="97" name="Oval 14">
            <a:extLst>
              <a:ext uri="{FF2B5EF4-FFF2-40B4-BE49-F238E27FC236}">
                <a16:creationId xmlns:a16="http://schemas.microsoft.com/office/drawing/2014/main" id="{EA11CEC6-1D2F-48B3-91FF-A6983C6FAB21}"/>
              </a:ext>
            </a:extLst>
          </p:cNvPr>
          <p:cNvSpPr>
            <a:spLocks noChangeArrowheads="1"/>
          </p:cNvSpPr>
          <p:nvPr/>
        </p:nvSpPr>
        <p:spPr bwMode="auto">
          <a:xfrm rot="968573">
            <a:off x="1144388" y="1911711"/>
            <a:ext cx="772341" cy="29457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b="1">
              <a:solidFill>
                <a:srgbClr val="FF3300"/>
              </a:solidFill>
            </a:endParaRPr>
          </a:p>
        </p:txBody>
      </p:sp>
      <p:sp>
        <p:nvSpPr>
          <p:cNvPr id="100" name="Oval 14">
            <a:extLst>
              <a:ext uri="{FF2B5EF4-FFF2-40B4-BE49-F238E27FC236}">
                <a16:creationId xmlns:a16="http://schemas.microsoft.com/office/drawing/2014/main" id="{E9986C24-9E8F-4D85-B989-FA8EAA5D8C6C}"/>
              </a:ext>
            </a:extLst>
          </p:cNvPr>
          <p:cNvSpPr>
            <a:spLocks noChangeArrowheads="1"/>
          </p:cNvSpPr>
          <p:nvPr/>
        </p:nvSpPr>
        <p:spPr bwMode="auto">
          <a:xfrm rot="20636401">
            <a:off x="11135619" y="2262024"/>
            <a:ext cx="737676" cy="298414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b="1">
              <a:solidFill>
                <a:srgbClr val="FF3300"/>
              </a:solidFill>
            </a:endParaRPr>
          </a:p>
        </p:txBody>
      </p:sp>
      <p:sp>
        <p:nvSpPr>
          <p:cNvPr id="101" name="Oval 14">
            <a:extLst>
              <a:ext uri="{FF2B5EF4-FFF2-40B4-BE49-F238E27FC236}">
                <a16:creationId xmlns:a16="http://schemas.microsoft.com/office/drawing/2014/main" id="{A8B84F98-E96E-4204-B796-9FE8436A79DE}"/>
              </a:ext>
            </a:extLst>
          </p:cNvPr>
          <p:cNvSpPr>
            <a:spLocks noChangeArrowheads="1"/>
          </p:cNvSpPr>
          <p:nvPr/>
        </p:nvSpPr>
        <p:spPr bwMode="auto">
          <a:xfrm rot="968573" flipV="1">
            <a:off x="744059" y="2678980"/>
            <a:ext cx="649319" cy="344996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b="1">
              <a:solidFill>
                <a:srgbClr val="FF3300"/>
              </a:solidFill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64F8CD0-4DC8-89D8-AF9C-9C1429FD3057}"/>
              </a:ext>
            </a:extLst>
          </p:cNvPr>
          <p:cNvSpPr/>
          <p:nvPr/>
        </p:nvSpPr>
        <p:spPr>
          <a:xfrm>
            <a:off x="3237747" y="1927064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67B1594-CB89-CA42-8472-9E815BEAFCF8}"/>
              </a:ext>
            </a:extLst>
          </p:cNvPr>
          <p:cNvSpPr/>
          <p:nvPr/>
        </p:nvSpPr>
        <p:spPr>
          <a:xfrm>
            <a:off x="4782579" y="1959851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88B8767-0F2C-EF43-97C8-AAEB7E2D91F2}"/>
              </a:ext>
            </a:extLst>
          </p:cNvPr>
          <p:cNvSpPr/>
          <p:nvPr/>
        </p:nvSpPr>
        <p:spPr>
          <a:xfrm>
            <a:off x="6306239" y="1907012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D94E5B1-1BDC-A921-0BC2-0BBBC54CFF90}"/>
              </a:ext>
            </a:extLst>
          </p:cNvPr>
          <p:cNvGrpSpPr/>
          <p:nvPr/>
        </p:nvGrpSpPr>
        <p:grpSpPr>
          <a:xfrm>
            <a:off x="6323045" y="1897380"/>
            <a:ext cx="1450964" cy="1467065"/>
            <a:chOff x="6312508" y="2631698"/>
            <a:chExt cx="1450964" cy="1467065"/>
          </a:xfrm>
        </p:grpSpPr>
        <p:sp>
          <p:nvSpPr>
            <p:cNvPr id="13" name="Partial Circle 12">
              <a:extLst>
                <a:ext uri="{FF2B5EF4-FFF2-40B4-BE49-F238E27FC236}">
                  <a16:creationId xmlns:a16="http://schemas.microsoft.com/office/drawing/2014/main" id="{FD68E997-1DDE-1978-4CE3-9A46B806DF2D}"/>
                </a:ext>
              </a:extLst>
            </p:cNvPr>
            <p:cNvSpPr/>
            <p:nvPr/>
          </p:nvSpPr>
          <p:spPr>
            <a:xfrm>
              <a:off x="6312508" y="2631698"/>
              <a:ext cx="1450964" cy="1467065"/>
            </a:xfrm>
            <a:prstGeom prst="pie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EC25F71-1EDB-9AF7-C830-6E58595BCFD1}"/>
                </a:ext>
              </a:extLst>
            </p:cNvPr>
            <p:cNvCxnSpPr>
              <a:endCxn id="13" idx="2"/>
            </p:cNvCxnSpPr>
            <p:nvPr/>
          </p:nvCxnSpPr>
          <p:spPr>
            <a:xfrm flipH="1">
              <a:off x="6312508" y="3365230"/>
              <a:ext cx="723899" cy="1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72D0C7B-2C5B-CE27-F5A8-6AE93189968D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7048527" y="2640546"/>
            <a:ext cx="0" cy="723899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14F20F33-3A2F-917D-CEA4-5E7E3C928D6A}"/>
              </a:ext>
            </a:extLst>
          </p:cNvPr>
          <p:cNvSpPr txBox="1"/>
          <p:nvPr/>
        </p:nvSpPr>
        <p:spPr>
          <a:xfrm>
            <a:off x="3414436" y="5056491"/>
            <a:ext cx="2519004" cy="1384995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2 cái bánh </a:t>
            </a:r>
          </a:p>
          <a:p>
            <a:r>
              <a:rPr lang="vi-VN" sz="2800" b="1" dirty="0">
                <a:solidFill>
                  <a:srgbClr val="FF0000"/>
                </a:solidFill>
              </a:rPr>
              <a:t>v</a:t>
            </a:r>
            <a:r>
              <a:rPr lang="vi-VN" sz="2800" b="1" dirty="0" smtClean="0">
                <a:solidFill>
                  <a:srgbClr val="FF0000"/>
                </a:solidFill>
              </a:rPr>
              <a:t>à     cái </a:t>
            </a:r>
            <a:r>
              <a:rPr lang="vi-VN" sz="2800" b="1" dirty="0">
                <a:solidFill>
                  <a:srgbClr val="FF0000"/>
                </a:solidFill>
              </a:rPr>
              <a:t>bánh</a:t>
            </a:r>
          </a:p>
          <a:p>
            <a:r>
              <a:rPr lang="vi-VN" sz="2800" b="1" dirty="0">
                <a:solidFill>
                  <a:srgbClr val="FF0000"/>
                </a:solidFill>
              </a:rPr>
              <a:t> </a:t>
            </a:r>
            <a:endParaRPr lang="vi-VN" sz="2800" dirty="0">
              <a:solidFill>
                <a:srgbClr val="FF0000"/>
              </a:solidFill>
            </a:endParaRPr>
          </a:p>
        </p:txBody>
      </p:sp>
      <p:grpSp>
        <p:nvGrpSpPr>
          <p:cNvPr id="22" name="Group 58">
            <a:extLst>
              <a:ext uri="{FF2B5EF4-FFF2-40B4-BE49-F238E27FC236}">
                <a16:creationId xmlns:a16="http://schemas.microsoft.com/office/drawing/2014/main" id="{FFEEB09C-9793-BF6B-D326-4FD0DB3B922C}"/>
              </a:ext>
            </a:extLst>
          </p:cNvPr>
          <p:cNvGrpSpPr>
            <a:grpSpLocks/>
          </p:cNvGrpSpPr>
          <p:nvPr/>
        </p:nvGrpSpPr>
        <p:grpSpPr bwMode="auto">
          <a:xfrm>
            <a:off x="3690867" y="5302015"/>
            <a:ext cx="628803" cy="1004090"/>
            <a:chOff x="688" y="3636"/>
            <a:chExt cx="560" cy="687"/>
          </a:xfrm>
        </p:grpSpPr>
        <p:grpSp>
          <p:nvGrpSpPr>
            <p:cNvPr id="23" name="Group 45">
              <a:extLst>
                <a:ext uri="{FF2B5EF4-FFF2-40B4-BE49-F238E27FC236}">
                  <a16:creationId xmlns:a16="http://schemas.microsoft.com/office/drawing/2014/main" id="{3AD8ADD6-C98F-0B72-07EC-8F8F4C845A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3636"/>
              <a:ext cx="336" cy="687"/>
              <a:chOff x="480" y="3156"/>
              <a:chExt cx="336" cy="687"/>
            </a:xfrm>
          </p:grpSpPr>
          <p:sp>
            <p:nvSpPr>
              <p:cNvPr id="25" name="Text Box 46">
                <a:extLst>
                  <a:ext uri="{FF2B5EF4-FFF2-40B4-BE49-F238E27FC236}">
                    <a16:creationId xmlns:a16="http://schemas.microsoft.com/office/drawing/2014/main" id="{068B22FC-A934-D280-BFF4-CDC7EB88DD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4" y="3156"/>
                <a:ext cx="24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vi-VN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1</a:t>
                </a:r>
                <a:endParaRPr lang="en-US" altLang="en-US" sz="3200" b="1">
                  <a:solidFill>
                    <a:srgbClr val="FF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6" name="Text Box 47">
                <a:extLst>
                  <a:ext uri="{FF2B5EF4-FFF2-40B4-BE49-F238E27FC236}">
                    <a16:creationId xmlns:a16="http://schemas.microsoft.com/office/drawing/2014/main" id="{542132E4-33DF-D574-8F7E-301F721207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vi-VN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4</a:t>
                </a:r>
                <a:endParaRPr lang="en-US" altLang="en-US" sz="3200" b="1">
                  <a:solidFill>
                    <a:srgbClr val="FF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" name="Line 48">
                <a:extLst>
                  <a:ext uri="{FF2B5EF4-FFF2-40B4-BE49-F238E27FC236}">
                    <a16:creationId xmlns:a16="http://schemas.microsoft.com/office/drawing/2014/main" id="{45A16F5C-D8B7-7A09-4BDE-BC504138DC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" name="Text Box 56">
              <a:extLst>
                <a:ext uri="{FF2B5EF4-FFF2-40B4-BE49-F238E27FC236}">
                  <a16:creationId xmlns:a16="http://schemas.microsoft.com/office/drawing/2014/main" id="{D615DD67-787B-6D94-C57F-C802BE27E0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8" y="3790"/>
              <a:ext cx="11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3200" b="1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175D2476-8AF5-7546-2B53-F1ADDAA28A85}"/>
              </a:ext>
            </a:extLst>
          </p:cNvPr>
          <p:cNvSpPr txBox="1"/>
          <p:nvPr/>
        </p:nvSpPr>
        <p:spPr>
          <a:xfrm>
            <a:off x="304072" y="4998779"/>
            <a:ext cx="2638013" cy="1384995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</a:rPr>
              <a:t>2 cái bánh </a:t>
            </a:r>
          </a:p>
          <a:p>
            <a:r>
              <a:rPr lang="vi-VN" sz="2800" b="1">
                <a:solidFill>
                  <a:srgbClr val="FF0000"/>
                </a:solidFill>
              </a:rPr>
              <a:t>và      cái bánh</a:t>
            </a:r>
          </a:p>
          <a:p>
            <a:endParaRPr lang="vi-VN" sz="2800">
              <a:solidFill>
                <a:srgbClr val="FF0000"/>
              </a:solidFill>
            </a:endParaRPr>
          </a:p>
        </p:txBody>
      </p:sp>
      <p:grpSp>
        <p:nvGrpSpPr>
          <p:cNvPr id="29" name="Group 60">
            <a:extLst>
              <a:ext uri="{FF2B5EF4-FFF2-40B4-BE49-F238E27FC236}">
                <a16:creationId xmlns:a16="http://schemas.microsoft.com/office/drawing/2014/main" id="{F5C03201-4830-4135-D0CC-AF20645A2AA2}"/>
              </a:ext>
            </a:extLst>
          </p:cNvPr>
          <p:cNvGrpSpPr>
            <a:grpSpLocks/>
          </p:cNvGrpSpPr>
          <p:nvPr/>
        </p:nvGrpSpPr>
        <p:grpSpPr bwMode="auto">
          <a:xfrm>
            <a:off x="438267" y="5251043"/>
            <a:ext cx="891769" cy="1089025"/>
            <a:chOff x="3500" y="2112"/>
            <a:chExt cx="580" cy="686"/>
          </a:xfrm>
        </p:grpSpPr>
        <p:grpSp>
          <p:nvGrpSpPr>
            <p:cNvPr id="30" name="Group 41">
              <a:extLst>
                <a:ext uri="{FF2B5EF4-FFF2-40B4-BE49-F238E27FC236}">
                  <a16:creationId xmlns:a16="http://schemas.microsoft.com/office/drawing/2014/main" id="{FC13D0C5-3160-DE47-CA5D-0424F57665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4" y="2112"/>
              <a:ext cx="336" cy="686"/>
              <a:chOff x="480" y="3157"/>
              <a:chExt cx="336" cy="686"/>
            </a:xfrm>
          </p:grpSpPr>
          <p:sp>
            <p:nvSpPr>
              <p:cNvPr id="32" name="Text Box 42">
                <a:extLst>
                  <a:ext uri="{FF2B5EF4-FFF2-40B4-BE49-F238E27FC236}">
                    <a16:creationId xmlns:a16="http://schemas.microsoft.com/office/drawing/2014/main" id="{0986D443-09B6-ACAB-DAA8-FF243E7ECA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33" name="Text Box 43">
                <a:extLst>
                  <a:ext uri="{FF2B5EF4-FFF2-40B4-BE49-F238E27FC236}">
                    <a16:creationId xmlns:a16="http://schemas.microsoft.com/office/drawing/2014/main" id="{1F9027B2-8580-0E8E-F786-563F59C9A5B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34" name="Line 44">
                <a:extLst>
                  <a:ext uri="{FF2B5EF4-FFF2-40B4-BE49-F238E27FC236}">
                    <a16:creationId xmlns:a16="http://schemas.microsoft.com/office/drawing/2014/main" id="{D13B919C-40D1-4F41-58BD-2B5AA0B338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" name="Text Box 55">
              <a:extLst>
                <a:ext uri="{FF2B5EF4-FFF2-40B4-BE49-F238E27FC236}">
                  <a16:creationId xmlns:a16="http://schemas.microsoft.com/office/drawing/2014/main" id="{3BE454A5-E1E2-F00B-927E-87FB560AF5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0" y="2256"/>
              <a:ext cx="11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3200" b="1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DB2D0608-DA14-B6D9-5329-2F0C0FFE698D}"/>
              </a:ext>
            </a:extLst>
          </p:cNvPr>
          <p:cNvSpPr txBox="1"/>
          <p:nvPr/>
        </p:nvSpPr>
        <p:spPr>
          <a:xfrm>
            <a:off x="6392767" y="4937311"/>
            <a:ext cx="2638013" cy="1384995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3 cái bánh</a:t>
            </a:r>
          </a:p>
          <a:p>
            <a:r>
              <a:rPr lang="vi-VN" sz="2800" b="1" dirty="0">
                <a:solidFill>
                  <a:srgbClr val="FF0000"/>
                </a:solidFill>
              </a:rPr>
              <a:t>v</a:t>
            </a:r>
            <a:r>
              <a:rPr lang="vi-VN" sz="2800" b="1" dirty="0" smtClean="0">
                <a:solidFill>
                  <a:srgbClr val="FF0000"/>
                </a:solidFill>
              </a:rPr>
              <a:t>à      cái </a:t>
            </a:r>
            <a:r>
              <a:rPr lang="vi-VN" sz="2800" b="1" dirty="0">
                <a:solidFill>
                  <a:srgbClr val="FF0000"/>
                </a:solidFill>
              </a:rPr>
              <a:t>bánh</a:t>
            </a:r>
          </a:p>
          <a:p>
            <a:r>
              <a:rPr lang="vi-VN" sz="2800" b="1" dirty="0">
                <a:solidFill>
                  <a:srgbClr val="FF0000"/>
                </a:solidFill>
              </a:rPr>
              <a:t> 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4D7C4A8-F49C-77C4-C68B-A31D4A408174}"/>
              </a:ext>
            </a:extLst>
          </p:cNvPr>
          <p:cNvSpPr txBox="1"/>
          <p:nvPr/>
        </p:nvSpPr>
        <p:spPr>
          <a:xfrm>
            <a:off x="9379582" y="4921110"/>
            <a:ext cx="2638013" cy="138499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3 cái bánh </a:t>
            </a:r>
          </a:p>
          <a:p>
            <a:r>
              <a:rPr lang="vi-VN" sz="2800" b="1" dirty="0">
                <a:solidFill>
                  <a:srgbClr val="FF0000"/>
                </a:solidFill>
              </a:rPr>
              <a:t>v</a:t>
            </a:r>
            <a:r>
              <a:rPr lang="vi-VN" sz="2800" b="1" dirty="0" smtClean="0">
                <a:solidFill>
                  <a:srgbClr val="FF0000"/>
                </a:solidFill>
              </a:rPr>
              <a:t>à      cái </a:t>
            </a:r>
            <a:r>
              <a:rPr lang="vi-VN" sz="2800" b="1" dirty="0">
                <a:solidFill>
                  <a:srgbClr val="FF0000"/>
                </a:solidFill>
              </a:rPr>
              <a:t>bánh </a:t>
            </a:r>
          </a:p>
          <a:p>
            <a:r>
              <a:rPr lang="vi-VN" sz="2800" dirty="0">
                <a:solidFill>
                  <a:srgbClr val="FF0000"/>
                </a:solidFill>
              </a:rPr>
              <a:t> </a:t>
            </a:r>
          </a:p>
        </p:txBody>
      </p:sp>
      <p:grpSp>
        <p:nvGrpSpPr>
          <p:cNvPr id="48" name="Group 58">
            <a:extLst>
              <a:ext uri="{FF2B5EF4-FFF2-40B4-BE49-F238E27FC236}">
                <a16:creationId xmlns:a16="http://schemas.microsoft.com/office/drawing/2014/main" id="{8C0E4988-91F0-EED9-C555-06EFA1399946}"/>
              </a:ext>
            </a:extLst>
          </p:cNvPr>
          <p:cNvGrpSpPr>
            <a:grpSpLocks/>
          </p:cNvGrpSpPr>
          <p:nvPr/>
        </p:nvGrpSpPr>
        <p:grpSpPr bwMode="auto">
          <a:xfrm>
            <a:off x="6575617" y="5204475"/>
            <a:ext cx="878128" cy="1089025"/>
            <a:chOff x="688" y="3637"/>
            <a:chExt cx="560" cy="686"/>
          </a:xfrm>
        </p:grpSpPr>
        <p:grpSp>
          <p:nvGrpSpPr>
            <p:cNvPr id="49" name="Group 45">
              <a:extLst>
                <a:ext uri="{FF2B5EF4-FFF2-40B4-BE49-F238E27FC236}">
                  <a16:creationId xmlns:a16="http://schemas.microsoft.com/office/drawing/2014/main" id="{7B330DAC-4FF4-9359-BA05-713EC7B687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3637"/>
              <a:ext cx="336" cy="686"/>
              <a:chOff x="480" y="3157"/>
              <a:chExt cx="336" cy="686"/>
            </a:xfrm>
          </p:grpSpPr>
          <p:sp>
            <p:nvSpPr>
              <p:cNvPr id="54" name="Text Box 46">
                <a:extLst>
                  <a:ext uri="{FF2B5EF4-FFF2-40B4-BE49-F238E27FC236}">
                    <a16:creationId xmlns:a16="http://schemas.microsoft.com/office/drawing/2014/main" id="{DA85463F-6B1D-4207-8989-8F2EE82DAF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vi-VN" altLang="en-US" sz="3200" b="1" dirty="0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1</a:t>
                </a:r>
                <a:endParaRPr lang="en-US" altLang="en-US" sz="3200" b="1" dirty="0">
                  <a:solidFill>
                    <a:srgbClr val="FF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5" name="Text Box 47">
                <a:extLst>
                  <a:ext uri="{FF2B5EF4-FFF2-40B4-BE49-F238E27FC236}">
                    <a16:creationId xmlns:a16="http://schemas.microsoft.com/office/drawing/2014/main" id="{70F134BF-47DA-2FA6-FA09-D6BD16B50D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vi-VN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4</a:t>
                </a:r>
                <a:endParaRPr lang="en-US" altLang="en-US" sz="3200" b="1">
                  <a:solidFill>
                    <a:srgbClr val="FF0066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6" name="Line 48">
                <a:extLst>
                  <a:ext uri="{FF2B5EF4-FFF2-40B4-BE49-F238E27FC236}">
                    <a16:creationId xmlns:a16="http://schemas.microsoft.com/office/drawing/2014/main" id="{DEDC82FD-B928-60A2-9F75-BE60B5FACB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" name="Text Box 56">
              <a:extLst>
                <a:ext uri="{FF2B5EF4-FFF2-40B4-BE49-F238E27FC236}">
                  <a16:creationId xmlns:a16="http://schemas.microsoft.com/office/drawing/2014/main" id="{FCD1BAC0-2EEC-0B23-C175-6102A49F4A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8" y="3790"/>
              <a:ext cx="11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3200" b="1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3" name="Group 60">
            <a:extLst>
              <a:ext uri="{FF2B5EF4-FFF2-40B4-BE49-F238E27FC236}">
                <a16:creationId xmlns:a16="http://schemas.microsoft.com/office/drawing/2014/main" id="{44CA1F92-E898-2172-8AC8-9B28FDD8992C}"/>
              </a:ext>
            </a:extLst>
          </p:cNvPr>
          <p:cNvGrpSpPr>
            <a:grpSpLocks/>
          </p:cNvGrpSpPr>
          <p:nvPr/>
        </p:nvGrpSpPr>
        <p:grpSpPr bwMode="auto">
          <a:xfrm>
            <a:off x="9567294" y="5251043"/>
            <a:ext cx="851490" cy="1089025"/>
            <a:chOff x="3500" y="2112"/>
            <a:chExt cx="580" cy="686"/>
          </a:xfrm>
        </p:grpSpPr>
        <p:grpSp>
          <p:nvGrpSpPr>
            <p:cNvPr id="64" name="Group 41">
              <a:extLst>
                <a:ext uri="{FF2B5EF4-FFF2-40B4-BE49-F238E27FC236}">
                  <a16:creationId xmlns:a16="http://schemas.microsoft.com/office/drawing/2014/main" id="{71DFBD57-AA3A-A38A-E811-9F12C1A0F4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4" y="2112"/>
              <a:ext cx="336" cy="686"/>
              <a:chOff x="480" y="3157"/>
              <a:chExt cx="336" cy="686"/>
            </a:xfrm>
          </p:grpSpPr>
          <p:sp>
            <p:nvSpPr>
              <p:cNvPr id="66" name="Text Box 42">
                <a:extLst>
                  <a:ext uri="{FF2B5EF4-FFF2-40B4-BE49-F238E27FC236}">
                    <a16:creationId xmlns:a16="http://schemas.microsoft.com/office/drawing/2014/main" id="{5BD091B4-327B-73EF-CD82-567E3DA0395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 dirty="0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67" name="Text Box 43">
                <a:extLst>
                  <a:ext uri="{FF2B5EF4-FFF2-40B4-BE49-F238E27FC236}">
                    <a16:creationId xmlns:a16="http://schemas.microsoft.com/office/drawing/2014/main" id="{311D2ED9-C6CE-11FE-7894-FC0DB2C8D9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>
                    <a:solidFill>
                      <a:srgbClr val="FF0066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68" name="Line 44">
                <a:extLst>
                  <a:ext uri="{FF2B5EF4-FFF2-40B4-BE49-F238E27FC236}">
                    <a16:creationId xmlns:a16="http://schemas.microsoft.com/office/drawing/2014/main" id="{82DC22D4-AEBC-E0ED-2145-0EBE4F4576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5" name="Text Box 55">
              <a:extLst>
                <a:ext uri="{FF2B5EF4-FFF2-40B4-BE49-F238E27FC236}">
                  <a16:creationId xmlns:a16="http://schemas.microsoft.com/office/drawing/2014/main" id="{B8DF7CF1-F865-384D-9DBD-7DC2549F7E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0" y="2256"/>
              <a:ext cx="11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3200" b="1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64B1F768-1118-C0FB-771F-3180A018A7D0}"/>
              </a:ext>
            </a:extLst>
          </p:cNvPr>
          <p:cNvSpPr txBox="1"/>
          <p:nvPr/>
        </p:nvSpPr>
        <p:spPr>
          <a:xfrm>
            <a:off x="3161099" y="1810149"/>
            <a:ext cx="4927600" cy="1666827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042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294 0.0375 L -0.08906 0.17523 C -0.09206 0.2368 -0.15495 0.30393 -0.2026 0.29629 L -0.31003 0.27986 " pathEditMode="relative" rAng="5700000" ptsTypes="AAAA">
                                      <p:cBhvr>
                                        <p:cTn id="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15" y="1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132</Words>
  <Application>Microsoft Office PowerPoint</Application>
  <PresentationFormat>Widescreen</PresentationFormat>
  <Paragraphs>54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.Vn3DH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MyPC</cp:lastModifiedBy>
  <cp:revision>15</cp:revision>
  <dcterms:created xsi:type="dcterms:W3CDTF">2024-07-01T08:11:47Z</dcterms:created>
  <dcterms:modified xsi:type="dcterms:W3CDTF">2025-01-16T11:40:57Z</dcterms:modified>
</cp:coreProperties>
</file>