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9"/>
  </p:notesMasterIdLst>
  <p:sldIdLst>
    <p:sldId id="285" r:id="rId2"/>
    <p:sldId id="256" r:id="rId3"/>
    <p:sldId id="286" r:id="rId4"/>
    <p:sldId id="258" r:id="rId5"/>
    <p:sldId id="287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19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9E715-A35E-41B5-9B98-67B5FBC41E01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2FFE7-BFD5-4545-9AD2-BAF3F5AB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5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EA11-4E83-418A-814C-1759C30A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0FA5C-674D-46F0-9D58-C69EBABD7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B38AE-1185-43F4-8E21-AC0438E3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204B8-3394-40EE-A770-6627A5EE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41CEA-CEE0-4F4E-8FCE-703B5F25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6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830B-C3C2-4DEF-ABA6-23E1A8AE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1E2C2-D342-4345-8203-559E6EA4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DE8E5-7344-4405-8A12-0E91E698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23782-3BD5-453E-9FA5-6DF831A3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790A1-3E2D-45D5-86A7-8D8CA24D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245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DC07C8-421A-480A-B640-F7BA97BAD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12B25-C126-4204-96C5-392CFA98A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8CA16-EEDB-451D-BAEE-13EBB5D6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74949-0971-4040-B16D-9859533F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ABE4-ABAC-4E57-8133-EBAA93E2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904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4BC9-54E5-4F6D-B988-8AA9CD48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B498-1F49-420C-966C-79A78B821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17B5-2859-4B4D-9051-6836B8D2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4E943-5AED-4399-99E0-93FE64F7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22D1-C7D4-4B58-9B04-916C924E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049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B594-217A-473F-9F63-CF122182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8C5BB-D472-45F8-915F-9A1E2781E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00A5F-6644-46D2-8458-99F00615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E7B0-98FA-444E-9909-8CB205D8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6B234-6D48-4396-99A8-95E115F7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137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3984-6D4E-4135-93A0-36BBB828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AA4C-13C5-4B5A-A65F-3C9357DFB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32D1F-374F-4F46-B6A3-70B48B8A6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750D6-7F1D-48B6-A955-5DA4BCE6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C104F-E69E-4EA3-B64C-76D9B01E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104CA-DBC3-44E0-A5E2-AF9741CA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14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D9CE-F919-40AF-9669-E0A4F963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8998C-7518-4849-9C12-5AC5EB66D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7C524-C1CB-41EF-ADAA-4681CDCE3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847FD-9B48-47D0-AF56-834BD4CC2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D3B13-6F61-487E-ACB1-6E3ECCDBA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E729A-9590-4618-8955-0213F2A2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D5902-FDA8-4588-83EF-66B5CF4B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F58D7-2E60-4587-ACC8-E1A991C0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510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975E-2567-4C25-886F-12F61848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548ED-8277-45F8-9D93-9183886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8BADF-F52E-4874-9269-8CD8CEA9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E839F-D142-4D7D-8984-6F516B23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34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8DE03-D75E-47E8-A4F4-D4B56825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1FBE0-6C8B-4DF3-BF6C-8458137A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43CD-A02A-408C-BF8F-6D286369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847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1A15-BB4F-4BE9-9D51-892272F6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2BA09-100F-4A9F-8AEE-CA9EAF5B5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50E83-2728-4238-9208-848E49A85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86B9E-59AC-4D13-94C3-A796203D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00259-DE3F-4F16-B136-140C02E4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317FC-A0BC-4E54-8EB8-901894A7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14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4B2E-E36C-4102-80E1-3D49A35B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F9CB2-18C0-4B23-B86D-FC623219D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87AD5-BE0F-49F1-BFB7-4729A7A8B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B0EC2-81ED-4280-A362-FB36EDEE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7B202-4037-4605-8E9A-B3AD7758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A0C3C-5DC3-4BE7-8B57-3AD5CF7E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376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3B737-30F7-43F5-B26F-E2E31416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CB8DF-8A48-48C2-A7BC-CC7DBFB88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E24EE-A755-48F5-AE26-A83A91F31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87A7-FCE2-492C-8513-469E673D085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5D185-0577-4D10-9EA7-CBD535783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80664-9151-417C-9D07-B72D29423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271EB-02D2-430A-883B-5AB15D8DC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2669" y="12704792"/>
            <a:ext cx="4051269" cy="11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3.wdp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microsoft.com/office/2007/relationships/hdphoto" Target="../media/hdphoto2.wdp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slide" Target="slide5.xml"/><Relationship Id="rId26" Type="http://schemas.openxmlformats.org/officeDocument/2006/relationships/image" Target="../media/image12.png"/><Relationship Id="rId3" Type="http://schemas.openxmlformats.org/officeDocument/2006/relationships/audio" Target="../media/audio2.wav"/><Relationship Id="rId21" Type="http://schemas.openxmlformats.org/officeDocument/2006/relationships/image" Target="../media/image22.png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slide" Target="slide6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slide" Target="slide3.xml"/><Relationship Id="rId32" Type="http://schemas.openxmlformats.org/officeDocument/2006/relationships/image" Target="../media/image25.gif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23.png"/><Relationship Id="rId28" Type="http://schemas.openxmlformats.org/officeDocument/2006/relationships/image" Target="../media/image14.png"/><Relationship Id="rId10" Type="http://schemas.openxmlformats.org/officeDocument/2006/relationships/image" Target="../media/image7.png"/><Relationship Id="rId19" Type="http://schemas.openxmlformats.org/officeDocument/2006/relationships/image" Target="../media/image21.png"/><Relationship Id="rId31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microsoft.com/office/2007/relationships/hdphoto" Target="../media/hdphoto2.wdp"/><Relationship Id="rId22" Type="http://schemas.openxmlformats.org/officeDocument/2006/relationships/slide" Target="slide7.xml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8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E8E66E-C8A1-400D-B8BA-34E6AF441B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4" name="Picture 10" descr="[animate output image]">
            <a:extLst>
              <a:ext uri="{FF2B5EF4-FFF2-40B4-BE49-F238E27FC236}">
                <a16:creationId xmlns:a16="http://schemas.microsoft.com/office/drawing/2014/main" id="{125A4119-AF17-4096-A57D-205A6F4DB9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57" y="2730872"/>
            <a:ext cx="2156752" cy="19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1 NK PowerSkills">
            <a:extLst>
              <a:ext uri="{FF2B5EF4-FFF2-40B4-BE49-F238E27FC236}">
                <a16:creationId xmlns:a16="http://schemas.microsoft.com/office/drawing/2014/main" id="{6F1E8628-B968-4DA5-8C1C-79693AAC153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4782" y="404821"/>
            <a:ext cx="3726260" cy="4679058"/>
          </a:xfrm>
          <a:prstGeom prst="rect">
            <a:avLst/>
          </a:prstGeom>
        </p:spPr>
      </p:pic>
      <p:pic>
        <p:nvPicPr>
          <p:cNvPr id="14" name="21 NK PowerSkills">
            <a:extLst>
              <a:ext uri="{FF2B5EF4-FFF2-40B4-BE49-F238E27FC236}">
                <a16:creationId xmlns:a16="http://schemas.microsoft.com/office/drawing/2014/main" id="{A99BBECF-83B7-4477-AFA4-5103DFD0224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7992" y="3765249"/>
            <a:ext cx="1646387" cy="1527803"/>
          </a:xfrm>
          <a:prstGeom prst="rect">
            <a:avLst/>
          </a:prstGeom>
        </p:spPr>
      </p:pic>
      <p:pic>
        <p:nvPicPr>
          <p:cNvPr id="1030" name="Picture 6" descr="Cartoon Cows Wallpapers - Wallpaper Cave">
            <a:extLst>
              <a:ext uri="{FF2B5EF4-FFF2-40B4-BE49-F238E27FC236}">
                <a16:creationId xmlns:a16="http://schemas.microsoft.com/office/drawing/2014/main" id="{B2E82BD6-9031-4ABF-8695-A11ECDF7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59" b="94675" l="2676" r="98328">
                        <a14:foregroundMark x1="21070" y1="31953" x2="33110" y2="50888"/>
                        <a14:foregroundMark x1="43144" y1="50296" x2="38796" y2="58580"/>
                        <a14:foregroundMark x1="33110" y1="43195" x2="59197" y2="53846"/>
                        <a14:foregroundMark x1="55184" y1="53846" x2="49164" y2="64497"/>
                        <a14:foregroundMark x1="61204" y1="33728" x2="42809" y2="42012"/>
                        <a14:foregroundMark x1="54181" y1="24852" x2="46823" y2="25444"/>
                        <a14:foregroundMark x1="47157" y1="28994" x2="29431" y2="30769"/>
                        <a14:foregroundMark x1="29431" y1="30769" x2="15385" y2="20118"/>
                        <a14:foregroundMark x1="14047" y1="17751" x2="4348" y2="24260"/>
                        <a14:foregroundMark x1="11037" y1="10059" x2="12375" y2="19527"/>
                        <a14:foregroundMark x1="9699" y1="26627" x2="3010" y2="33136"/>
                        <a14:foregroundMark x1="14716" y1="24260" x2="27425" y2="21893"/>
                        <a14:foregroundMark x1="16388" y1="38462" x2="15385" y2="46746"/>
                        <a14:foregroundMark x1="10033" y1="36686" x2="9699" y2="27219"/>
                        <a14:foregroundMark x1="10368" y1="2959" x2="10368" y2="2959"/>
                        <a14:foregroundMark x1="31438" y1="3550" x2="31438" y2="3550"/>
                        <a14:foregroundMark x1="67893" y1="45562" x2="68227" y2="47337"/>
                        <a14:foregroundMark x1="67559" y1="35503" x2="67224" y2="63314"/>
                        <a14:foregroundMark x1="65217" y1="34320" x2="58528" y2="60947"/>
                        <a14:foregroundMark x1="65552" y1="41420" x2="60535" y2="68639"/>
                        <a14:foregroundMark x1="64214" y1="66864" x2="59197" y2="72189"/>
                        <a14:foregroundMark x1="57191" y1="86982" x2="56856" y2="90533"/>
                        <a14:foregroundMark x1="56856" y1="91716" x2="57191" y2="95266"/>
                        <a14:foregroundMark x1="65217" y1="85799" x2="59866" y2="78698"/>
                        <a14:foregroundMark x1="55853" y1="78107" x2="54515" y2="86391"/>
                        <a14:foregroundMark x1="56856" y1="73964" x2="41137" y2="69231"/>
                        <a14:foregroundMark x1="49498" y1="68639" x2="34783" y2="72189"/>
                        <a14:foregroundMark x1="35452" y1="69231" x2="31438" y2="88757"/>
                        <a14:foregroundMark x1="32441" y1="87574" x2="32107" y2="93491"/>
                        <a14:foregroundMark x1="26421" y1="77515" x2="24415" y2="90533"/>
                        <a14:foregroundMark x1="23746" y1="65089" x2="20736" y2="59172"/>
                        <a14:foregroundMark x1="29431" y1="67456" x2="26421" y2="52663"/>
                        <a14:foregroundMark x1="53512" y1="42012" x2="61538" y2="37278"/>
                        <a14:foregroundMark x1="91973" y1="47337" x2="91973" y2="49112"/>
                        <a14:foregroundMark x1="95987" y1="47337" x2="95987" y2="47337"/>
                        <a14:foregroundMark x1="95987" y1="50888" x2="95987" y2="50888"/>
                        <a14:foregroundMark x1="98328" y1="46746" x2="98328" y2="4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560" y="2744350"/>
            <a:ext cx="3349411" cy="18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136EC2-9DB7-4AEE-B449-6C75A984B66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9773" y="3833821"/>
            <a:ext cx="4297680" cy="16548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6EFED7-E9E5-4BD5-BD29-54452D7BC23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6893" b="52929"/>
          <a:stretch/>
        </p:blipFill>
        <p:spPr>
          <a:xfrm>
            <a:off x="7257929" y="5235343"/>
            <a:ext cx="2315030" cy="1842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458088D-7C1E-4751-876E-2CAA454416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88" y="3765011"/>
            <a:ext cx="2962178" cy="2962178"/>
          </a:xfrm>
          <a:prstGeom prst="rect">
            <a:avLst/>
          </a:prstGeom>
        </p:spPr>
      </p:pic>
      <p:pic>
        <p:nvPicPr>
          <p:cNvPr id="28" name="7" descr="Car Wheel Png - Car Wheel Cartoon Transparent, Png Download - kindpng">
            <a:extLst>
              <a:ext uri="{FF2B5EF4-FFF2-40B4-BE49-F238E27FC236}">
                <a16:creationId xmlns:a16="http://schemas.microsoft.com/office/drawing/2014/main" id="{227BFF77-3ADE-44CD-B96E-C5739132C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46" b="9543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3952" r="13527" b="3756"/>
          <a:stretch/>
        </p:blipFill>
        <p:spPr bwMode="auto">
          <a:xfrm>
            <a:off x="7679304" y="6052271"/>
            <a:ext cx="372023" cy="3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ar Wheel Png - Car Wheel Cartoon Transparent, Png Download - kindpng">
            <a:extLst>
              <a:ext uri="{FF2B5EF4-FFF2-40B4-BE49-F238E27FC236}">
                <a16:creationId xmlns:a16="http://schemas.microsoft.com/office/drawing/2014/main" id="{BE602906-35D1-4148-A974-2136706A7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46" b="9543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3952" r="13527" b="3756"/>
          <a:stretch/>
        </p:blipFill>
        <p:spPr bwMode="auto">
          <a:xfrm>
            <a:off x="8583425" y="6052271"/>
            <a:ext cx="372023" cy="3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B861285-01F2-4A5E-BEBF-10EF63BBF95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5319" y="4225161"/>
            <a:ext cx="1216053" cy="107899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BDEA9A4-6AE0-438D-887F-DB873C3DB24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5710" y="4856102"/>
            <a:ext cx="1216053" cy="10789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ADF9399-5CEE-4F37-B09A-346F4A33B02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110" y="5487043"/>
            <a:ext cx="1216053" cy="107899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FC5F42F-B2E7-4970-A551-FF2513D97CD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0646" y="4024641"/>
            <a:ext cx="1216053" cy="107899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706AFAB-1088-4E01-BB4E-0DE1A8B8ADA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048" y="4544383"/>
            <a:ext cx="1216053" cy="10789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613A33-60A6-4F6C-9103-E3A4887A903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6669" y="5061979"/>
            <a:ext cx="1216053" cy="1078992"/>
          </a:xfrm>
          <a:prstGeom prst="rect">
            <a:avLst/>
          </a:prstGeom>
        </p:spPr>
      </p:pic>
      <p:pic>
        <p:nvPicPr>
          <p:cNvPr id="1026" name="Picture 2" descr="Milk carton - Cool Milk">
            <a:extLst>
              <a:ext uri="{FF2B5EF4-FFF2-40B4-BE49-F238E27FC236}">
                <a16:creationId xmlns:a16="http://schemas.microsoft.com/office/drawing/2014/main" id="{14A2F2E3-4E6A-4379-9447-E55876B9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49" y="4966757"/>
            <a:ext cx="553383" cy="7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69219D8-EE72-475B-A08C-E8B31B0B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7713130">
            <a:off x="7692444" y="4960558"/>
            <a:ext cx="889949" cy="6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20 NK PowerSkills">
            <a:extLst>
              <a:ext uri="{FF2B5EF4-FFF2-40B4-BE49-F238E27FC236}">
                <a16:creationId xmlns:a16="http://schemas.microsoft.com/office/drawing/2014/main" id="{6C09F464-BEE1-4BB5-9ED2-47D50CD7C04C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0822" y="5305282"/>
            <a:ext cx="436221" cy="4412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14E0E7F-E3E0-412B-A66D-7383F5AD0CC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7276" y="4793665"/>
            <a:ext cx="1055367" cy="936417"/>
          </a:xfrm>
          <a:prstGeom prst="rect">
            <a:avLst/>
          </a:prstGeom>
        </p:spPr>
      </p:pic>
      <p:pic>
        <p:nvPicPr>
          <p:cNvPr id="52" name="16 NK PowerSkills">
            <a:extLst>
              <a:ext uri="{FF2B5EF4-FFF2-40B4-BE49-F238E27FC236}">
                <a16:creationId xmlns:a16="http://schemas.microsoft.com/office/drawing/2014/main" id="{E73488C3-F046-45EF-880E-045C9586A49C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092" y="5334484"/>
            <a:ext cx="436221" cy="441264"/>
          </a:xfrm>
          <a:prstGeom prst="rect">
            <a:avLst/>
          </a:prstGeom>
        </p:spPr>
      </p:pic>
      <p:pic>
        <p:nvPicPr>
          <p:cNvPr id="53" name="19 NK PowerSkills">
            <a:extLst>
              <a:ext uri="{FF2B5EF4-FFF2-40B4-BE49-F238E27FC236}">
                <a16:creationId xmlns:a16="http://schemas.microsoft.com/office/drawing/2014/main" id="{183B5852-CC0D-4421-9533-C9676326813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6711" y="5095987"/>
            <a:ext cx="436221" cy="441264"/>
          </a:xfrm>
          <a:prstGeom prst="rect">
            <a:avLst/>
          </a:prstGeom>
        </p:spPr>
      </p:pic>
      <p:pic>
        <p:nvPicPr>
          <p:cNvPr id="54" name="Ghé thăm Fb.com/nkpowerskills">
            <a:extLst>
              <a:ext uri="{FF2B5EF4-FFF2-40B4-BE49-F238E27FC236}">
                <a16:creationId xmlns:a16="http://schemas.microsoft.com/office/drawing/2014/main" id="{0A31E0AE-0218-45C3-A168-8E16FCCA935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>
            <a:off x="8153531" y="5095669"/>
            <a:ext cx="672720" cy="635604"/>
          </a:xfrm>
          <a:prstGeom prst="rect">
            <a:avLst/>
          </a:prstGeom>
        </p:spPr>
      </p:pic>
      <p:pic>
        <p:nvPicPr>
          <p:cNvPr id="55" name="Picture 4" descr="Vector Cartoon Box Grocery Basket Crate Wooden Container Stock ...">
            <a:extLst>
              <a:ext uri="{FF2B5EF4-FFF2-40B4-BE49-F238E27FC236}">
                <a16:creationId xmlns:a16="http://schemas.microsoft.com/office/drawing/2014/main" id="{BE3267A1-8FE3-46B5-AAA8-31C729A00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810" b="93090" l="10000" r="90000">
                        <a14:backgroundMark x1="34316" y1="42975" x2="19579" y2="43526"/>
                        <a14:backgroundMark x1="16632" y1="42424" x2="14947" y2="44077"/>
                        <a14:backgroundMark x1="19368" y1="38567" x2="83158" y2="41322"/>
                        <a14:backgroundMark x1="87368" y1="46832" x2="84842" y2="45179"/>
                        <a14:backgroundMark x1="15158" y1="44628" x2="13684" y2="45730"/>
                        <a14:backgroundMark x1="12842" y1="46832" x2="13263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0"/>
          <a:stretch/>
        </p:blipFill>
        <p:spPr bwMode="auto">
          <a:xfrm>
            <a:off x="7344842" y="5083796"/>
            <a:ext cx="2315414" cy="12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0 NK PowerSkills">
            <a:extLst>
              <a:ext uri="{FF2B5EF4-FFF2-40B4-BE49-F238E27FC236}">
                <a16:creationId xmlns:a16="http://schemas.microsoft.com/office/drawing/2014/main" id="{D29E390A-76FC-44DE-AD85-C2019238E880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2042" y="1098404"/>
            <a:ext cx="436221" cy="441264"/>
          </a:xfrm>
          <a:prstGeom prst="rect">
            <a:avLst/>
          </a:prstGeom>
        </p:spPr>
      </p:pic>
      <p:pic>
        <p:nvPicPr>
          <p:cNvPr id="9" name="19 NK PowerSkills">
            <a:extLst>
              <a:ext uri="{FF2B5EF4-FFF2-40B4-BE49-F238E27FC236}">
                <a16:creationId xmlns:a16="http://schemas.microsoft.com/office/drawing/2014/main" id="{44C43EF0-3941-4325-9999-C88829AEFD42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8314" y="1184197"/>
            <a:ext cx="436221" cy="441264"/>
          </a:xfrm>
          <a:prstGeom prst="rect">
            <a:avLst/>
          </a:prstGeom>
        </p:spPr>
      </p:pic>
      <p:pic>
        <p:nvPicPr>
          <p:cNvPr id="13" name="15 NK PowerSkills">
            <a:extLst>
              <a:ext uri="{FF2B5EF4-FFF2-40B4-BE49-F238E27FC236}">
                <a16:creationId xmlns:a16="http://schemas.microsoft.com/office/drawing/2014/main" id="{FA6AF2F6-78F9-41CD-878C-040E7AC6C8B4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07" y="1397569"/>
            <a:ext cx="436221" cy="441264"/>
          </a:xfrm>
          <a:prstGeom prst="rect">
            <a:avLst/>
          </a:prstGeom>
        </p:spPr>
      </p:pic>
      <p:pic>
        <p:nvPicPr>
          <p:cNvPr id="16" name="Ghé thăm Fb.com/nkpowerskills">
            <a:extLst>
              <a:ext uri="{FF2B5EF4-FFF2-40B4-BE49-F238E27FC236}">
                <a16:creationId xmlns:a16="http://schemas.microsoft.com/office/drawing/2014/main" id="{1E5F6603-FD1B-4AA5-B556-E1CD310A49B5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 rot="20593981">
            <a:off x="4070599" y="4558843"/>
            <a:ext cx="672720" cy="635604"/>
          </a:xfrm>
          <a:prstGeom prst="rect">
            <a:avLst/>
          </a:prstGeom>
        </p:spPr>
      </p:pic>
      <p:pic>
        <p:nvPicPr>
          <p:cNvPr id="17" name="Ghé thăm Fb.com/nkpowerskills">
            <a:extLst>
              <a:ext uri="{FF2B5EF4-FFF2-40B4-BE49-F238E27FC236}">
                <a16:creationId xmlns:a16="http://schemas.microsoft.com/office/drawing/2014/main" id="{C394421C-260F-4054-BAAE-E480460FBFE5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 rot="20593981">
            <a:off x="4370521" y="4588195"/>
            <a:ext cx="672720" cy="635604"/>
          </a:xfrm>
          <a:prstGeom prst="rect">
            <a:avLst/>
          </a:prstGeom>
        </p:spPr>
      </p:pic>
      <p:pic>
        <p:nvPicPr>
          <p:cNvPr id="18" name="Ghé thăm Fb.com/nkpowerskills">
            <a:extLst>
              <a:ext uri="{FF2B5EF4-FFF2-40B4-BE49-F238E27FC236}">
                <a16:creationId xmlns:a16="http://schemas.microsoft.com/office/drawing/2014/main" id="{75D91212-317F-4AE9-929E-65ADF24D2CE0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>
            <a:off x="4658285" y="4558843"/>
            <a:ext cx="672720" cy="6356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5122C6-40D2-4809-94F0-3151EE6C000C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1450" y="4856102"/>
            <a:ext cx="1427769" cy="6957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BBBBC41-1924-4D22-BDE4-E17BE5CF58D8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769" y="-964562"/>
            <a:ext cx="8121934" cy="541462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F44482A-6550-4124-B066-37C65FCFA4B1}"/>
              </a:ext>
            </a:extLst>
          </p:cNvPr>
          <p:cNvSpPr txBox="1"/>
          <p:nvPr/>
        </p:nvSpPr>
        <p:spPr>
          <a:xfrm>
            <a:off x="-50871" y="1458785"/>
            <a:ext cx="741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</a:rPr>
              <a:t>Trang trại</a:t>
            </a:r>
            <a:r>
              <a:rPr kumimoji="0" lang="en-US" sz="54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</a:rPr>
              <a:t> </a:t>
            </a: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Showcard" panose="02040603050506020204" pitchFamily="18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</a:rPr>
              <a:t>ạnh phúc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pic>
        <p:nvPicPr>
          <p:cNvPr id="2" name="okCartoon Music (12)">
            <a:hlinkClick r:id="" action="ppaction://media"/>
            <a:extLst>
              <a:ext uri="{FF2B5EF4-FFF2-40B4-BE49-F238E27FC236}">
                <a16:creationId xmlns:a16="http://schemas.microsoft.com/office/drawing/2014/main" id="{5A518A2E-0E19-47D0-A4D1-42B792E9C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765769" y="-1191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30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E8E66E-C8A1-400D-B8BA-34E6AF441B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4" name="Picture 10" descr="[animate output image]">
            <a:extLst>
              <a:ext uri="{FF2B5EF4-FFF2-40B4-BE49-F238E27FC236}">
                <a16:creationId xmlns:a16="http://schemas.microsoft.com/office/drawing/2014/main" id="{125A4119-AF17-4096-A57D-205A6F4DB9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57" y="2730872"/>
            <a:ext cx="2156752" cy="19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1 NK PowerSkills">
            <a:extLst>
              <a:ext uri="{FF2B5EF4-FFF2-40B4-BE49-F238E27FC236}">
                <a16:creationId xmlns:a16="http://schemas.microsoft.com/office/drawing/2014/main" id="{6F1E8628-B968-4DA5-8C1C-79693AAC153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4782" y="404821"/>
            <a:ext cx="3726260" cy="4679058"/>
          </a:xfrm>
          <a:prstGeom prst="rect">
            <a:avLst/>
          </a:prstGeom>
        </p:spPr>
      </p:pic>
      <p:pic>
        <p:nvPicPr>
          <p:cNvPr id="14" name="21 NK PowerSkills">
            <a:extLst>
              <a:ext uri="{FF2B5EF4-FFF2-40B4-BE49-F238E27FC236}">
                <a16:creationId xmlns:a16="http://schemas.microsoft.com/office/drawing/2014/main" id="{A99BBECF-83B7-4477-AFA4-5103DFD0224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7992" y="3765249"/>
            <a:ext cx="1646387" cy="1527803"/>
          </a:xfrm>
          <a:prstGeom prst="rect">
            <a:avLst/>
          </a:prstGeom>
        </p:spPr>
      </p:pic>
      <p:pic>
        <p:nvPicPr>
          <p:cNvPr id="1030" name="Picture 6" descr="Cartoon Cows Wallpapers - Wallpaper Cave">
            <a:extLst>
              <a:ext uri="{FF2B5EF4-FFF2-40B4-BE49-F238E27FC236}">
                <a16:creationId xmlns:a16="http://schemas.microsoft.com/office/drawing/2014/main" id="{B2E82BD6-9031-4ABF-8695-A11ECDF7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59" b="94675" l="2676" r="98328">
                        <a14:foregroundMark x1="21070" y1="31953" x2="33110" y2="50888"/>
                        <a14:foregroundMark x1="43144" y1="50296" x2="38796" y2="58580"/>
                        <a14:foregroundMark x1="33110" y1="43195" x2="59197" y2="53846"/>
                        <a14:foregroundMark x1="55184" y1="53846" x2="49164" y2="64497"/>
                        <a14:foregroundMark x1="61204" y1="33728" x2="42809" y2="42012"/>
                        <a14:foregroundMark x1="54181" y1="24852" x2="46823" y2="25444"/>
                        <a14:foregroundMark x1="47157" y1="28994" x2="29431" y2="30769"/>
                        <a14:foregroundMark x1="29431" y1="30769" x2="15385" y2="20118"/>
                        <a14:foregroundMark x1="14047" y1="17751" x2="4348" y2="24260"/>
                        <a14:foregroundMark x1="11037" y1="10059" x2="12375" y2="19527"/>
                        <a14:foregroundMark x1="9699" y1="26627" x2="3010" y2="33136"/>
                        <a14:foregroundMark x1="14716" y1="24260" x2="27425" y2="21893"/>
                        <a14:foregroundMark x1="16388" y1="38462" x2="15385" y2="46746"/>
                        <a14:foregroundMark x1="10033" y1="36686" x2="9699" y2="27219"/>
                        <a14:foregroundMark x1="10368" y1="2959" x2="10368" y2="2959"/>
                        <a14:foregroundMark x1="31438" y1="3550" x2="31438" y2="3550"/>
                        <a14:foregroundMark x1="67893" y1="45562" x2="68227" y2="47337"/>
                        <a14:foregroundMark x1="67559" y1="35503" x2="67224" y2="63314"/>
                        <a14:foregroundMark x1="65217" y1="34320" x2="58528" y2="60947"/>
                        <a14:foregroundMark x1="65552" y1="41420" x2="60535" y2="68639"/>
                        <a14:foregroundMark x1="64214" y1="66864" x2="59197" y2="72189"/>
                        <a14:foregroundMark x1="57191" y1="86982" x2="56856" y2="90533"/>
                        <a14:foregroundMark x1="56856" y1="91716" x2="57191" y2="95266"/>
                        <a14:foregroundMark x1="65217" y1="85799" x2="59866" y2="78698"/>
                        <a14:foregroundMark x1="55853" y1="78107" x2="54515" y2="86391"/>
                        <a14:foregroundMark x1="56856" y1="73964" x2="41137" y2="69231"/>
                        <a14:foregroundMark x1="49498" y1="68639" x2="34783" y2="72189"/>
                        <a14:foregroundMark x1="35452" y1="69231" x2="31438" y2="88757"/>
                        <a14:foregroundMark x1="32441" y1="87574" x2="32107" y2="93491"/>
                        <a14:foregroundMark x1="26421" y1="77515" x2="24415" y2="90533"/>
                        <a14:foregroundMark x1="23746" y1="65089" x2="20736" y2="59172"/>
                        <a14:foregroundMark x1="29431" y1="67456" x2="26421" y2="52663"/>
                        <a14:foregroundMark x1="53512" y1="42012" x2="61538" y2="37278"/>
                        <a14:foregroundMark x1="91973" y1="47337" x2="91973" y2="49112"/>
                        <a14:foregroundMark x1="95987" y1="47337" x2="95987" y2="47337"/>
                        <a14:foregroundMark x1="95987" y1="50888" x2="95987" y2="50888"/>
                        <a14:foregroundMark x1="98328" y1="46746" x2="98328" y2="4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560" y="2744350"/>
            <a:ext cx="3349411" cy="189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136EC2-9DB7-4AEE-B449-6C75A984B66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9773" y="3833821"/>
            <a:ext cx="4297680" cy="16548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6EFED7-E9E5-4BD5-BD29-54452D7BC23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6893" b="52929"/>
          <a:stretch/>
        </p:blipFill>
        <p:spPr>
          <a:xfrm>
            <a:off x="7257929" y="5235343"/>
            <a:ext cx="2315030" cy="1842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458088D-7C1E-4751-876E-2CAA454416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88" y="3765011"/>
            <a:ext cx="2962178" cy="2962178"/>
          </a:xfrm>
          <a:prstGeom prst="rect">
            <a:avLst/>
          </a:prstGeom>
        </p:spPr>
      </p:pic>
      <p:pic>
        <p:nvPicPr>
          <p:cNvPr id="28" name="7" descr="Car Wheel Png - Car Wheel Cartoon Transparent, Png Download - kindpng">
            <a:extLst>
              <a:ext uri="{FF2B5EF4-FFF2-40B4-BE49-F238E27FC236}">
                <a16:creationId xmlns:a16="http://schemas.microsoft.com/office/drawing/2014/main" id="{227BFF77-3ADE-44CD-B96E-C5739132C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46" b="9543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3952" r="13527" b="3756"/>
          <a:stretch/>
        </p:blipFill>
        <p:spPr bwMode="auto">
          <a:xfrm>
            <a:off x="7679304" y="6052271"/>
            <a:ext cx="372023" cy="3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ar Wheel Png - Car Wheel Cartoon Transparent, Png Download - kindpng">
            <a:extLst>
              <a:ext uri="{FF2B5EF4-FFF2-40B4-BE49-F238E27FC236}">
                <a16:creationId xmlns:a16="http://schemas.microsoft.com/office/drawing/2014/main" id="{BE602906-35D1-4148-A974-2136706A7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46" b="9543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3952" r="13527" b="3756"/>
          <a:stretch/>
        </p:blipFill>
        <p:spPr bwMode="auto">
          <a:xfrm>
            <a:off x="8583425" y="6052271"/>
            <a:ext cx="372023" cy="3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B861285-01F2-4A5E-BEBF-10EF63BBF95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5319" y="4225161"/>
            <a:ext cx="1216053" cy="107899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BDEA9A4-6AE0-438D-887F-DB873C3DB24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5710" y="4856102"/>
            <a:ext cx="1216053" cy="10789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ADF9399-5CEE-4F37-B09A-346F4A33B02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110" y="5487043"/>
            <a:ext cx="1216053" cy="107899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FC5F42F-B2E7-4970-A551-FF2513D97CD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0646" y="4024641"/>
            <a:ext cx="1216053" cy="107899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706AFAB-1088-4E01-BB4E-0DE1A8B8ADA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048" y="4544383"/>
            <a:ext cx="1216053" cy="10789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613A33-60A6-4F6C-9103-E3A4887A903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6669" y="5061979"/>
            <a:ext cx="1216053" cy="1078992"/>
          </a:xfrm>
          <a:prstGeom prst="rect">
            <a:avLst/>
          </a:prstGeom>
        </p:spPr>
      </p:pic>
      <p:pic>
        <p:nvPicPr>
          <p:cNvPr id="47" name="5 Ghé thăm Fb.com/nkpowerskills">
            <a:hlinkClick r:id="rId16" action="ppaction://hlinksldjump"/>
            <a:extLst>
              <a:ext uri="{FF2B5EF4-FFF2-40B4-BE49-F238E27FC236}">
                <a16:creationId xmlns:a16="http://schemas.microsoft.com/office/drawing/2014/main" id="{87663DDE-D071-4232-9ABE-45F18C0A0FA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2257" y="2229945"/>
            <a:ext cx="662946" cy="714301"/>
          </a:xfrm>
          <a:prstGeom prst="rect">
            <a:avLst/>
          </a:prstGeom>
        </p:spPr>
      </p:pic>
      <p:pic>
        <p:nvPicPr>
          <p:cNvPr id="48" name="4 Ghé thăm Fb.com/nkpowerskills">
            <a:hlinkClick r:id="rId18" action="ppaction://hlinksldjump"/>
            <a:extLst>
              <a:ext uri="{FF2B5EF4-FFF2-40B4-BE49-F238E27FC236}">
                <a16:creationId xmlns:a16="http://schemas.microsoft.com/office/drawing/2014/main" id="{63CD9689-957F-4CAF-A006-F12CA8D04859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5536" y="278583"/>
            <a:ext cx="679286" cy="704964"/>
          </a:xfrm>
          <a:prstGeom prst="rect">
            <a:avLst/>
          </a:prstGeom>
        </p:spPr>
      </p:pic>
      <p:pic>
        <p:nvPicPr>
          <p:cNvPr id="49" name="3 Ghé thăm Fb.com/nkpowerskills">
            <a:hlinkClick r:id="rId20" action="ppaction://hlinksldjump"/>
            <a:extLst>
              <a:ext uri="{FF2B5EF4-FFF2-40B4-BE49-F238E27FC236}">
                <a16:creationId xmlns:a16="http://schemas.microsoft.com/office/drawing/2014/main" id="{EB64DCC2-080F-48E7-9CDA-2DFB7D7A4511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8710" y="3025995"/>
            <a:ext cx="655943" cy="681621"/>
          </a:xfrm>
          <a:prstGeom prst="rect">
            <a:avLst/>
          </a:prstGeom>
        </p:spPr>
      </p:pic>
      <p:pic>
        <p:nvPicPr>
          <p:cNvPr id="50" name="2 Ghé thăm Fb.com/nkpowerskills">
            <a:hlinkClick r:id="rId22" action="ppaction://hlinksldjump"/>
            <a:extLst>
              <a:ext uri="{FF2B5EF4-FFF2-40B4-BE49-F238E27FC236}">
                <a16:creationId xmlns:a16="http://schemas.microsoft.com/office/drawing/2014/main" id="{5E87F48D-7EF7-4DF3-96D5-EFCCAE901A46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7284" y="3194304"/>
            <a:ext cx="676951" cy="679285"/>
          </a:xfrm>
          <a:prstGeom prst="rect">
            <a:avLst/>
          </a:prstGeom>
        </p:spPr>
      </p:pic>
      <p:pic>
        <p:nvPicPr>
          <p:cNvPr id="51" name="1 Ghé thăm Fb.com/nkpowerskills">
            <a:hlinkClick r:id="rId24" action="ppaction://hlinksldjump"/>
            <a:extLst>
              <a:ext uri="{FF2B5EF4-FFF2-40B4-BE49-F238E27FC236}">
                <a16:creationId xmlns:a16="http://schemas.microsoft.com/office/drawing/2014/main" id="{82A172DA-4077-47CF-9BC9-7229515E914B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0406" y="2004305"/>
            <a:ext cx="735860" cy="764666"/>
          </a:xfrm>
          <a:prstGeom prst="rect">
            <a:avLst/>
          </a:prstGeom>
        </p:spPr>
      </p:pic>
      <p:pic>
        <p:nvPicPr>
          <p:cNvPr id="1026" name="Picture 2" descr="Milk carton - Cool Milk">
            <a:extLst>
              <a:ext uri="{FF2B5EF4-FFF2-40B4-BE49-F238E27FC236}">
                <a16:creationId xmlns:a16="http://schemas.microsoft.com/office/drawing/2014/main" id="{14A2F2E3-4E6A-4379-9447-E55876B96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49" y="4966757"/>
            <a:ext cx="553383" cy="7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69219D8-EE72-475B-A08C-E8B31B0B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7713130">
            <a:off x="7692444" y="4960558"/>
            <a:ext cx="889949" cy="6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20 NK PowerSkills">
            <a:extLst>
              <a:ext uri="{FF2B5EF4-FFF2-40B4-BE49-F238E27FC236}">
                <a16:creationId xmlns:a16="http://schemas.microsoft.com/office/drawing/2014/main" id="{6C09F464-BEE1-4BB5-9ED2-47D50CD7C04C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0822" y="5305282"/>
            <a:ext cx="436221" cy="4412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14E0E7F-E3E0-412B-A66D-7383F5AD0CC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7276" y="4793665"/>
            <a:ext cx="1055367" cy="936417"/>
          </a:xfrm>
          <a:prstGeom prst="rect">
            <a:avLst/>
          </a:prstGeom>
        </p:spPr>
      </p:pic>
      <p:pic>
        <p:nvPicPr>
          <p:cNvPr id="52" name="16 NK PowerSkills">
            <a:extLst>
              <a:ext uri="{FF2B5EF4-FFF2-40B4-BE49-F238E27FC236}">
                <a16:creationId xmlns:a16="http://schemas.microsoft.com/office/drawing/2014/main" id="{E73488C3-F046-45EF-880E-045C9586A49C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092" y="5334484"/>
            <a:ext cx="436221" cy="441264"/>
          </a:xfrm>
          <a:prstGeom prst="rect">
            <a:avLst/>
          </a:prstGeom>
        </p:spPr>
      </p:pic>
      <p:pic>
        <p:nvPicPr>
          <p:cNvPr id="53" name="19 NK PowerSkills">
            <a:extLst>
              <a:ext uri="{FF2B5EF4-FFF2-40B4-BE49-F238E27FC236}">
                <a16:creationId xmlns:a16="http://schemas.microsoft.com/office/drawing/2014/main" id="{183B5852-CC0D-4421-9533-C9676326813F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6711" y="5095987"/>
            <a:ext cx="436221" cy="441264"/>
          </a:xfrm>
          <a:prstGeom prst="rect">
            <a:avLst/>
          </a:prstGeom>
        </p:spPr>
      </p:pic>
      <p:pic>
        <p:nvPicPr>
          <p:cNvPr id="54" name="Ghé thăm Fb.com/nkpowerskills">
            <a:extLst>
              <a:ext uri="{FF2B5EF4-FFF2-40B4-BE49-F238E27FC236}">
                <a16:creationId xmlns:a16="http://schemas.microsoft.com/office/drawing/2014/main" id="{0A31E0AE-0218-45C3-A168-8E16FCCA935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>
            <a:off x="8153531" y="5095669"/>
            <a:ext cx="672720" cy="635604"/>
          </a:xfrm>
          <a:prstGeom prst="rect">
            <a:avLst/>
          </a:prstGeom>
        </p:spPr>
      </p:pic>
      <p:pic>
        <p:nvPicPr>
          <p:cNvPr id="55" name="Picture 4" descr="Vector Cartoon Box Grocery Basket Crate Wooden Container Stock ...">
            <a:extLst>
              <a:ext uri="{FF2B5EF4-FFF2-40B4-BE49-F238E27FC236}">
                <a16:creationId xmlns:a16="http://schemas.microsoft.com/office/drawing/2014/main" id="{BE3267A1-8FE3-46B5-AAA8-31C729A00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37810" b="93090" l="10000" r="90000">
                        <a14:backgroundMark x1="34316" y1="42975" x2="19579" y2="43526"/>
                        <a14:backgroundMark x1="16632" y1="42424" x2="14947" y2="44077"/>
                        <a14:backgroundMark x1="19368" y1="38567" x2="83158" y2="41322"/>
                        <a14:backgroundMark x1="87368" y1="46832" x2="84842" y2="45179"/>
                        <a14:backgroundMark x1="15158" y1="44628" x2="13684" y2="45730"/>
                        <a14:backgroundMark x1="12842" y1="46832" x2="13263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0"/>
          <a:stretch/>
        </p:blipFill>
        <p:spPr bwMode="auto">
          <a:xfrm>
            <a:off x="7344842" y="5083796"/>
            <a:ext cx="2315414" cy="12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DF726854-7103-446D-B0C7-A3006310A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45214">
            <a:off x="8127060" y="2561525"/>
            <a:ext cx="905062" cy="63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Milk carton - Cool Milk">
            <a:extLst>
              <a:ext uri="{FF2B5EF4-FFF2-40B4-BE49-F238E27FC236}">
                <a16:creationId xmlns:a16="http://schemas.microsoft.com/office/drawing/2014/main" id="{EA05189F-8631-4B5D-80F5-83024FB9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467" y="2851457"/>
            <a:ext cx="553383" cy="7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Káº¿t quáº£ hÃ¬nh áº£nh cho win text gif">
            <a:extLst>
              <a:ext uri="{FF2B5EF4-FFF2-40B4-BE49-F238E27FC236}">
                <a16:creationId xmlns:a16="http://schemas.microsoft.com/office/drawing/2014/main" id="{8F1CC257-044F-4836-8840-34AC0A69B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55" y="73353"/>
            <a:ext cx="3538343" cy="35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0 NK PowerSkills">
            <a:extLst>
              <a:ext uri="{FF2B5EF4-FFF2-40B4-BE49-F238E27FC236}">
                <a16:creationId xmlns:a16="http://schemas.microsoft.com/office/drawing/2014/main" id="{D29E390A-76FC-44DE-AD85-C2019238E880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2042" y="1098404"/>
            <a:ext cx="436221" cy="441264"/>
          </a:xfrm>
          <a:prstGeom prst="rect">
            <a:avLst/>
          </a:prstGeom>
        </p:spPr>
      </p:pic>
      <p:pic>
        <p:nvPicPr>
          <p:cNvPr id="9" name="19 NK PowerSkills">
            <a:extLst>
              <a:ext uri="{FF2B5EF4-FFF2-40B4-BE49-F238E27FC236}">
                <a16:creationId xmlns:a16="http://schemas.microsoft.com/office/drawing/2014/main" id="{44C43EF0-3941-4325-9999-C88829AEFD42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8314" y="1184197"/>
            <a:ext cx="436221" cy="441264"/>
          </a:xfrm>
          <a:prstGeom prst="rect">
            <a:avLst/>
          </a:prstGeom>
        </p:spPr>
      </p:pic>
      <p:pic>
        <p:nvPicPr>
          <p:cNvPr id="13" name="15 NK PowerSkills">
            <a:extLst>
              <a:ext uri="{FF2B5EF4-FFF2-40B4-BE49-F238E27FC236}">
                <a16:creationId xmlns:a16="http://schemas.microsoft.com/office/drawing/2014/main" id="{FA6AF2F6-78F9-41CD-878C-040E7AC6C8B4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07" y="1397569"/>
            <a:ext cx="436221" cy="441264"/>
          </a:xfrm>
          <a:prstGeom prst="rect">
            <a:avLst/>
          </a:prstGeom>
        </p:spPr>
      </p:pic>
      <p:pic>
        <p:nvPicPr>
          <p:cNvPr id="16" name="Ghé thăm Fb.com/nkpowerskills">
            <a:extLst>
              <a:ext uri="{FF2B5EF4-FFF2-40B4-BE49-F238E27FC236}">
                <a16:creationId xmlns:a16="http://schemas.microsoft.com/office/drawing/2014/main" id="{1E5F6603-FD1B-4AA5-B556-E1CD310A49B5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 rot="20593981">
            <a:off x="4070599" y="4558843"/>
            <a:ext cx="672720" cy="635604"/>
          </a:xfrm>
          <a:prstGeom prst="rect">
            <a:avLst/>
          </a:prstGeom>
        </p:spPr>
      </p:pic>
      <p:pic>
        <p:nvPicPr>
          <p:cNvPr id="17" name="Ghé thăm Fb.com/nkpowerskills">
            <a:extLst>
              <a:ext uri="{FF2B5EF4-FFF2-40B4-BE49-F238E27FC236}">
                <a16:creationId xmlns:a16="http://schemas.microsoft.com/office/drawing/2014/main" id="{C394421C-260F-4054-BAAE-E480460FBFE5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 rot="20593981">
            <a:off x="4370521" y="4588195"/>
            <a:ext cx="672720" cy="635604"/>
          </a:xfrm>
          <a:prstGeom prst="rect">
            <a:avLst/>
          </a:prstGeom>
        </p:spPr>
      </p:pic>
      <p:pic>
        <p:nvPicPr>
          <p:cNvPr id="18" name="Ghé thăm Fb.com/nkpowerskills">
            <a:extLst>
              <a:ext uri="{FF2B5EF4-FFF2-40B4-BE49-F238E27FC236}">
                <a16:creationId xmlns:a16="http://schemas.microsoft.com/office/drawing/2014/main" id="{75D91212-317F-4AE9-929E-65ADF24D2CE0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>
            <a:off x="4658285" y="4558843"/>
            <a:ext cx="672720" cy="6356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5122C6-40D2-4809-94F0-3151EE6C000C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1450" y="4856102"/>
            <a:ext cx="1427769" cy="695782"/>
          </a:xfrm>
          <a:prstGeom prst="rect">
            <a:avLst/>
          </a:prstGeom>
        </p:spPr>
      </p:pic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D189E68E-5760-5576-62C2-C5259106EB12}"/>
              </a:ext>
            </a:extLst>
          </p:cNvPr>
          <p:cNvSpPr/>
          <p:nvPr/>
        </p:nvSpPr>
        <p:spPr>
          <a:xfrm>
            <a:off x="314325" y="209550"/>
            <a:ext cx="1371600" cy="419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467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4.07407E-6 L 0.01211 -4.07407E-6 C 0.00924 0.00324 0.00677 0.00764 0.00377 0.01019 C 0.0026 0.01135 0.00143 0.01181 0.00039 0.0132 C -0.00091 0.01482 -0.00169 0.01737 -0.003 0.01922 C -0.00391 0.02037 -0.00521 0.02084 -0.00625 0.02223 C -0.01354 0.0301 -0.00534 0.02269 -0.0138 0.03403 C -0.01446 0.03496 -0.0155 0.03496 -0.01628 0.03542 C -0.01745 0.0375 -0.01849 0.03959 -0.01966 0.04144 C -0.02044 0.0426 -0.02136 0.04329 -0.02214 0.04445 C -0.02383 0.04676 -0.02539 0.04931 -0.02709 0.05186 C -0.02787 0.05278 -0.02891 0.05348 -0.02956 0.05463 C -0.0405 0.07199 -0.02774 0.05533 -0.04297 0.07408 L -0.053 0.08588 L -0.05794 0.09167 C -0.06172 0.10162 -0.0569 0.09051 -0.0655 0.10209 C -0.07409 0.11389 -0.06706 0.10903 -0.07292 0.1125 C -0.07565 0.11899 -0.07578 0.11968 -0.07956 0.12593 C -0.0806 0.12755 -0.0819 0.12848 -0.08294 0.13033 C -0.0836 0.13149 -0.08399 0.13334 -0.08464 0.13473 C -0.08568 0.13727 -0.08698 0.13959 -0.08789 0.14213 C -0.08893 0.14445 -0.08946 0.14723 -0.0905 0.14954 C -0.09141 0.15186 -0.09271 0.15348 -0.09375 0.15556 C -0.09792 0.16412 -0.09948 0.16945 -0.10378 0.17616 C -0.10482 0.17778 -0.10612 0.17917 -0.10716 0.18079 C -0.10834 0.18241 -0.10925 0.18496 -0.11042 0.18658 C -0.11172 0.18843 -0.11328 0.18936 -0.11459 0.19098 C -0.11589 0.19283 -0.11667 0.19537 -0.11797 0.19699 C -0.12214 0.20278 -0.12136 0.2 -0.12539 0.2044 C -0.12656 0.20579 -0.12761 0.20741 -0.12878 0.2088 C -0.13008 0.21042 -0.13164 0.21158 -0.13294 0.2132 C -0.13412 0.21459 -0.13516 0.21644 -0.13633 0.21783 L -0.14623 0.22963 C -0.14714 0.23056 -0.14792 0.23149 -0.14883 0.23264 C -0.15964 0.24699 -0.1461 0.22917 -0.15456 0.24005 C -0.15573 0.24144 -0.15677 0.24306 -0.15794 0.24445 C -0.15873 0.24537 -0.15964 0.2463 -0.16042 0.24746 C -0.16159 0.24885 -0.16263 0.25047 -0.1638 0.25186 C -0.16511 0.25348 -0.16667 0.25463 -0.16797 0.25625 C -0.1694 0.25811 -0.17071 0.26042 -0.17214 0.26227 C -0.17344 0.26389 -0.17487 0.26505 -0.1763 0.26667 C -0.17878 0.26945 -0.18125 0.27246 -0.18373 0.27547 L -0.19623 0.29028 L -0.2013 0.2963 C -0.20209 0.29723 -0.20287 0.29862 -0.20378 0.29931 C -0.20456 0.29977 -0.20547 0.3 -0.20625 0.3007 C -0.20807 0.30255 -0.20964 0.30463 -0.21133 0.30672 C -0.21211 0.30764 -0.21276 0.30973 -0.2138 0.30973 L -0.21537 0.30973 " pathEditMode="relative" ptsTypes="AAAAA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6 0.01042 L 0.01016 0.01042 C 0.00899 0.01435 0.00795 0.01829 0.00678 0.02223 C 0.00626 0.02361 0.00533 0.025 0.00508 0.02662 C 0.00482 0.02824 0.00352 0.04792 0.00338 0.04885 C 0.003 0.05324 0.00222 0.05764 0.00183 0.06227 C 5E-6 0.07986 0.00196 0.06852 0.00013 0.07848 C -0.00013 0.08542 -0.00026 0.09236 -0.00065 0.09931 C -0.00078 0.10116 -0.0013 0.10324 -0.00157 0.1051 C -0.00182 0.10764 -0.00208 0.10996 -0.00234 0.1125 C -0.0026 0.12199 -0.00273 0.13125 -0.00325 0.14074 C -0.00325 0.14213 -0.0039 0.14352 -0.00403 0.14514 C -0.00442 0.15209 -0.00455 0.15903 -0.00481 0.16598 C -0.0052 0.18473 -0.0052 0.20348 -0.00572 0.22223 C -0.00572 0.22523 -0.00624 0.22801 -0.00651 0.23102 C -0.00716 0.23773 -0.00768 0.24028 -0.0082 0.24746 C -0.00859 0.25232 -0.00859 0.25718 -0.00898 0.26227 C -0.00924 0.26412 -0.00963 0.26621 -0.00989 0.26806 C -0.01015 0.27107 -0.01028 0.27408 -0.01067 0.27709 C -0.01093 0.27848 -0.01132 0.27986 -0.01145 0.28148 C -0.01249 0.28866 -0.01263 0.29306 -0.01315 0.3007 C -0.01341 0.30417 -0.0138 0.30764 -0.01406 0.31111 C -0.01432 0.31505 -0.01445 0.31898 -0.01484 0.32292 C -0.01679 0.34167 -0.01445 0.30394 -0.01653 0.33635 C -0.01692 0.34213 -0.01692 0.34815 -0.01731 0.35394 C -0.01744 0.35648 -0.01809 0.36158 -0.01809 0.36158 " pathEditMode="relative" ptsTypes="AAAAAAAAAAAAAAAAAAAAAAAAAA">
                                      <p:cBhvr>
                                        <p:cTn id="7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0532 0.00026 0.01088 0.00078 0.0162 C 0.00117 0.02013 0.00247 0.02801 0.00247 0.02801 C 0.00273 0.03356 0.00273 0.03888 0.00326 0.04421 C 0.00352 0.04745 0.00456 0.05023 0.00495 0.05324 C 0.00521 0.05578 0.00547 0.0581 0.00573 0.06064 C 0.00716 0.07384 0.00586 0.06551 0.0082 0.07847 L 0.00911 0.08287 C 0.00938 0.08426 0.00951 0.08588 0.0099 0.08726 C 0.01471 0.1 0.00898 0.08379 0.01237 0.09606 C 0.01289 0.09768 0.01367 0.09907 0.01406 0.10069 C 0.01445 0.10208 0.01445 0.1037 0.01497 0.10509 C 0.01589 0.1081 0.01719 0.11088 0.01823 0.11388 L 0.02161 0.12291 L 0.02331 0.12731 C 0.02383 0.1287 0.02422 0.13055 0.02487 0.13171 C 0.02708 0.13564 0.02982 0.13981 0.03073 0.14513 C 0.03099 0.14652 0.03125 0.14814 0.03164 0.14953 C 0.03581 0.16435 0.0306 0.14166 0.0349 0.15995 C 0.03529 0.16134 0.03529 0.16296 0.03581 0.16435 C 0.03672 0.16736 0.03841 0.1699 0.03906 0.17314 C 0.03932 0.17476 0.03945 0.17638 0.03997 0.17754 C 0.04089 0.18078 0.04258 0.18333 0.04323 0.18657 C 0.04375 0.18888 0.04427 0.19143 0.04492 0.19398 C 0.04635 0.1993 0.04727 0.20185 0.04909 0.20717 C 0.04935 0.20926 0.04961 0.21134 0.04987 0.21319 C 0.05039 0.21574 0.05117 0.21805 0.05156 0.2206 C 0.05404 0.23495 0.05065 0.22152 0.05404 0.23402 C 0.05443 0.2368 0.05456 0.23981 0.05495 0.24282 C 0.05508 0.24444 0.0556 0.24583 0.05573 0.24722 C 0.05716 0.2581 0.05612 0.25578 0.05742 0.26805 C 0.05755 0.26944 0.05807 0.27083 0.0582 0.27245 C 0.05859 0.2743 0.05885 0.27638 0.05911 0.27847 C 0.05938 0.28078 0.05964 0.28333 0.0599 0.28588 C 0.06016 0.28726 0.06055 0.28865 0.06081 0.29027 C 0.06133 0.29421 0.06172 0.29814 0.06237 0.30208 C 0.06276 0.30347 0.06302 0.30509 0.06328 0.30648 C 0.0638 0.31041 0.06432 0.31435 0.06497 0.31828 L 0.06576 0.3243 C 0.06602 0.32615 0.06628 0.32824 0.06654 0.33032 C 0.06862 0.34097 0.06615 0.32754 0.06823 0.34051 C 0.06849 0.34213 0.06888 0.34351 0.06914 0.34513 C 0.0694 0.34699 0.06966 0.34907 0.06992 0.35092 C 0.07018 0.35254 0.07057 0.35393 0.0707 0.35532 C 0.07109 0.3574 0.07122 0.35949 0.07161 0.36134 C 0.07214 0.36435 0.07266 0.36736 0.07331 0.37013 L 0.07747 0.39236 L 0.07904 0.40138 C 0.0793 0.40277 0.07969 0.40416 0.07995 0.40578 C 0.08021 0.40763 0.08047 0.40972 0.08073 0.4118 C 0.08125 0.41458 0.0819 0.41759 0.08242 0.4206 L 0.08659 0.44282 L 0.08828 0.45162 C 0.08854 0.45324 0.0888 0.45463 0.08906 0.45601 C 0.08932 0.4581 0.08958 0.46018 0.08997 0.46203 C 0.09036 0.46504 0.09102 0.46805 0.09154 0.47083 C 0.0918 0.47245 0.09232 0.47384 0.09245 0.47546 C 0.09271 0.47824 0.09297 0.48125 0.09323 0.48426 C 0.09349 0.48773 0.09362 0.4912 0.09414 0.49467 C 0.09453 0.49768 0.09518 0.50046 0.0957 0.50347 C 0.09596 0.50509 0.09609 0.50671 0.09661 0.50787 C 0.09714 0.50949 0.09779 0.51088 0.09831 0.5125 C 0.09896 0.51527 0.09935 0.51828 0.09987 0.52129 L 0.10247 0.53472 L 0.10495 0.54791 C 0.10586 0.55277 0.10482 0.55231 0.10664 0.55231 " pathEditMode="relative" ptsTypes="AAAAAAAAAAAAAAAAAAAAAAAAAAAAAAAAAAAAAAAAAAAAAAAAAAAAAAAAAAAAAAAAAAA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0532 0.00026 0.01088 0.00078 0.0162 C 0.00117 0.02013 0.00247 0.02801 0.00247 0.02801 C 0.00273 0.03356 0.00273 0.03888 0.00326 0.04421 C 0.00352 0.04745 0.00456 0.05023 0.00495 0.05324 C 0.00521 0.05578 0.00547 0.0581 0.00573 0.06064 C 0.00716 0.07384 0.00586 0.06551 0.0082 0.07847 L 0.00911 0.08287 C 0.00938 0.08426 0.00951 0.08588 0.0099 0.08726 C 0.01471 0.1 0.00898 0.08379 0.01237 0.09606 C 0.01289 0.09768 0.01367 0.09907 0.01406 0.10069 C 0.01445 0.10208 0.01445 0.1037 0.01497 0.10509 C 0.01589 0.1081 0.01719 0.11088 0.01823 0.11388 L 0.02161 0.12291 L 0.02331 0.12731 C 0.02383 0.1287 0.02422 0.13055 0.02487 0.13171 C 0.02708 0.13564 0.02982 0.13981 0.03073 0.14513 C 0.03099 0.14652 0.03125 0.14814 0.03164 0.14953 C 0.03581 0.16435 0.0306 0.14166 0.0349 0.15995 C 0.03529 0.16134 0.03529 0.16296 0.03581 0.16435 C 0.03672 0.16736 0.03841 0.1699 0.03906 0.17314 C 0.03932 0.17476 0.03945 0.17638 0.03997 0.17754 C 0.04089 0.18078 0.04258 0.18333 0.04323 0.18657 C 0.04375 0.18888 0.04427 0.19143 0.04492 0.19398 C 0.04635 0.1993 0.04727 0.20185 0.04909 0.20717 C 0.04935 0.20926 0.04961 0.21134 0.04987 0.21319 C 0.05039 0.21574 0.05117 0.21805 0.05156 0.2206 C 0.05404 0.23495 0.05065 0.22152 0.05404 0.23402 C 0.05443 0.2368 0.05456 0.23981 0.05495 0.24282 C 0.05508 0.24444 0.0556 0.24583 0.05573 0.24722 C 0.05716 0.2581 0.05612 0.25578 0.05742 0.26805 C 0.05755 0.26944 0.05807 0.27083 0.0582 0.27245 C 0.05859 0.2743 0.05885 0.27638 0.05911 0.27847 C 0.05938 0.28078 0.05964 0.28333 0.0599 0.28588 C 0.06016 0.28726 0.06055 0.28865 0.06081 0.29027 C 0.06133 0.29421 0.06172 0.29814 0.06237 0.30208 C 0.06276 0.30347 0.06302 0.30509 0.06328 0.30648 C 0.0638 0.31041 0.06432 0.31435 0.06497 0.31828 L 0.06576 0.3243 C 0.06602 0.32615 0.06628 0.32824 0.06654 0.33032 C 0.06862 0.34097 0.06615 0.32754 0.06823 0.34051 C 0.06849 0.34213 0.06888 0.34351 0.06914 0.34513 C 0.0694 0.34699 0.06966 0.34907 0.06992 0.35092 C 0.07018 0.35254 0.07057 0.35393 0.0707 0.35532 C 0.07109 0.3574 0.07122 0.35949 0.07161 0.36134 C 0.07214 0.36435 0.07266 0.36736 0.07331 0.37013 L 0.07747 0.39236 L 0.07904 0.40138 C 0.0793 0.40277 0.07969 0.40416 0.07995 0.40578 C 0.08021 0.40763 0.08047 0.40972 0.08073 0.4118 C 0.08125 0.41458 0.0819 0.41759 0.08242 0.4206 L 0.08659 0.44282 L 0.08828 0.45162 C 0.08854 0.45324 0.0888 0.45463 0.08906 0.45601 C 0.08932 0.4581 0.08958 0.46018 0.08997 0.46203 C 0.09036 0.46504 0.09102 0.46805 0.09154 0.47083 C 0.0918 0.47245 0.09232 0.47384 0.09245 0.47546 C 0.09271 0.47824 0.09297 0.48125 0.09323 0.48426 C 0.09349 0.48773 0.09362 0.4912 0.09414 0.49467 C 0.09453 0.49768 0.09518 0.50046 0.0957 0.50347 C 0.09596 0.50509 0.09609 0.50671 0.09661 0.50787 C 0.09714 0.50949 0.09779 0.51088 0.09831 0.5125 C 0.09896 0.51527 0.09935 0.51828 0.09987 0.52129 L 0.10247 0.53472 L 0.10495 0.54791 C 0.10586 0.55277 0.10482 0.55231 0.10664 0.55231 " pathEditMode="relative" ptsTypes="AAAAAAAAAAAAAAAAAAAAAAAAAAAAAAAAAAAAAAAAAAAAAAAAAAAAAAAAAAAAAAAAAA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0532 0.00026 0.01088 0.00078 0.0162 C 0.00117 0.02013 0.00247 0.02801 0.00247 0.02801 C 0.00273 0.03356 0.00273 0.03888 0.00326 0.04421 C 0.00352 0.04745 0.00456 0.05023 0.00495 0.05324 C 0.00521 0.05578 0.00547 0.0581 0.00573 0.06064 C 0.00716 0.07384 0.00586 0.06551 0.0082 0.07847 L 0.00911 0.08287 C 0.00938 0.08426 0.00951 0.08588 0.0099 0.08726 C 0.01471 0.1 0.00898 0.08379 0.01237 0.09606 C 0.01289 0.09768 0.01367 0.09907 0.01406 0.10069 C 0.01445 0.10208 0.01445 0.1037 0.01497 0.10509 C 0.01589 0.1081 0.01719 0.11088 0.01823 0.11388 L 0.02161 0.12291 L 0.02331 0.12731 C 0.02383 0.1287 0.02422 0.13055 0.02487 0.13171 C 0.02708 0.13564 0.02982 0.13981 0.03073 0.14513 C 0.03099 0.14652 0.03125 0.14814 0.03164 0.14953 C 0.03581 0.16435 0.0306 0.14166 0.0349 0.15995 C 0.03529 0.16134 0.03529 0.16296 0.03581 0.16435 C 0.03672 0.16736 0.03841 0.1699 0.03906 0.17314 C 0.03932 0.17476 0.03945 0.17638 0.03997 0.17754 C 0.04089 0.18078 0.04258 0.18333 0.04323 0.18657 C 0.04375 0.18888 0.04427 0.19143 0.04492 0.19398 C 0.04635 0.1993 0.04727 0.20185 0.04909 0.20717 C 0.04935 0.20926 0.04961 0.21134 0.04987 0.21319 C 0.05039 0.21574 0.05117 0.21805 0.05156 0.2206 C 0.05404 0.23495 0.05065 0.22152 0.05404 0.23402 C 0.05443 0.2368 0.05456 0.23981 0.05495 0.24282 C 0.05508 0.24444 0.0556 0.24583 0.05573 0.24722 C 0.05716 0.2581 0.05612 0.25578 0.05742 0.26805 C 0.05755 0.26944 0.05807 0.27083 0.0582 0.27245 C 0.05859 0.2743 0.05885 0.27638 0.05911 0.27847 C 0.05938 0.28078 0.05964 0.28333 0.0599 0.28588 C 0.06016 0.28726 0.06055 0.28865 0.06081 0.29027 C 0.06133 0.29421 0.06172 0.29814 0.06237 0.30208 C 0.06276 0.30347 0.06302 0.30509 0.06328 0.30648 C 0.0638 0.31041 0.06432 0.31435 0.06497 0.31828 L 0.06576 0.3243 C 0.06602 0.32615 0.06628 0.32824 0.06654 0.33032 C 0.06862 0.34097 0.06615 0.32754 0.06823 0.34051 C 0.06849 0.34213 0.06888 0.34351 0.06914 0.34513 C 0.0694 0.34699 0.06966 0.34907 0.06992 0.35092 C 0.07018 0.35254 0.07057 0.35393 0.0707 0.35532 C 0.07109 0.3574 0.07122 0.35949 0.07161 0.36134 C 0.07214 0.36435 0.07266 0.36736 0.07331 0.37013 L 0.07747 0.39236 L 0.07904 0.40138 C 0.0793 0.40277 0.07969 0.40416 0.07995 0.40578 C 0.08021 0.40763 0.08047 0.40972 0.08073 0.4118 C 0.08125 0.41458 0.0819 0.41759 0.08242 0.4206 L 0.08659 0.44282 L 0.08828 0.45162 C 0.08854 0.45324 0.0888 0.45463 0.08906 0.45601 C 0.08932 0.4581 0.08958 0.46018 0.08997 0.46203 C 0.09036 0.46504 0.09102 0.46805 0.09154 0.47083 C 0.0918 0.47245 0.09232 0.47384 0.09245 0.47546 C 0.09271 0.47824 0.09297 0.48125 0.09323 0.48426 C 0.09349 0.48773 0.09362 0.4912 0.09414 0.49467 C 0.09453 0.49768 0.09518 0.50046 0.0957 0.50347 C 0.09596 0.50509 0.09609 0.50671 0.09661 0.50787 C 0.09714 0.50949 0.09779 0.51088 0.09831 0.5125 C 0.09896 0.51527 0.09935 0.51828 0.09987 0.52129 L 0.10247 0.53472 L 0.10495 0.54791 C 0.10586 0.55277 0.10482 0.55231 0.10664 0.55231 " pathEditMode="relative" ptsTypes="AAAAAAAAAAAAAAAAAAAAAAAAAAAAAAAAAAAAAAAAAAAAAAAAAAAAAAAAAAAAAAAAAAA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823 -0.04746 0.00547 -0.01736 0.02552 -0.05903 C 0.03568 -0.08033 0.04023 -0.0956 0.0569 -0.10972 C 0.07591 -0.1257 0.0793 -0.13056 0.10052 -0.14005 C 0.10312 -0.14121 0.1056 -0.14213 0.1082 -0.14352 C 0.11003 -0.14445 0.11185 -0.1463 0.1138 -0.14676 C 0.12838 -0.15 0.11432 -0.14722 0.13385 -0.15023 L 0.15378 -0.15347 C 0.16575 -0.15301 0.17786 -0.15394 0.18984 -0.15185 C 0.19427 -0.15116 0.21029 -0.13843 0.21354 -0.13496 C 0.21601 -0.13241 0.21797 -0.12824 0.22018 -0.125 C 0.22135 -0.12315 0.22279 -0.12176 0.22396 -0.11991 C 0.225 -0.11829 0.22578 -0.11621 0.22682 -0.11482 C 0.23021 -0.11042 0.23437 -0.1081 0.23724 -0.10301 C 0.24557 -0.0882 0.23503 -0.10625 0.24297 -0.09445 C 0.24401 -0.09306 0.24479 -0.09097 0.24583 -0.08959 C 0.24844 -0.08542 0.2513 -0.08241 0.25443 -0.0794 C 0.2556 -0.07824 0.25703 -0.07755 0.2582 -0.07593 C 0.25924 -0.07454 0.26003 -0.07246 0.26107 -0.07084 C 0.2625 -0.06852 0.26419 -0.06667 0.26575 -0.06412 C 0.26849 -0.05972 0.27135 -0.05463 0.27331 -0.04908 C 0.27409 -0.04676 0.27461 -0.04445 0.27526 -0.04213 C 0.28112 -0.02338 0.27565 -0.0456 0.28281 -0.01181 C 0.28385 -0.00741 0.2845 -0.00278 0.28568 0.00162 C 0.28698 0.00625 0.28854 0.01041 0.28945 0.01504 C 0.28984 0.0169 0.2901 0.01852 0.29049 0.02014 C 0.29075 0.02245 0.29088 0.02477 0.29141 0.02685 C 0.2918 0.0287 0.29271 0.03032 0.29323 0.03194 C 0.29362 0.03426 0.29401 0.03657 0.29427 0.03866 C 0.29453 0.04166 0.29479 0.04444 0.29518 0.04722 C 0.2957 0.05069 0.29648 0.05393 0.29713 0.05741 C 0.29753 0.05949 0.29766 0.0618 0.29805 0.06412 C 0.29909 0.08379 0.29739 0.07708 0.3 0.08611 " pathEditMode="relative" ptsTypes="AAAAAAAAAAAAAAAAAAAAAAAAAAAAAAAAAA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823 -0.04746 0.00547 -0.01736 0.02552 -0.05903 C 0.03568 -0.08033 0.04023 -0.0956 0.0569 -0.10972 C 0.07591 -0.1257 0.0793 -0.13056 0.10052 -0.14005 C 0.10312 -0.14121 0.1056 -0.14213 0.1082 -0.14352 C 0.11003 -0.14445 0.11185 -0.1463 0.1138 -0.14676 C 0.12838 -0.15 0.11432 -0.14722 0.13385 -0.15023 L 0.15378 -0.15347 C 0.16575 -0.15301 0.17786 -0.15394 0.18984 -0.15185 C 0.19427 -0.15116 0.21029 -0.13843 0.21354 -0.13496 C 0.21601 -0.13241 0.21797 -0.12824 0.22018 -0.125 C 0.22135 -0.12315 0.22279 -0.12176 0.22396 -0.11991 C 0.225 -0.11829 0.22578 -0.11621 0.22682 -0.11482 C 0.23021 -0.11042 0.23437 -0.1081 0.23724 -0.10301 C 0.24557 -0.0882 0.23503 -0.10625 0.24297 -0.09445 C 0.24401 -0.09306 0.24479 -0.09097 0.24583 -0.08959 C 0.24844 -0.08542 0.2513 -0.08241 0.25443 -0.0794 C 0.2556 -0.07824 0.25703 -0.07755 0.2582 -0.07593 C 0.25924 -0.07454 0.26003 -0.07246 0.26107 -0.07084 C 0.2625 -0.06852 0.26419 -0.06667 0.26575 -0.06412 C 0.26849 -0.05972 0.27135 -0.05463 0.27331 -0.04908 C 0.27409 -0.04676 0.27461 -0.04445 0.27526 -0.04213 C 0.28112 -0.02338 0.27565 -0.0456 0.28281 -0.01181 C 0.28385 -0.00741 0.2845 -0.00278 0.28568 0.00162 C 0.28698 0.00625 0.28854 0.01041 0.28945 0.01504 C 0.28984 0.0169 0.2901 0.01852 0.29049 0.02014 C 0.29075 0.02245 0.29088 0.02477 0.29141 0.02685 C 0.2918 0.0287 0.29271 0.03032 0.29323 0.03194 C 0.29362 0.03426 0.29401 0.03657 0.29427 0.03866 C 0.29453 0.04166 0.29479 0.04444 0.29518 0.04722 C 0.2957 0.05069 0.29648 0.05393 0.29713 0.05741 C 0.29753 0.05949 0.29766 0.0618 0.29805 0.06412 C 0.29909 0.08379 0.29739 0.07708 0.3 0.08611 " pathEditMode="relative" ptsTypes="AAAAAAAAAAAAAAAAAAAAAAAAAAAAAAAAAA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823 -0.04746 0.00547 -0.01736 0.02552 -0.05903 C 0.03568 -0.08033 0.04023 -0.0956 0.0569 -0.10972 C 0.07591 -0.1257 0.0793 -0.13056 0.10052 -0.14005 C 0.10312 -0.14121 0.1056 -0.14213 0.1082 -0.14352 C 0.11003 -0.14445 0.11185 -0.1463 0.1138 -0.14676 C 0.12838 -0.15 0.11432 -0.14722 0.13385 -0.15023 L 0.15378 -0.15347 C 0.16575 -0.15301 0.17786 -0.15394 0.18984 -0.15185 C 0.19427 -0.15116 0.21029 -0.13843 0.21354 -0.13496 C 0.21601 -0.13241 0.21797 -0.12824 0.22018 -0.125 C 0.22135 -0.12315 0.22279 -0.12176 0.22396 -0.11991 C 0.225 -0.11829 0.22578 -0.11621 0.22682 -0.11482 C 0.23021 -0.11042 0.23437 -0.1081 0.23724 -0.10301 C 0.24557 -0.0882 0.23503 -0.10625 0.24297 -0.09445 C 0.24401 -0.09306 0.24479 -0.09097 0.24583 -0.08959 C 0.24844 -0.08542 0.2513 -0.08241 0.25443 -0.0794 C 0.2556 -0.07824 0.25703 -0.07755 0.2582 -0.07593 C 0.25924 -0.07454 0.26003 -0.07246 0.26107 -0.07084 C 0.2625 -0.06852 0.26419 -0.06667 0.26575 -0.06412 C 0.26849 -0.05972 0.27135 -0.05463 0.27331 -0.04908 C 0.27409 -0.04676 0.27461 -0.04445 0.27526 -0.04213 C 0.28112 -0.02338 0.27565 -0.0456 0.28281 -0.01181 C 0.28385 -0.00741 0.2845 -0.00278 0.28568 0.00162 C 0.28698 0.00625 0.28854 0.01041 0.28945 0.01504 C 0.28984 0.0169 0.2901 0.01852 0.29049 0.02014 C 0.29075 0.02245 0.29088 0.02477 0.29141 0.02685 C 0.2918 0.0287 0.29271 0.03032 0.29323 0.03194 C 0.29362 0.03426 0.29401 0.03657 0.29427 0.03866 C 0.29453 0.04166 0.29479 0.04444 0.29518 0.04722 C 0.2957 0.05069 0.29648 0.05393 0.29713 0.05741 C 0.29753 0.05949 0.29766 0.0618 0.29805 0.06412 C 0.29909 0.08379 0.29739 0.07708 0.3 0.08611 " pathEditMode="relative" ptsTypes="AAAAAAAAAAAAAAAAAAAAAAAAAAAAAAAAAA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9 -0.00394 L -0.01849 -0.00394 C -0.01731 -0.00857 -0.01614 -0.0132 -0.01471 -0.01759 C -0.01419 -0.01921 -0.01328 -0.02083 -0.01289 -0.02269 C -0.00885 -0.03866 -0.01367 -0.03032 -0.0052 -0.04954 C -0.00299 -0.05463 -0.00117 -0.06019 0.00144 -0.06482 C 0.00196 -0.06597 0.00274 -0.0669 0.00326 -0.06829 C 0.00404 -0.06968 0.00443 -0.07176 0.00521 -0.07315 C 0.00599 -0.075 0.00717 -0.07639 0.00808 -0.07824 C 0.00938 -0.08148 0.01016 -0.08565 0.01185 -0.08843 C 0.01316 -0.09074 0.01459 -0.09259 0.01563 -0.09514 C 0.0181 -0.10185 0.01654 -0.09907 0.02032 -0.1037 C 0.025 -0.11597 0.01928 -0.10301 0.02513 -0.11042 C 0.02657 -0.11227 0.02748 -0.11528 0.02891 -0.11713 C 0.03542 -0.12477 0.03243 -0.12269 0.0375 -0.12546 C 0.0418 -0.1331 0.03633 -0.12454 0.04506 -0.13241 C 0.04753 -0.13449 0.05 -0.1375 0.05261 -0.13912 C 0.06368 -0.1456 0.05274 -0.13935 0.06498 -0.14583 C 0.06589 -0.1463 0.06693 -0.14699 0.06784 -0.14745 C 0.06914 -0.14815 0.07045 -0.14838 0.07162 -0.14931 C 0.07422 -0.1507 0.0767 -0.15278 0.0793 -0.1544 C 0.08178 -0.15556 0.08438 -0.15648 0.08685 -0.15764 C 0.08881 -0.15857 0.09063 -0.15995 0.09258 -0.16111 C 0.09349 -0.16157 0.09454 -0.16204 0.09532 -0.16273 C 0.09662 -0.16389 0.09779 -0.16528 0.09922 -0.1662 C 0.10039 -0.1669 0.1017 -0.16713 0.103 -0.16782 C 0.10678 -0.16991 0.11068 -0.17199 0.11433 -0.17454 C 0.12618 -0.18287 0.11146 -0.17269 0.12474 -0.18125 C 0.12644 -0.18241 0.12787 -0.1838 0.12956 -0.18472 C 0.13112 -0.18542 0.13282 -0.18565 0.13425 -0.18634 C 0.13594 -0.18727 0.13737 -0.18889 0.13907 -0.18982 C 0.14154 -0.1912 0.14414 -0.19167 0.14662 -0.19306 C 0.14857 -0.19421 0.15039 -0.19583 0.15235 -0.19653 C 0.15391 -0.19699 0.15547 -0.19745 0.15704 -0.19815 C 0.15964 -0.19931 0.16211 -0.2007 0.16472 -0.20162 C 0.17071 -0.20394 0.17227 -0.20324 0.17891 -0.20486 C 0.18047 -0.20532 0.18204 -0.20625 0.18373 -0.20671 C 0.19831 -0.21042 0.19805 -0.20995 0.21211 -0.21157 C 0.22318 -0.21111 0.23438 -0.21134 0.24532 -0.20995 C 0.24792 -0.20972 0.25039 -0.20741 0.253 -0.20671 C 0.25547 -0.20579 0.25808 -0.20579 0.26055 -0.20486 C 0.26185 -0.20463 0.26303 -0.2037 0.26433 -0.20324 C 0.26719 -0.20232 0.27592 -0.20046 0.27865 -0.19977 C 0.28086 -0.19884 0.28308 -0.19745 0.28529 -0.19653 C 0.28894 -0.19491 0.29284 -0.19398 0.29662 -0.19306 C 0.29766 -0.19259 0.29857 -0.1919 0.29948 -0.19144 C 0.30079 -0.19074 0.30209 -0.19074 0.30326 -0.18982 C 0.30664 -0.18681 0.30951 -0.18264 0.31276 -0.17963 C 0.31472 -0.17801 0.31654 -0.17616 0.31849 -0.17454 C 0.31941 -0.17384 0.32045 -0.17361 0.32136 -0.17292 C 0.3224 -0.17199 0.32318 -0.17037 0.32422 -0.16945 C 0.3267 -0.16759 0.3293 -0.1662 0.33178 -0.16435 C 0.33243 -0.1632 0.33295 -0.16181 0.33373 -0.16111 C 0.33438 -0.16042 0.33972 -0.15671 0.34128 -0.15602 C 0.34284 -0.15532 0.34441 -0.15486 0.34597 -0.1544 C 0.34857 -0.15324 0.35105 -0.15208 0.35365 -0.15093 C 0.36524 -0.14051 0.3543 -0.14931 0.36316 -0.14421 C 0.37383 -0.13773 0.3625 -0.14306 0.37162 -0.13912 C 0.37487 -0.13634 0.37787 -0.13287 0.38112 -0.13056 C 0.38269 -0.12963 0.38438 -0.12847 0.38594 -0.12732 C 0.38776 -0.1257 0.38959 -0.12384 0.39154 -0.12222 C 0.39245 -0.12153 0.39349 -0.1213 0.39441 -0.1206 C 0.39545 -0.11968 0.39623 -0.11806 0.39727 -0.11713 C 0.39909 -0.11528 0.40105 -0.11366 0.403 -0.11204 C 0.40638 -0.10579 0.40352 -0.11042 0.40964 -0.1037 C 0.41576 -0.09653 0.41901 -0.09144 0.4267 -0.08681 C 0.42761 -0.08611 0.42865 -0.08588 0.42956 -0.08495 C 0.43151 -0.0831 0.43321 -0.08009 0.43529 -0.07824 L 0.43907 -0.075 C 0.43972 -0.07384 0.44037 -0.07269 0.44089 -0.07153 C 0.44167 -0.06991 0.44206 -0.06782 0.44284 -0.06644 C 0.44362 -0.06505 0.4448 -0.06435 0.44571 -0.0632 C 0.44766 -0.05995 0.44948 -0.05625 0.45144 -0.05301 L 0.45326 -0.04954 C 0.45391 -0.04838 0.45443 -0.04699 0.45521 -0.0463 C 0.45704 -0.04398 0.45912 -0.0419 0.46094 -0.03935 C 0.46289 -0.03681 0.46459 -0.03357 0.46654 -0.03102 C 0.46836 -0.02894 0.47045 -0.02801 0.47227 -0.02593 C 0.47396 -0.02407 0.47539 -0.0213 0.47709 -0.01921 C 0.47943 -0.0162 0.48555 -0.01088 0.4875 -0.00741 C 0.49011 -0.00278 0.48855 -0.0044 0.49219 -0.00232 C 0.49532 0.00602 0.49336 0.00139 0.49883 0.01111 C 0.50144 0.01574 0.50222 0.01759 0.50547 0.0213 C 0.50678 0.02268 0.50821 0.02315 0.50925 0.02477 C 0.51042 0.02616 0.51107 0.02824 0.51211 0.02986 C 0.51394 0.03218 0.51628 0.03356 0.51784 0.03657 C 0.52058 0.04143 0.51901 0.03912 0.52266 0.04329 C 0.52292 0.04491 0.52305 0.04676 0.52357 0.04838 C 0.52696 0.05833 0.52409 0.04375 0.52735 0.05671 C 0.52813 0.05995 0.52813 0.06389 0.5293 0.0669 C 0.5323 0.075 0.53073 0.07014 0.53308 0.08218 L 0.5349 0.09213 C 0.53529 0.09398 0.53516 0.09606 0.53594 0.09722 C 0.53829 0.10162 0.53737 0.0993 0.53881 0.10417 " pathEditMode="relative" ptsTypes="AAAAAAAAAAAAAAAAAAAAAAAAAAAAAAAAAAAAAAAAAAAAAAAAAAAAAAAAAAAAAAAAAAAAAAAAAAAAAAAAAAAAAAAAAAAAAA">
                                      <p:cBhvr>
                                        <p:cTn id="1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695 L 0.00703 -0.00695 C 0.00729 -0.01274 0.00833 -0.04028 0.00976 -0.05255 C 0.01002 -0.0544 0.01041 -0.05602 0.0108 -0.05764 C 0.01302 -0.08519 0.01015 -0.05487 0.01367 -0.07963 C 0.01445 -0.08519 0.01445 -0.09121 0.01549 -0.09653 C 0.01588 -0.09815 0.01627 -0.1 0.0164 -0.10162 C 0.01809 -0.11528 0.01666 -0.10787 0.01836 -0.12014 C 0.01862 -0.122 0.01901 -0.12362 0.01927 -0.12524 C 0.02122 -0.14514 0.01927 -0.12709 0.02122 -0.14213 C 0.02213 -0.15 0.02291 -0.15787 0.02408 -0.16575 C 0.02474 -0.17037 0.025 -0.175 0.02591 -0.1794 C 0.02656 -0.18218 0.02734 -0.18496 0.02786 -0.18774 C 0.02864 -0.19213 0.02916 -0.19676 0.02981 -0.20116 C 0.03007 -0.20348 0.02994 -0.20602 0.03072 -0.20811 L 0.03255 -0.2132 C 0.03307 -0.21621 0.03463 -0.22871 0.03541 -0.22987 L 0.03737 -0.23334 C 0.03971 -0.24584 0.03789 -0.24098 0.04205 -0.24862 C 0.04244 -0.25024 0.04244 -0.25232 0.04309 -0.25371 C 0.04375 -0.2551 0.04505 -0.25579 0.04583 -0.25695 C 0.04661 -0.25787 0.04713 -0.25926 0.04778 -0.26042 C 0.04947 -0.26899 0.04752 -0.2625 0.05156 -0.26875 C 0.05325 -0.27153 0.05481 -0.27454 0.05638 -0.27732 L 0.0582 -0.28056 C 0.05924 -0.28241 0.06002 -0.28426 0.06106 -0.28565 C 0.06197 -0.28681 0.06302 -0.28774 0.06393 -0.28912 C 0.06458 -0.29005 0.0651 -0.29144 0.06588 -0.29237 C 0.06849 -0.2963 0.06849 -0.29584 0.07148 -0.29746 C 0.07213 -0.29931 0.07252 -0.30139 0.07343 -0.30255 C 0.07421 -0.30371 0.07539 -0.30348 0.0763 -0.30417 C 0.07734 -0.3051 0.07812 -0.30672 0.07916 -0.30764 C 0.08007 -0.30834 0.08112 -0.30857 0.08203 -0.30926 C 0.08398 -0.31135 0.08554 -0.31482 0.08763 -0.31621 C 0.08867 -0.31667 0.08958 -0.3169 0.09049 -0.31783 C 0.09153 -0.31875 0.09231 -0.32037 0.09336 -0.32107 C 0.09453 -0.322 0.09596 -0.322 0.09713 -0.32292 C 0.11041 -0.33172 0.0901 -0.32037 0.10572 -0.32963 C 0.1069 -0.33033 0.1082 -0.33056 0.1095 -0.33125 C 0.11041 -0.33172 0.11145 -0.33241 0.11237 -0.33287 C 0.11367 -0.33357 0.11497 -0.3338 0.11614 -0.33473 C 0.12161 -0.3382 0.11809 -0.33774 0.12278 -0.33982 C 0.12552 -0.34098 0.13072 -0.34237 0.1332 -0.34306 C 0.14036 -0.34746 0.13033 -0.34167 0.14375 -0.34653 C 0.14596 -0.34723 0.14804 -0.34908 0.15039 -0.34977 C 0.15234 -0.3507 0.16289 -0.35278 0.16458 -0.35325 C 0.16588 -0.35348 0.17942 -0.35695 0.18359 -0.35834 C 0.19401 -0.36204 0.17786 -0.35787 0.19492 -0.36158 L 0.22434 -0.35996 C 0.2263 -0.35973 0.23645 -0.35718 0.23867 -0.35672 C 0.24726 -0.34908 0.24231 -0.35232 0.2539 -0.34815 L 0.2539 -0.34815 C 0.25533 -0.34723 0.2595 -0.34399 0.26145 -0.34306 C 0.26302 -0.34237 0.26458 -0.3419 0.26614 -0.34144 C 0.2694 -0.33565 0.26679 -0.33912 0.27278 -0.33635 C 0.27382 -0.33588 0.27474 -0.33519 0.27565 -0.33473 C 0.27877 -0.33334 0.28203 -0.33241 0.28515 -0.33125 C 0.28671 -0.33079 0.28841 -0.33033 0.28997 -0.32963 C 0.29114 -0.32894 0.29244 -0.32848 0.29375 -0.32801 C 0.29531 -0.32732 0.29687 -0.32709 0.29843 -0.32616 C 0.29843 -0.32616 0.30559 -0.322 0.30703 -0.32107 L 0.31836 -0.31436 L 0.32408 -0.31112 C 0.32513 -0.31042 0.32604 -0.30973 0.32695 -0.30926 L 0.33072 -0.30764 C 0.33177 -0.30649 0.33255 -0.3051 0.33359 -0.30417 C 0.33476 -0.30348 0.33619 -0.30325 0.33737 -0.30255 C 0.33932 -0.30162 0.34114 -0.30024 0.34309 -0.29931 L 0.34596 -0.29746 L 0.34882 -0.29584 C 0.34974 -0.29537 0.35078 -0.29514 0.35169 -0.29422 C 0.3526 -0.29306 0.35351 -0.29167 0.35455 -0.29075 C 0.35742 -0.28843 0.3608 -0.28704 0.36406 -0.28565 C 0.36705 -0.28195 0.36627 -0.28241 0.36966 -0.28056 C 0.372 -0.2794 0.37747 -0.27755 0.37916 -0.27547 C 0.38112 -0.27338 0.38268 -0.27014 0.38489 -0.26875 L 0.39062 -0.26551 C 0.39427 -0.25903 0.39049 -0.26482 0.39622 -0.25857 C 0.39817 -0.25649 0.40013 -0.2544 0.40195 -0.25186 L 0.40963 -0.2419 C 0.41263 -0.23079 0.41041 -0.23681 0.41718 -0.225 L 0.41718 -0.225 C 0.41783 -0.22315 0.41822 -0.2213 0.41901 -0.21991 C 0.42395 -0.21112 0.42005 -0.22153 0.42382 -0.2132 C 0.42447 -0.21158 0.425 -0.2095 0.42578 -0.20811 C 0.42747 -0.2044 0.43138 -0.19792 0.43138 -0.19792 C 0.43307 -0.18889 0.43125 -0.1963 0.43515 -0.18774 C 0.43593 -0.18612 0.43645 -0.18426 0.43711 -0.18264 C 0.43828 -0.17987 0.43971 -0.17709 0.44088 -0.17431 C 0.44466 -0.16551 0.44088 -0.17269 0.4457 -0.1625 C 0.44622 -0.16112 0.447 -0.16019 0.44752 -0.15903 C 0.4483 -0.15741 0.44882 -0.15556 0.44947 -0.15394 C 0.45039 -0.15162 0.45143 -0.14954 0.45234 -0.14723 C 0.45429 -0.14237 0.45468 -0.14028 0.45703 -0.13542 C 0.46015 -0.12894 0.46093 -0.12848 0.46471 -0.12362 C 0.46588 -0.12014 0.4677 -0.11737 0.46849 -0.11343 C 0.46953 -0.10787 0.46979 -0.10672 0.47031 -0.1 C 0.47083 -0.09445 0.47096 -0.08866 0.47135 -0.08311 C 0.47161 -0.07848 0.47161 -0.07408 0.47226 -0.06945 C 0.47291 -0.06436 0.47447 -0.0595 0.47513 -0.0544 C 0.47552 -0.05116 0.47604 -0.04422 0.47695 -0.04075 C 0.47747 -0.03912 0.47838 -0.03774 0.4789 -0.03588 C 0.48086 -0.02778 0.48072 -0.02871 0.48072 -0.02385 " pathEditMode="relative" ptsTypes="AAAAAAAAAAAAAAAAAAAAAAAAAAAAAAAAAAAAAAAAAAAAAAAAAAAAAAAAAAAAAAAAAAAAAAAAAAAAAAAAAAAAAAAAAAAAAAAAAAAAAAA">
                                      <p:cBhvr>
                                        <p:cTn id="1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-0.00787 L -0.01211 -0.00787 C 0.0043 -0.07986 -0.00547 -0.0493 0.02201 -0.11597 C 0.02852 -0.13194 0.03425 -0.1493 0.04193 -0.16319 C 0.05677 -0.19027 0.07331 -0.21481 0.08659 -0.24421 C 0.09167 -0.25555 0.09701 -0.26643 0.10169 -0.27801 C 0.10834 -0.29398 0.11289 -0.31296 0.1207 -0.32708 C 0.12136 -0.32801 0.12214 -0.32893 0.12266 -0.33032 C 0.13294 -0.35949 0.14258 -0.38912 0.153 -0.41805 C 0.16641 -0.45532 0.16367 -0.45 0.18334 -0.47384 C 0.18737 -0.4787 0.19115 -0.48449 0.1957 -0.48726 C 0.203 -0.49189 0.21094 -0.49282 0.21849 -0.49583 C 0.24531 -0.50648 0.22253 -0.50092 0.25742 -0.50578 C 0.2625 -0.50532 0.26758 -0.50555 0.27266 -0.50416 C 0.28724 -0.50046 0.31628 -0.49074 0.31628 -0.49074 C 0.33425 -0.47615 0.31992 -0.48588 0.34479 -0.47731 C 0.35026 -0.47523 0.35547 -0.47245 0.36094 -0.47037 C 0.36784 -0.46782 0.37487 -0.4662 0.38177 -0.46365 C 0.40977 -0.45324 0.40339 -0.45555 0.43021 -0.43842 C 0.44154 -0.42014 0.47227 -0.37152 0.47956 -0.35578 C 0.49219 -0.32847 0.49636 -0.31713 0.51289 -0.29328 C 0.52123 -0.28101 0.53255 -0.27453 0.53945 -0.25949 C 0.54922 -0.23773 0.54219 -0.25416 0.55847 -0.20717 C 0.56094 -0.19976 0.56315 -0.19213 0.56602 -0.18518 L 0.57175 -0.17176 C 0.57266 -0.16435 0.5737 -0.15717 0.57448 -0.14976 C 0.57526 -0.14259 0.57552 -0.13495 0.57643 -0.12777 C 0.57709 -0.12199 0.57826 -0.11666 0.5793 -0.11088 C 0.57956 -0.10926 0.57995 -0.10764 0.58021 -0.10578 C 0.5806 -0.1037 0.58125 -0.09907 0.58125 -0.09907 " pathEditMode="relative" ptsTypes="AAAAAAAAAAAAAAAAAAAAAAAAAAAAAA">
                                      <p:cBhvr>
                                        <p:cTn id="1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43 0.00046 L -0.02943 0.00046 C -0.02917 -0.0044 -0.02904 -0.00949 -0.02852 -0.01459 C -0.028 -0.02107 -0.02748 -0.02084 -0.0267 -0.02639 C -0.02592 -0.03102 -0.02553 -0.03565 -0.02474 -0.04005 C -0.02253 -0.05139 -0.02526 -0.03727 -0.02188 -0.05348 C -0.02149 -0.0551 -0.02136 -0.05695 -0.02097 -0.05857 C -0.02045 -0.06088 -0.01967 -0.06297 -0.01901 -0.06528 C -0.01836 -0.06806 -0.01771 -0.07084 -0.01719 -0.07362 C -0.01563 -0.08195 -0.01693 -0.0801 -0.01433 -0.08889 C -0.01263 -0.09468 -0.01055 -0.10024 -0.0086 -0.10579 C -0.00769 -0.10857 -0.00691 -0.11158 -0.00573 -0.11412 C -0.00482 -0.11644 -0.00378 -0.11852 -0.00287 -0.12084 C 0.00195 -0.13542 -0.00274 -0.12755 0.00377 -0.13612 C 0.00442 -0.13889 0.00481 -0.1419 0.00559 -0.14468 C 0.00612 -0.14607 0.00703 -0.14653 0.00755 -0.14792 C 0.00807 -0.14954 0.00794 -0.15139 0.00846 -0.15301 C 0.00963 -0.15649 0.01119 -0.15949 0.01224 -0.1632 C 0.01289 -0.16528 0.01341 -0.16783 0.01419 -0.16991 C 0.01497 -0.17176 0.01614 -0.17315 0.01705 -0.175 C 0.02864 -0.19908 0.0121 -0.16551 0.02174 -0.18843 C 0.02278 -0.19098 0.02434 -0.19283 0.02552 -0.19514 C 0.02695 -0.19792 0.02799 -0.20093 0.02942 -0.20371 C 0.03059 -0.20602 0.03203 -0.20787 0.0332 -0.21042 C 0.03424 -0.21297 0.03489 -0.21621 0.03606 -0.21875 C 0.0371 -0.2213 0.03984 -0.2257 0.03984 -0.2257 C 0.04166 -0.23218 0.04166 -0.23334 0.04453 -0.23912 C 0.0457 -0.24144 0.04739 -0.24329 0.0483 -0.24584 C 0.05455 -0.26227 0.04492 -0.23681 0.05312 -0.25764 C 0.05612 -0.26528 0.05625 -0.2676 0.05976 -0.27292 C 0.06067 -0.27408 0.06158 -0.275 0.06263 -0.27616 C 0.06328 -0.27963 0.0638 -0.28403 0.06549 -0.28635 C 0.06627 -0.2875 0.06731 -0.2875 0.06822 -0.28797 C 0.0707 -0.3007 0.06705 -0.2838 0.07304 -0.29977 C 0.07369 -0.30162 0.07408 -0.30348 0.075 -0.30487 C 0.07578 -0.30625 0.07695 -0.30695 0.07773 -0.30834 C 0.07916 -0.31042 0.08033 -0.31274 0.08164 -0.31505 C 0.08216 -0.31621 0.08294 -0.31713 0.08346 -0.31852 C 0.08411 -0.32014 0.08463 -0.32199 0.08541 -0.32338 C 0.08619 -0.325 0.08724 -0.3257 0.08828 -0.32686 C 0.0888 -0.32848 0.08919 -0.33056 0.0901 -0.33195 C 0.09088 -0.33311 0.09205 -0.33264 0.09296 -0.33357 C 0.09492 -0.33565 0.09674 -0.3382 0.09869 -0.34028 L 0.09869 -0.34028 C 0.10234 -0.34699 0.09843 -0.34098 0.10338 -0.34537 C 0.10442 -0.3463 0.1052 -0.34792 0.10625 -0.34885 C 0.10716 -0.34954 0.1082 -0.34977 0.10911 -0.35047 C 0.11041 -0.35139 0.11158 -0.35301 0.11289 -0.35394 C 0.11419 -0.35463 0.11549 -0.35487 0.11666 -0.35556 C 0.12356 -0.35903 0.11471 -0.35556 0.12434 -0.3588 L 0.17083 -0.35718 C 0.17773 -0.35672 0.17695 -0.35579 0.18216 -0.35394 C 0.18359 -0.35324 0.19492 -0.35 0.19739 -0.34699 C 0.20572 -0.33727 0.19244 -0.35232 0.20599 -0.34028 C 0.20846 -0.3382 0.21119 -0.33635 0.21354 -0.33357 C 0.21445 -0.33241 0.21536 -0.33102 0.2164 -0.33033 C 0.21822 -0.32871 0.22018 -0.32801 0.22213 -0.32686 C 0.22812 -0.31875 0.22447 -0.32315 0.23346 -0.31505 L 0.23346 -0.31505 L 0.23919 -0.30834 L 0.24492 -0.30162 L 0.24778 -0.29815 C 0.2513 -0.28843 0.24752 -0.29746 0.25338 -0.28797 C 0.25546 -0.28473 0.25716 -0.28125 0.25911 -0.27801 C 0.26002 -0.27616 0.26093 -0.27431 0.26197 -0.27292 C 0.26328 -0.27107 0.26458 -0.26968 0.26575 -0.26783 C 0.26679 -0.26621 0.26757 -0.26436 0.26862 -0.26274 C 0.26953 -0.26135 0.27057 -0.26065 0.27148 -0.25926 C 0.27213 -0.25834 0.27265 -0.25695 0.2733 -0.25602 C 0.2746 -0.25417 0.27591 -0.25255 0.27721 -0.25093 C 0.28059 -0.24167 0.27721 -0.24954 0.2819 -0.24237 C 0.28815 -0.23334 0.28125 -0.2419 0.28763 -0.23056 C 0.28867 -0.22871 0.29023 -0.22755 0.2914 -0.2257 L 0.30091 -0.2088 C 0.30182 -0.20695 0.3026 -0.20487 0.30377 -0.20371 C 0.30468 -0.20255 0.30572 -0.20162 0.30664 -0.20024 C 0.31132 -0.19329 0.30729 -0.19653 0.31224 -0.19352 C 0.31289 -0.1919 0.31328 -0.18982 0.31419 -0.18843 C 0.31822 -0.18218 0.31875 -0.18241 0.32278 -0.1801 C 0.32669 -0.17292 0.32408 -0.17709 0.33216 -0.16829 C 0.34218 -0.15741 0.33151 -0.16899 0.3427 -0.15811 C 0.34713 -0.15371 0.35143 -0.14862 0.35599 -0.14468 C 0.375 -0.12755 0.35299 -0.14676 0.37018 -0.13287 C 0.37721 -0.12686 0.37421 -0.12963 0.37968 -0.12269 C 0.38242 -0.11922 0.38424 -0.11806 0.38632 -0.1125 L 0.3901 -0.10232 C 0.39309 -0.08125 0.38932 -0.10741 0.39205 -0.09051 C 0.39335 -0.08264 0.39349 -0.07709 0.39583 -0.06852 C 0.39908 -0.05718 0.39726 -0.06436 0.40052 -0.04676 C 0.40091 -0.04491 0.4013 -0.04329 0.40156 -0.04167 C 0.40221 -0.03588 0.40247 -0.03195 0.40338 -0.02639 C 0.40364 -0.02477 0.40416 -0.02315 0.40442 -0.0213 C 0.40481 -0.01852 0.40494 -0.01574 0.40533 -0.01297 C 0.40585 -0.00834 0.40664 -0.00394 0.40716 0.00046 C 0.40716 0.00046 0.40911 0.01412 0.40911 0.01412 C 0.40976 0.01967 0.41067 0.02523 0.41106 0.03101 C 0.41132 0.03541 0.41158 0.04004 0.41197 0.04444 C 0.41224 0.04676 0.41263 0.04884 0.41289 0.05115 C 0.41393 0.06088 0.4138 0.05949 0.4138 0.06481 " pathEditMode="relative" ptsTypes="AAAAAAAAAAAAAAAAAAAAAAAAAAAAAAAAAAAAAAAAAAAAAAAAAAAAAAAAAAAAAAAAAAAAAAAAAAAAAAAAAAAAAAAAAAAAAAAAAAA">
                                      <p:cBhvr>
                                        <p:cTn id="1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6 -0.01041 L -0.01966 -0.01041 C -0.01458 -0.02152 0.02864 -0.11805 0.04101 -0.13541 C 0.06823 -0.17291 0.09753 -0.20648 0.12266 -0.24838 C 0.26328 -0.48217 0.07461 -0.16342 0.20338 -0.39699 C 0.20612 -0.40185 0.21003 -0.40509 0.2138 -0.40694 C 0.22904 -0.41458 0.26953 -0.42569 0.28594 -0.43055 C 0.29297 -0.42847 0.3 -0.42639 0.3069 -0.42384 C 0.31953 -0.41921 0.33216 -0.41389 0.34492 -0.40879 C 0.34583 -0.40833 0.34674 -0.4074 0.34766 -0.40694 C 0.40742 -0.39189 0.34857 -0.40995 0.40937 -0.39027 L 0.4388 -0.36157 C 0.43984 -0.36041 0.44075 -0.35926 0.44167 -0.3581 C 0.44245 -0.35717 0.44297 -0.35578 0.44362 -0.35463 C 0.44635 -0.35069 0.44935 -0.34699 0.45208 -0.34282 C 0.46042 -0.33078 0.46784 -0.31643 0.47682 -0.30578 C 0.47773 -0.30463 0.47878 -0.3037 0.47969 -0.30231 C 0.48099 -0.30023 0.48216 -0.29768 0.48346 -0.2956 C 0.48802 -0.28865 0.52057 -0.24097 0.52721 -0.22476 C 0.53763 -0.19884 0.55 -0.17384 0.5556 -0.14375 C 0.5569 -0.13726 0.55586 -0.14004 0.55846 -0.13541 C 0.5638 -0.11551 0.56992 -0.09652 0.57461 -0.07615 L 0.59167 -0.00185 C 0.59271 0.00926 0.59297 0.02084 0.59453 0.03172 L 0.59544 0.03866 " pathEditMode="relative" ptsTypes="AAAAAAAAAAAAAAAAAAAAAAAAA">
                                      <p:cBhvr>
                                        <p:cTn id="1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0.00023 L -0.0082 0.00023 C 0.02357 -0.06273 -0.04856 0.07801 0.0487 -0.08588 C 0.07019 -0.12223 0.08933 -0.16227 0.10951 -0.2007 C 0.12032 -0.22153 0.13034 -0.24352 0.1418 -0.2632 C 0.15026 -0.27778 0.1586 -0.29283 0.16732 -0.30718 C 0.18256 -0.33195 0.22891 -0.40324 0.24245 -0.42361 C 0.25717 -0.44584 0.27214 -0.46736 0.28698 -0.48936 C 0.29428 -0.5 0.29987 -0.51621 0.30886 -0.52153 C 0.31745 -0.52662 0.32605 -0.53125 0.33451 -0.53658 C 0.33555 -0.53727 0.33633 -0.53936 0.33737 -0.54005 C 0.35118 -0.55 0.36498 -0.56042 0.37917 -0.56875 C 0.38334 -0.5713 0.38803 -0.57107 0.39245 -0.57199 C 0.43321 -0.56181 0.43438 -0.56968 0.4655 -0.53843 C 0.47956 -0.52431 0.49493 -0.51297 0.50638 -0.49283 C 0.50691 -0.49167 0.50743 -0.49028 0.50821 -0.48936 C 0.50977 -0.48797 0.51159 -0.48773 0.51303 -0.48611 C 0.51602 -0.48264 0.51862 -0.47801 0.52149 -0.47431 C 0.52279 -0.47246 0.52396 -0.47061 0.52526 -0.46922 C 0.52631 -0.46806 0.52735 -0.46713 0.52813 -0.46574 C 0.52917 -0.46436 0.52995 -0.46204 0.53099 -0.46065 C 0.5362 -0.45394 0.53464 -0.46111 0.5405 -0.45047 C 0.54115 -0.44954 0.5418 -0.44838 0.54245 -0.44723 C 0.54336 -0.44514 0.54415 -0.44236 0.54532 -0.44051 C 0.5461 -0.43912 0.54727 -0.43843 0.54805 -0.43704 C 0.54948 -0.43449 0.55053 -0.43125 0.55196 -0.42871 C 0.55365 -0.425 0.55573 -0.42199 0.55756 -0.41852 C 0.5586 -0.4169 0.55964 -0.41528 0.56042 -0.41343 C 0.56237 -0.40903 0.56394 -0.40394 0.56615 -0.4 C 0.57448 -0.38519 0.56433 -0.40394 0.57084 -0.38982 C 0.57175 -0.38797 0.57292 -0.38658 0.5737 -0.38473 C 0.57553 -0.38056 0.57683 -0.3757 0.57852 -0.3713 C 0.57904 -0.36945 0.57956 -0.3676 0.58034 -0.36621 C 0.58724 -0.35394 0.59154 -0.34699 0.59753 -0.33241 C 0.60066 -0.32454 0.60456 -0.31736 0.60704 -0.3088 C 0.61602 -0.27639 0.60443 -0.31644 0.61263 -0.2919 C 0.61381 -0.28866 0.61459 -0.28519 0.6155 -0.28172 C 0.61628 -0.27894 0.61654 -0.27593 0.61745 -0.27338 C 0.61849 -0.27014 0.62006 -0.26783 0.62123 -0.26482 C 0.62188 -0.2632 0.62227 -0.26135 0.62305 -0.25973 C 0.62422 -0.25787 0.62566 -0.25648 0.62696 -0.25486 C 0.63373 -0.23658 0.62318 -0.26412 0.63165 -0.24468 C 0.63308 -0.24144 0.63399 -0.2375 0.63542 -0.23449 C 0.63829 -0.22894 0.6418 -0.22408 0.64401 -0.2176 C 0.64753 -0.20764 0.64948 -0.19607 0.65261 -0.18565 C 0.65508 -0.17686 0.65834 -0.16875 0.66107 -0.16019 C 0.66159 -0.1588 0.66159 -0.15672 0.66198 -0.1551 C 0.66263 -0.15278 0.66342 -0.1507 0.66394 -0.14838 C 0.67006 -0.12315 0.67709 -0.09861 0.68204 -0.07246 C 0.68516 -0.05579 0.68477 -0.0625 0.68477 -0.05232 " pathEditMode="relative" ptsTypes="AAAAAAAAAAAAAAAAAAAAAAAAAAAAAAAAAAAAAAAAAAAAAAAAAA">
                                      <p:cBhvr>
                                        <p:cTn id="1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07462" y="307426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7 m 4 cm = ... 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6466564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7,04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1223804" y="457913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7,4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6457417" y="459101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7,44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1223804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74</a:t>
            </a: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849" y="363082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94" y="49847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70" y="360476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881" y="498110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611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07462" y="307426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...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2,03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223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2,3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22,3</a:t>
            </a: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053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07462" y="307426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d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... 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1232780" y="45655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2,04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6547616" y="455503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24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1210455" y="317780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2,4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547616" y="316568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2,004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65" y="50066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306" y="496064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282" y="358067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19" y="35678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1 NK PowerSkills">
            <a:extLst>
              <a:ext uri="{FF2B5EF4-FFF2-40B4-BE49-F238E27FC236}">
                <a16:creationId xmlns:a16="http://schemas.microsoft.com/office/drawing/2014/main" id="{FB911CEA-DD05-4E72-90B7-D568C9F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6608" y="1053936"/>
            <a:ext cx="3180221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574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07462" y="307426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78 ml = ... 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6581481" y="451006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6,078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1210455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6,78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1210455" y="451006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6,087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575100" y="312071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60,78</a:t>
            </a: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766" y="495110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145" y="353115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766" y="353569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19" y="490015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221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07462" y="307426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kg = ...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2,03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2,303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20,3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2,3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89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149</Words>
  <Application>Microsoft Office PowerPoint</Application>
  <PresentationFormat>Widescreen</PresentationFormat>
  <Paragraphs>27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47</cp:revision>
  <dcterms:created xsi:type="dcterms:W3CDTF">2024-07-19T05:20:07Z</dcterms:created>
  <dcterms:modified xsi:type="dcterms:W3CDTF">2025-01-16T11:29:12Z</dcterms:modified>
</cp:coreProperties>
</file>