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82" r:id="rId2"/>
    <p:sldId id="304" r:id="rId3"/>
    <p:sldId id="302" r:id="rId4"/>
    <p:sldId id="292" r:id="rId5"/>
    <p:sldId id="287" r:id="rId6"/>
    <p:sldId id="290" r:id="rId7"/>
    <p:sldId id="288" r:id="rId8"/>
    <p:sldId id="289" r:id="rId9"/>
    <p:sldId id="291" r:id="rId10"/>
    <p:sldId id="295" r:id="rId11"/>
    <p:sldId id="685" r:id="rId12"/>
    <p:sldId id="293" r:id="rId13"/>
    <p:sldId id="296" r:id="rId14"/>
    <p:sldId id="294" r:id="rId15"/>
    <p:sldId id="334" r:id="rId16"/>
    <p:sldId id="417" r:id="rId17"/>
    <p:sldId id="674" r:id="rId18"/>
    <p:sldId id="306" r:id="rId19"/>
    <p:sldId id="676" r:id="rId20"/>
    <p:sldId id="684" r:id="rId21"/>
    <p:sldId id="680" r:id="rId22"/>
    <p:sldId id="681" r:id="rId23"/>
    <p:sldId id="416" r:id="rId24"/>
    <p:sldId id="311" r:id="rId25"/>
    <p:sldId id="312" r:id="rId26"/>
    <p:sldId id="313" r:id="rId27"/>
    <p:sldId id="336" r:id="rId28"/>
    <p:sldId id="678" r:id="rId29"/>
    <p:sldId id="679" r:id="rId30"/>
    <p:sldId id="378" r:id="rId31"/>
    <p:sldId id="665" r:id="rId32"/>
    <p:sldId id="315" r:id="rId33"/>
    <p:sldId id="418" r:id="rId34"/>
    <p:sldId id="419" r:id="rId35"/>
    <p:sldId id="420" r:id="rId36"/>
    <p:sldId id="396" r:id="rId37"/>
    <p:sldId id="343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FFFF"/>
    <a:srgbClr val="D7E4BD"/>
    <a:srgbClr val="EA6CE4"/>
    <a:srgbClr val="FDEADA"/>
    <a:srgbClr val="00B0F0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3831" autoAdjust="0"/>
  </p:normalViewPr>
  <p:slideViewPr>
    <p:cSldViewPr snapToGrid="0">
      <p:cViewPr varScale="1">
        <p:scale>
          <a:sx n="87" d="100"/>
          <a:sy n="87" d="100"/>
        </p:scale>
        <p:origin x="68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114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74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27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88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69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102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717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652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827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313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869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826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754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187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956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316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546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2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81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0296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11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00222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290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09551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354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364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392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80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8208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33835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024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974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985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65885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488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127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743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02828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986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910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2592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295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789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39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98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8147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58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505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231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07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8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8931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84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608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612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45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625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857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3801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18876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3381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38863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6373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05263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636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2803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563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044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1884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40923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45919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62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53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365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1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843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3E81EB71-9508-0BAC-F80A-099B16DAA89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7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49432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 Shapes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3" r:id="rId4"/>
    <p:sldLayoutId id="2147483665" r:id="rId5"/>
    <p:sldLayoutId id="2147483666" r:id="rId6"/>
    <p:sldLayoutId id="2147483669" r:id="rId7"/>
    <p:sldLayoutId id="2147483670" r:id="rId8"/>
    <p:sldLayoutId id="2147483675" r:id="rId9"/>
    <p:sldLayoutId id="2147483676" r:id="rId10"/>
    <p:sldLayoutId id="2147483678" r:id="rId11"/>
    <p:sldLayoutId id="2147483679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3" r:id="rId23"/>
    <p:sldLayoutId id="2147483694" r:id="rId24"/>
    <p:sldLayoutId id="2147483696" r:id="rId25"/>
    <p:sldLayoutId id="2147483710" r:id="rId26"/>
    <p:sldLayoutId id="2147483712" r:id="rId27"/>
    <p:sldLayoutId id="2147483713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  <p:sldLayoutId id="2147483726" r:id="rId39"/>
    <p:sldLayoutId id="2147483727" r:id="rId40"/>
    <p:sldLayoutId id="2147483728" r:id="rId41"/>
    <p:sldLayoutId id="2147483730" r:id="rId42"/>
    <p:sldLayoutId id="2147483731" r:id="rId43"/>
    <p:sldLayoutId id="2147483732" r:id="rId44"/>
    <p:sldLayoutId id="2147483733" r:id="rId45"/>
    <p:sldLayoutId id="2147483734" r:id="rId46"/>
    <p:sldLayoutId id="2147483735" r:id="rId47"/>
    <p:sldLayoutId id="2147483736" r:id="rId48"/>
    <p:sldLayoutId id="2147483737" r:id="rId49"/>
    <p:sldLayoutId id="2147483738" r:id="rId50"/>
    <p:sldLayoutId id="2147483739" r:id="rId51"/>
    <p:sldLayoutId id="2147483740" r:id="rId52"/>
    <p:sldLayoutId id="2147483741" r:id="rId53"/>
    <p:sldLayoutId id="2147483742" r:id="rId54"/>
    <p:sldLayoutId id="2147483743" r:id="rId55"/>
    <p:sldLayoutId id="2147483744" r:id="rId56"/>
    <p:sldLayoutId id="2147483745" r:id="rId57"/>
    <p:sldLayoutId id="2147483746" r:id="rId58"/>
    <p:sldLayoutId id="2147483747" r:id="rId59"/>
    <p:sldLayoutId id="2147483748" r:id="rId60"/>
    <p:sldLayoutId id="2147483749" r:id="rId61"/>
    <p:sldLayoutId id="2147483750" r:id="rId62"/>
    <p:sldLayoutId id="2147483751" r:id="rId63"/>
    <p:sldLayoutId id="2147483752" r:id="rId64"/>
    <p:sldLayoutId id="2147483753" r:id="rId65"/>
    <p:sldLayoutId id="2147483754" r:id="rId66"/>
    <p:sldLayoutId id="2147483755" r:id="rId67"/>
    <p:sldLayoutId id="2147483756" r:id="rId68"/>
    <p:sldLayoutId id="2147483757" r:id="rId69"/>
    <p:sldLayoutId id="2147483758" r:id="rId70"/>
    <p:sldLayoutId id="2147483759" r:id="rId71"/>
    <p:sldLayoutId id="2147483760" r:id="rId72"/>
    <p:sldLayoutId id="2147483761" r:id="rId73"/>
    <p:sldLayoutId id="2147483762" r:id="rId74"/>
    <p:sldLayoutId id="2147483763" r:id="rId7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audio" Target="../media/audio1.wav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slide" Target="slide29.xml"/><Relationship Id="rId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audio" Target="../media/audio8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9.wav"/><Relationship Id="rId11" Type="http://schemas.openxmlformats.org/officeDocument/2006/relationships/image" Target="../media/image30.png"/><Relationship Id="rId5" Type="http://schemas.openxmlformats.org/officeDocument/2006/relationships/audio" Target="../media/audio7.wav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0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1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0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audio" Target="../media/audio1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0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audio" Target="../media/audio1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43.png"/><Relationship Id="rId4" Type="http://schemas.openxmlformats.org/officeDocument/2006/relationships/audio" Target="../media/audio11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10" Type="http://schemas.openxmlformats.org/officeDocument/2006/relationships/image" Target="../media/image47.png"/><Relationship Id="rId4" Type="http://schemas.openxmlformats.org/officeDocument/2006/relationships/audio" Target="../media/audio13.wav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2&amp;idSubject=1&amp;idSeries=33&amp;idTheme=377&amp;IdLevel=2&amp;idThemeServer=10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audio" Target="../media/audio1.wav"/><Relationship Id="rId5" Type="http://schemas.openxmlformats.org/officeDocument/2006/relationships/image" Target="../media/image8.jpe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audio" Target="../media/audio1.wav"/><Relationship Id="rId5" Type="http://schemas.openxmlformats.org/officeDocument/2006/relationships/image" Target="../media/image8.jpe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>
                <a:solidFill>
                  <a:srgbClr val="FF0000"/>
                </a:solidFill>
                <a:latin typeface="Calibri"/>
              </a:rPr>
              <a:t>Shapes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2.1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 Phonics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18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741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6"/>
            <a:ext cx="12192000" cy="607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304800"/>
            <a:ext cx="12196361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113704" y="1723792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249408" y="4482618"/>
            <a:ext cx="5162380" cy="1044575"/>
          </a:xfrm>
          <a:prstGeom prst="wedgeEllipseCallout">
            <a:avLst>
              <a:gd name="adj1" fmla="val -26197"/>
              <a:gd name="adj2" fmla="val 1096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rectangle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4087906" y="304800"/>
            <a:ext cx="5038165" cy="932329"/>
          </a:xfrm>
          <a:prstGeom prst="wedgeRoundRectCallout">
            <a:avLst>
              <a:gd name="adj1" fmla="val 31836"/>
              <a:gd name="adj2" fmla="val 12211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shape is it?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37525" y="3206849"/>
            <a:ext cx="2265994" cy="3008215"/>
            <a:chOff x="4837525" y="3206849"/>
            <a:chExt cx="2265994" cy="3008215"/>
          </a:xfrm>
        </p:grpSpPr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37525" y="3206849"/>
              <a:ext cx="2265994" cy="1388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838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2192000" cy="605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304800"/>
            <a:ext cx="12196361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144456" y="1620839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249408" y="4350576"/>
            <a:ext cx="4772025" cy="1044575"/>
          </a:xfrm>
          <a:prstGeom prst="wedgeEllipseCallout">
            <a:avLst>
              <a:gd name="adj1" fmla="val -24319"/>
              <a:gd name="adj2" fmla="val 13537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triangle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4087906" y="304800"/>
            <a:ext cx="5038165" cy="932329"/>
          </a:xfrm>
          <a:prstGeom prst="wedgeRoundRectCallout">
            <a:avLst>
              <a:gd name="adj1" fmla="val 31836"/>
              <a:gd name="adj2" fmla="val 12211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shape is it?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57764" y="2843708"/>
            <a:ext cx="2200103" cy="3371356"/>
            <a:chOff x="4957764" y="2843708"/>
            <a:chExt cx="2200103" cy="3371356"/>
          </a:xfrm>
        </p:grpSpPr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4132" y="2843708"/>
              <a:ext cx="2123735" cy="1890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1536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2192000" cy="60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274636"/>
            <a:ext cx="12196361" cy="434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248128" y="1723792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34925" y="4314031"/>
            <a:ext cx="4772025" cy="1044575"/>
          </a:xfrm>
          <a:prstGeom prst="wedgeEllipseCallout">
            <a:avLst>
              <a:gd name="adj1" fmla="val -18307"/>
              <a:gd name="adj2" fmla="val 993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circle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4087906" y="304800"/>
            <a:ext cx="5038165" cy="932329"/>
          </a:xfrm>
          <a:prstGeom prst="wedgeRoundRectCallout">
            <a:avLst>
              <a:gd name="adj1" fmla="val 31836"/>
              <a:gd name="adj2" fmla="val 12211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What shape is it?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57764" y="3730171"/>
            <a:ext cx="1995487" cy="2484893"/>
            <a:chOff x="4957764" y="3730171"/>
            <a:chExt cx="1995487" cy="2484893"/>
          </a:xfrm>
        </p:grpSpPr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4" t="20795" r="13417" b="13186"/>
            <a:stretch/>
          </p:blipFill>
          <p:spPr>
            <a:xfrm>
              <a:off x="5377542" y="3730171"/>
              <a:ext cx="1248229" cy="117461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157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799"/>
            <a:ext cx="12192000" cy="59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304800"/>
            <a:ext cx="12196361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106447" y="1828346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249408" y="4482618"/>
            <a:ext cx="4772025" cy="1044575"/>
          </a:xfrm>
          <a:prstGeom prst="wedgeEllipseCallout">
            <a:avLst>
              <a:gd name="adj1" fmla="val -26197"/>
              <a:gd name="adj2" fmla="val 1096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square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4087906" y="304800"/>
            <a:ext cx="5038165" cy="932329"/>
          </a:xfrm>
          <a:prstGeom prst="wedgeRoundRectCallout">
            <a:avLst>
              <a:gd name="adj1" fmla="val 31836"/>
              <a:gd name="adj2" fmla="val 12211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What shape is it?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43250" y="3258457"/>
            <a:ext cx="1995487" cy="2755107"/>
            <a:chOff x="4957764" y="3459957"/>
            <a:chExt cx="1995487" cy="27551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3" t="21623" r="9497" b="7365"/>
            <a:stretch/>
          </p:blipFill>
          <p:spPr>
            <a:xfrm>
              <a:off x="5285355" y="3459957"/>
              <a:ext cx="1493694" cy="1416843"/>
            </a:xfrm>
            <a:prstGeom prst="rect">
              <a:avLst/>
            </a:prstGeom>
          </p:spPr>
        </p:pic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2259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6"/>
            <a:ext cx="12192000" cy="608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304800"/>
            <a:ext cx="12196361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098509" y="1723792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130065" y="4479596"/>
            <a:ext cx="5126596" cy="1261597"/>
          </a:xfrm>
          <a:prstGeom prst="wedgeEllipseCallout">
            <a:avLst>
              <a:gd name="adj1" fmla="val -26654"/>
              <a:gd name="adj2" fmla="val 9034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rectangle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4087906" y="304800"/>
            <a:ext cx="5038165" cy="932329"/>
          </a:xfrm>
          <a:prstGeom prst="wedgeRoundRectCallout">
            <a:avLst>
              <a:gd name="adj1" fmla="val 31836"/>
              <a:gd name="adj2" fmla="val 12211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What shape is it?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57764" y="3236991"/>
            <a:ext cx="1995487" cy="2978073"/>
            <a:chOff x="4957764" y="3236991"/>
            <a:chExt cx="1995487" cy="2978073"/>
          </a:xfrm>
        </p:grpSpPr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2" t="20965" r="7912" b="15204"/>
            <a:stretch/>
          </p:blipFill>
          <p:spPr>
            <a:xfrm>
              <a:off x="5198347" y="3236991"/>
              <a:ext cx="1688033" cy="1537467"/>
            </a:xfrm>
            <a:prstGeom prst="triangle">
              <a:avLst>
                <a:gd name="adj" fmla="val 48343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80465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/p/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3715"/>
            <a:ext cx="12046857" cy="829502"/>
          </a:xfrm>
          <a:prstGeom prst="roundRect">
            <a:avLst>
              <a:gd name="adj" fmla="val 41164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0" y="136176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Alphabet</a:t>
            </a:r>
            <a:r>
              <a:rPr kumimoji="0" lang="en-US" sz="18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" b="-52"/>
          <a:stretch/>
        </p:blipFill>
        <p:spPr>
          <a:xfrm>
            <a:off x="5493657" y="1444174"/>
            <a:ext cx="6553200" cy="4855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E065A-4DF9-06E8-E9FF-0B5DF51CF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43" y="1731101"/>
            <a:ext cx="5515428" cy="444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phabet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pen, penguin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38" y="2125291"/>
            <a:ext cx="4945061" cy="17505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00703-3D32-26F8-F93B-D97644C0F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377" y="2216616"/>
            <a:ext cx="2154898" cy="1111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9FA8F-D5A7-6567-F920-2781AFB71B1B}"/>
              </a:ext>
            </a:extLst>
          </p:cNvPr>
          <p:cNvSpPr txBox="1"/>
          <p:nvPr/>
        </p:nvSpPr>
        <p:spPr>
          <a:xfrm>
            <a:off x="7145373" y="3938897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/pen/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bút mực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284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778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6391" y="1088066"/>
            <a:ext cx="5031551" cy="4681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00703-3D32-26F8-F93B-D97644C0F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373" y="2032001"/>
            <a:ext cx="3636075" cy="1244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9FA8F-D5A7-6567-F920-2781AFB71B1B}"/>
              </a:ext>
            </a:extLst>
          </p:cNvPr>
          <p:cNvSpPr txBox="1"/>
          <p:nvPr/>
        </p:nvSpPr>
        <p:spPr>
          <a:xfrm>
            <a:off x="6642173" y="3938897"/>
            <a:ext cx="42290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/ˈpeŋɡwɪn/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con chim cánh cụt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8459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gu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3715"/>
            <a:ext cx="12046857" cy="829502"/>
          </a:xfrm>
          <a:prstGeom prst="roundRect">
            <a:avLst>
              <a:gd name="adj" fmla="val 4553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" b="3863"/>
          <a:stretch/>
        </p:blipFill>
        <p:spPr>
          <a:xfrm>
            <a:off x="0" y="1274645"/>
            <a:ext cx="8403771" cy="9280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E065A-4DF9-06E8-E9FF-0B5DF51CFD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480" y="2760391"/>
            <a:ext cx="4015492" cy="14214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3D3CB5-1518-D889-04A2-6537E3C17D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2549" y="2293248"/>
            <a:ext cx="2606137" cy="2425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A19B9-22A3-1729-CE78-7611682624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537" y="5038045"/>
            <a:ext cx="3726483" cy="1115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F5B8C3-0005-2ADE-0DB9-C3307A36F7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585" y="5038046"/>
            <a:ext cx="5288044" cy="111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C1F0C6-1210-D3D6-73F5-F376341B0C51}"/>
              </a:ext>
            </a:extLst>
          </p:cNvPr>
          <p:cNvSpPr txBox="1"/>
          <p:nvPr/>
        </p:nvSpPr>
        <p:spPr>
          <a:xfrm>
            <a:off x="3095131" y="5038045"/>
            <a:ext cx="702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6C983C-5EE7-1302-874A-6E8B9C80E08A}"/>
              </a:ext>
            </a:extLst>
          </p:cNvPr>
          <p:cNvSpPr txBox="1"/>
          <p:nvPr/>
        </p:nvSpPr>
        <p:spPr>
          <a:xfrm>
            <a:off x="8694532" y="5038045"/>
            <a:ext cx="702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5967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phabet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gu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298490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72352" y="1976718"/>
            <a:ext cx="2124635" cy="2608729"/>
            <a:chOff x="672352" y="1976718"/>
            <a:chExt cx="2124635" cy="2608729"/>
          </a:xfrm>
        </p:grpSpPr>
        <p:sp>
          <p:nvSpPr>
            <p:cNvPr id="5" name="Rounded Rectangle 4"/>
            <p:cNvSpPr/>
            <p:nvPr/>
          </p:nvSpPr>
          <p:spPr>
            <a:xfrm>
              <a:off x="672352" y="1976718"/>
              <a:ext cx="2124635" cy="26087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4889" y="2877966"/>
              <a:ext cx="1827327" cy="64686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498773" y="1930841"/>
            <a:ext cx="2124635" cy="2608729"/>
            <a:chOff x="3092823" y="1976718"/>
            <a:chExt cx="2124635" cy="2608729"/>
          </a:xfrm>
        </p:grpSpPr>
        <p:sp>
          <p:nvSpPr>
            <p:cNvPr id="8" name="Rounded Rectangle 7"/>
            <p:cNvSpPr/>
            <p:nvPr/>
          </p:nvSpPr>
          <p:spPr>
            <a:xfrm>
              <a:off x="3092823" y="1976718"/>
              <a:ext cx="2124635" cy="26087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58700" y="2427776"/>
              <a:ext cx="1858758" cy="1729578"/>
            </a:xfrm>
            <a:prstGeom prst="rect">
              <a:avLst/>
            </a:prstGeom>
          </p:spPr>
        </p:pic>
      </p:grpSp>
      <p:sp>
        <p:nvSpPr>
          <p:cNvPr id="10" name="Rounded Rectangle 9"/>
          <p:cNvSpPr/>
          <p:nvPr/>
        </p:nvSpPr>
        <p:spPr>
          <a:xfrm>
            <a:off x="6362402" y="1976717"/>
            <a:ext cx="2124635" cy="26087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188823" y="1988200"/>
            <a:ext cx="2124635" cy="2608729"/>
            <a:chOff x="3092823" y="1976718"/>
            <a:chExt cx="2124635" cy="2608729"/>
          </a:xfrm>
        </p:grpSpPr>
        <p:sp>
          <p:nvSpPr>
            <p:cNvPr id="13" name="Rounded Rectangle 12"/>
            <p:cNvSpPr/>
            <p:nvPr/>
          </p:nvSpPr>
          <p:spPr>
            <a:xfrm>
              <a:off x="3092823" y="1976718"/>
              <a:ext cx="2124635" cy="26087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58700" y="2427776"/>
              <a:ext cx="1858758" cy="1729578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2030506" y="5271247"/>
            <a:ext cx="2663523" cy="981635"/>
          </a:xfrm>
          <a:prstGeom prst="round2DiagRect">
            <a:avLst/>
          </a:prstGeom>
          <a:solidFill>
            <a:srgbClr val="22C84A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17142" y="5271246"/>
            <a:ext cx="2663523" cy="981635"/>
          </a:xfrm>
          <a:prstGeom prst="round2DiagRect">
            <a:avLst/>
          </a:prstGeom>
          <a:solidFill>
            <a:srgbClr val="22C84A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penguin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20627" y="2084294"/>
            <a:ext cx="10241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FF00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8" name="Picture 2" descr="Red Cross Mark Clipart Cartoon - Cross Out Clipart - Png Download (#99126)  - Pik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84" y="2761540"/>
            <a:ext cx="880637" cy="92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9943" y="2921093"/>
            <a:ext cx="1705495" cy="603733"/>
          </a:xfrm>
          <a:prstGeom prst="rect">
            <a:avLst/>
          </a:prstGeom>
        </p:spPr>
      </p:pic>
      <p:sp>
        <p:nvSpPr>
          <p:cNvPr id="20" name="7 Rectángulo">
            <a:extLst>
              <a:ext uri="{FF2B5EF4-FFF2-40B4-BE49-F238E27FC236}">
                <a16:creationId xmlns:a16="http://schemas.microsoft.com/office/drawing/2014/main" id="{EDFF97F4-9124-4F9B-B4BC-C58C8A27AD11}"/>
              </a:ext>
            </a:extLst>
          </p:cNvPr>
          <p:cNvSpPr/>
          <p:nvPr/>
        </p:nvSpPr>
        <p:spPr>
          <a:xfrm>
            <a:off x="3498408" y="457007"/>
            <a:ext cx="540404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6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</a:t>
            </a:r>
            <a:r>
              <a:rPr kumimoji="0" lang="es-ES" sz="66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</a:t>
            </a:r>
            <a:r>
              <a:rPr kumimoji="0" lang="es-ES" sz="66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next</a:t>
            </a:r>
            <a:r>
              <a:rPr kumimoji="0" lang="es-ES" sz="66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940912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15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xit" presetSubtype="1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7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72352" y="1976718"/>
            <a:ext cx="2124635" cy="26087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826" y="2859880"/>
            <a:ext cx="1846229" cy="65355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498773" y="1930841"/>
            <a:ext cx="2124635" cy="26087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4650" y="2381899"/>
            <a:ext cx="1858758" cy="172957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362402" y="1976717"/>
            <a:ext cx="2124635" cy="26087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88823" y="1988200"/>
            <a:ext cx="2124635" cy="26087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0667" y="2485134"/>
            <a:ext cx="1858758" cy="172957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574170" y="5350824"/>
            <a:ext cx="2663523" cy="981635"/>
          </a:xfrm>
          <a:prstGeom prst="round2DiagRect">
            <a:avLst/>
          </a:prstGeom>
          <a:solidFill>
            <a:srgbClr val="22C84A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penguin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22176" y="5350824"/>
            <a:ext cx="2663523" cy="981635"/>
          </a:xfrm>
          <a:prstGeom prst="round2DiagRect">
            <a:avLst/>
          </a:prstGeom>
          <a:solidFill>
            <a:srgbClr val="22C84A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25629" y="2150371"/>
            <a:ext cx="10241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FF00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8" name="Picture 2" descr="Red Cross Mark Clipart Cartoon - Cross Out Clipart - Png Download (#99126)  - Pik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295" y="2846161"/>
            <a:ext cx="880637" cy="92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322" y="2859880"/>
            <a:ext cx="1786793" cy="632512"/>
          </a:xfrm>
          <a:prstGeom prst="rect">
            <a:avLst/>
          </a:prstGeom>
        </p:spPr>
      </p:pic>
      <p:sp>
        <p:nvSpPr>
          <p:cNvPr id="21" name="7 Rectángulo">
            <a:extLst>
              <a:ext uri="{FF2B5EF4-FFF2-40B4-BE49-F238E27FC236}">
                <a16:creationId xmlns:a16="http://schemas.microsoft.com/office/drawing/2014/main" id="{E694E6FB-D12F-4962-AC4B-4FE1B8BBAD80}"/>
              </a:ext>
            </a:extLst>
          </p:cNvPr>
          <p:cNvSpPr/>
          <p:nvPr/>
        </p:nvSpPr>
        <p:spPr>
          <a:xfrm>
            <a:off x="3498408" y="457007"/>
            <a:ext cx="540404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6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</a:t>
            </a:r>
            <a:r>
              <a:rPr kumimoji="0" lang="es-ES" sz="66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</a:t>
            </a:r>
            <a:r>
              <a:rPr kumimoji="0" lang="es-ES" sz="66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next</a:t>
            </a:r>
            <a:r>
              <a:rPr kumimoji="0" lang="es-ES" sz="66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694282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15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xit" presetSubtype="1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7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188823" y="1988200"/>
            <a:ext cx="2124635" cy="26087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2352" y="1976718"/>
            <a:ext cx="2124635" cy="26087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4517" y="2894652"/>
            <a:ext cx="2073332" cy="73394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498773" y="1930841"/>
            <a:ext cx="2124635" cy="26087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4650" y="2381899"/>
            <a:ext cx="1858758" cy="172957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362402" y="1976717"/>
            <a:ext cx="2124635" cy="26087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7421" y="2456679"/>
            <a:ext cx="1858758" cy="172957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34735" y="5165909"/>
            <a:ext cx="2663523" cy="981635"/>
          </a:xfrm>
          <a:prstGeom prst="round2DiagRect">
            <a:avLst/>
          </a:prstGeom>
          <a:solidFill>
            <a:srgbClr val="22C84A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432888" y="5288021"/>
            <a:ext cx="2663523" cy="981635"/>
          </a:xfrm>
          <a:prstGeom prst="round2DiagRect">
            <a:avLst/>
          </a:prstGeom>
          <a:solidFill>
            <a:srgbClr val="22C84A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penguin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6810" y="2192078"/>
            <a:ext cx="10241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FF00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8" name="Picture 2" descr="Red Cross Mark Clipart Cartoon - Cross Out Clipart - Png Download (#99126)  - Pik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67" y="2869324"/>
            <a:ext cx="880637" cy="92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52" y="2894652"/>
            <a:ext cx="2183253" cy="772856"/>
          </a:xfrm>
          <a:prstGeom prst="rect">
            <a:avLst/>
          </a:prstGeom>
        </p:spPr>
      </p:pic>
      <p:sp>
        <p:nvSpPr>
          <p:cNvPr id="21" name="7 Rectángulo">
            <a:extLst>
              <a:ext uri="{FF2B5EF4-FFF2-40B4-BE49-F238E27FC236}">
                <a16:creationId xmlns:a16="http://schemas.microsoft.com/office/drawing/2014/main" id="{47466DC4-B976-4F9E-80BA-79CC5DEF506F}"/>
              </a:ext>
            </a:extLst>
          </p:cNvPr>
          <p:cNvSpPr/>
          <p:nvPr/>
        </p:nvSpPr>
        <p:spPr>
          <a:xfrm>
            <a:off x="3498408" y="457007"/>
            <a:ext cx="540404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6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</a:t>
            </a:r>
            <a:r>
              <a:rPr kumimoji="0" lang="es-ES" sz="66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</a:t>
            </a:r>
            <a:r>
              <a:rPr kumimoji="0" lang="es-ES" sz="66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next</a:t>
            </a:r>
            <a:r>
              <a:rPr kumimoji="0" lang="es-ES" sz="66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588777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15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xit" presetSubtype="1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7" grpId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72352" y="1976718"/>
            <a:ext cx="2124635" cy="26087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52" y="2846162"/>
            <a:ext cx="2299857" cy="81413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498773" y="1930841"/>
            <a:ext cx="2124635" cy="26087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62402" y="1976717"/>
            <a:ext cx="2124635" cy="26087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88823" y="1988200"/>
            <a:ext cx="2124635" cy="26087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0667" y="2485134"/>
            <a:ext cx="1858758" cy="172957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574170" y="5350824"/>
            <a:ext cx="2663523" cy="981635"/>
          </a:xfrm>
          <a:prstGeom prst="round2DiagRect">
            <a:avLst/>
          </a:prstGeom>
          <a:solidFill>
            <a:srgbClr val="22C84A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penguin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22176" y="5350824"/>
            <a:ext cx="2663523" cy="981635"/>
          </a:xfrm>
          <a:prstGeom prst="round2DiagRect">
            <a:avLst/>
          </a:prstGeom>
          <a:solidFill>
            <a:srgbClr val="22C84A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25629" y="2150371"/>
            <a:ext cx="10241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FF00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8" name="Picture 2" descr="Red Cross Mark Clipart Cartoon - Cross Out Clipart - Png Download (#99126)  - Pik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295" y="2846161"/>
            <a:ext cx="880637" cy="92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766" y="2846161"/>
            <a:ext cx="2299857" cy="814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0573" y="2442658"/>
            <a:ext cx="1858758" cy="1729578"/>
          </a:xfrm>
          <a:prstGeom prst="rect">
            <a:avLst/>
          </a:prstGeom>
        </p:spPr>
      </p:pic>
      <p:sp>
        <p:nvSpPr>
          <p:cNvPr id="21" name="7 Rectángulo">
            <a:extLst>
              <a:ext uri="{FF2B5EF4-FFF2-40B4-BE49-F238E27FC236}">
                <a16:creationId xmlns:a16="http://schemas.microsoft.com/office/drawing/2014/main" id="{62F3F25D-1117-4BAD-B660-CED401889AD4}"/>
              </a:ext>
            </a:extLst>
          </p:cNvPr>
          <p:cNvSpPr/>
          <p:nvPr/>
        </p:nvSpPr>
        <p:spPr>
          <a:xfrm>
            <a:off x="3498408" y="457007"/>
            <a:ext cx="540404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6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</a:t>
            </a:r>
            <a:r>
              <a:rPr kumimoji="0" lang="es-ES" sz="66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</a:t>
            </a:r>
            <a:r>
              <a:rPr kumimoji="0" lang="es-ES" sz="66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next</a:t>
            </a:r>
            <a:r>
              <a:rPr kumimoji="0" lang="es-ES" sz="66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49403388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7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15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xit" presetSubtype="1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7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">
            <a:extLst>
              <a:ext uri="{FF2B5EF4-FFF2-40B4-BE49-F238E27FC236}">
                <a16:creationId xmlns:a16="http://schemas.microsoft.com/office/drawing/2014/main" id="{E4BCD317-9599-293A-EEEF-CC0B5E2FE6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117" y="320896"/>
            <a:ext cx="2574236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1BEE8-D4AB-C2A3-9905-FC439401E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05" y="887834"/>
            <a:ext cx="7873595" cy="5427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0F50B4-02C5-907D-8601-846869B91345}"/>
              </a:ext>
            </a:extLst>
          </p:cNvPr>
          <p:cNvSpPr txBox="1"/>
          <p:nvPr/>
        </p:nvSpPr>
        <p:spPr>
          <a:xfrm>
            <a:off x="3943744" y="1430389"/>
            <a:ext cx="4934492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have a          ,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7DB71-AF58-CBD3-4B4F-46BEDD1004ED}"/>
              </a:ext>
            </a:extLst>
          </p:cNvPr>
          <p:cNvSpPr txBox="1"/>
          <p:nvPr/>
        </p:nvSpPr>
        <p:spPr>
          <a:xfrm>
            <a:off x="3943744" y="2481949"/>
            <a:ext cx="3998210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         .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3F9F4-6F02-C643-78D2-375C5B39F156}"/>
              </a:ext>
            </a:extLst>
          </p:cNvPr>
          <p:cNvSpPr txBox="1"/>
          <p:nvPr/>
        </p:nvSpPr>
        <p:spPr>
          <a:xfrm>
            <a:off x="3943744" y="3533509"/>
            <a:ext cx="4934492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6600">
                <a:solidFill>
                  <a:srgbClr val="000000"/>
                </a:solidFill>
              </a:rPr>
              <a:t>I have a         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BEEF1-0BFE-1360-0C1F-EA8BBC5A2A75}"/>
              </a:ext>
            </a:extLst>
          </p:cNvPr>
          <p:cNvSpPr txBox="1"/>
          <p:nvPr/>
        </p:nvSpPr>
        <p:spPr>
          <a:xfrm>
            <a:off x="3943744" y="4585069"/>
            <a:ext cx="2534668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lang="en-US" sz="660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634899-1243-47A4-8425-E4716E17FC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9227" y="1801656"/>
            <a:ext cx="1891963" cy="669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246C01-B31F-0E7F-CEC9-70724FDAE1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3880" y="2896859"/>
            <a:ext cx="1891963" cy="6697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D309C-A1AD-4E6A-19C9-1FC1DDBC25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7592" y="3940004"/>
            <a:ext cx="1891963" cy="66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0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0448" y="1447001"/>
            <a:ext cx="4538824" cy="4597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cd1">
            <a:extLst>
              <a:ext uri="{FF2B5EF4-FFF2-40B4-BE49-F238E27FC236}">
                <a16:creationId xmlns:a16="http://schemas.microsoft.com/office/drawing/2014/main" id="{E4BCD317-9599-293A-EEEF-CC0B5E2FE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9557"/>
            <a:ext cx="3938720" cy="596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011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Phonics: </a:t>
            </a:r>
            <a:r>
              <a:rPr lang="en-US" sz="3600" i="1" dirty="0">
                <a:solidFill>
                  <a:srgbClr val="0070C0"/>
                </a:solidFill>
              </a:rPr>
              <a:t>/n/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nut, nose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Revise “This is …."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Recognize the letter P/p and make the /p/ sound.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2171" y="3648547"/>
            <a:ext cx="8044401" cy="23098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99" y="417372"/>
            <a:ext cx="3723692" cy="671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AFB7D2-6E5B-2CA9-01CF-F2FF74B01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86" y="1168400"/>
            <a:ext cx="6615794" cy="2394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B2AFB-4A4D-395D-06ED-B364D075D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4" y="2033741"/>
            <a:ext cx="661992" cy="604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2014E9-ADBB-23A6-6167-B101B36737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3" y="4972256"/>
            <a:ext cx="609604" cy="595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E8A99-1FD5-AFD9-1CC8-FEBDFA3BE8EF}"/>
              </a:ext>
            </a:extLst>
          </p:cNvPr>
          <p:cNvSpPr txBox="1"/>
          <p:nvPr/>
        </p:nvSpPr>
        <p:spPr>
          <a:xfrm>
            <a:off x="6418901" y="2247237"/>
            <a:ext cx="976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3CA856-A663-027D-EA38-9191063C7C3F}"/>
              </a:ext>
            </a:extLst>
          </p:cNvPr>
          <p:cNvSpPr txBox="1"/>
          <p:nvPr/>
        </p:nvSpPr>
        <p:spPr>
          <a:xfrm>
            <a:off x="5119872" y="4801416"/>
            <a:ext cx="976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41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9" b="500"/>
          <a:stretch/>
        </p:blipFill>
        <p:spPr>
          <a:xfrm>
            <a:off x="3073400" y="1178290"/>
            <a:ext cx="8184962" cy="5170713"/>
          </a:xfrm>
          <a:prstGeom prst="roundRect">
            <a:avLst>
              <a:gd name="adj" fmla="val 12266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49943" y="2049730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pen, penguin</a:t>
            </a:r>
          </a:p>
        </p:txBody>
      </p:sp>
      <p:sp>
        <p:nvSpPr>
          <p:cNvPr id="6" name="Plaque 5"/>
          <p:cNvSpPr/>
          <p:nvPr/>
        </p:nvSpPr>
        <p:spPr>
          <a:xfrm>
            <a:off x="5728187" y="1776680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have a pen.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vocabularies and phonics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Practice </a:t>
            </a:r>
            <a:r>
              <a:rPr kumimoji="0" lang="en-US" sz="3600" b="0" i="1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saying them.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phonics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16)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16)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19)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2192000" cy="608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1"/>
          <a:stretch/>
        </p:blipFill>
        <p:spPr bwMode="auto">
          <a:xfrm>
            <a:off x="-3817" y="304800"/>
            <a:ext cx="12196361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104065" y="1799318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34925" y="4314031"/>
            <a:ext cx="4772025" cy="1044575"/>
          </a:xfrm>
          <a:prstGeom prst="wedgeEllipseCallout">
            <a:avLst>
              <a:gd name="adj1" fmla="val -18307"/>
              <a:gd name="adj2" fmla="val 993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circle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4087906" y="304800"/>
            <a:ext cx="5038165" cy="932329"/>
          </a:xfrm>
          <a:prstGeom prst="wedgeRoundRectCallout">
            <a:avLst>
              <a:gd name="adj1" fmla="val 31836"/>
              <a:gd name="adj2" fmla="val 12211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shape is it?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57764" y="3429000"/>
            <a:ext cx="1995487" cy="2786064"/>
            <a:chOff x="4957764" y="3429000"/>
            <a:chExt cx="1995487" cy="2786064"/>
          </a:xfrm>
        </p:grpSpPr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5" t="25357" r="12719" b="13257"/>
            <a:stretch/>
          </p:blipFill>
          <p:spPr>
            <a:xfrm>
              <a:off x="5290457" y="3429000"/>
              <a:ext cx="1386114" cy="126932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80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2192000" cy="611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304800"/>
            <a:ext cx="12196361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098509" y="1821089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130065" y="4479596"/>
            <a:ext cx="5126596" cy="1261597"/>
          </a:xfrm>
          <a:prstGeom prst="wedgeEllipseCallout">
            <a:avLst>
              <a:gd name="adj1" fmla="val -26654"/>
              <a:gd name="adj2" fmla="val 9034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rectangle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4087906" y="304800"/>
            <a:ext cx="5038165" cy="932329"/>
          </a:xfrm>
          <a:prstGeom prst="wedgeRoundRectCallout">
            <a:avLst>
              <a:gd name="adj1" fmla="val 31836"/>
              <a:gd name="adj2" fmla="val 12211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shape is it?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57764" y="2989943"/>
            <a:ext cx="1995487" cy="3225121"/>
            <a:chOff x="4957764" y="2989943"/>
            <a:chExt cx="1995487" cy="3225121"/>
          </a:xfrm>
        </p:grpSpPr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56" t="16873" r="24378" b="6540"/>
            <a:stretch/>
          </p:blipFill>
          <p:spPr>
            <a:xfrm>
              <a:off x="5522686" y="2989943"/>
              <a:ext cx="1066800" cy="1814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060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2192000" cy="605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304800"/>
            <a:ext cx="12196361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287236" y="1620839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249408" y="4482618"/>
            <a:ext cx="4772025" cy="1044575"/>
          </a:xfrm>
          <a:prstGeom prst="wedgeEllipseCallout">
            <a:avLst>
              <a:gd name="adj1" fmla="val -26197"/>
              <a:gd name="adj2" fmla="val 1096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square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4087906" y="304800"/>
            <a:ext cx="5038165" cy="932329"/>
          </a:xfrm>
          <a:prstGeom prst="wedgeRoundRectCallout">
            <a:avLst>
              <a:gd name="adj1" fmla="val 31836"/>
              <a:gd name="adj2" fmla="val 12211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shape is it?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957764" y="3214913"/>
            <a:ext cx="1995487" cy="3000151"/>
            <a:chOff x="4957764" y="3214913"/>
            <a:chExt cx="1995487" cy="3000151"/>
          </a:xfrm>
        </p:grpSpPr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8" t="25459" r="13203" b="13082"/>
            <a:stretch/>
          </p:blipFill>
          <p:spPr>
            <a:xfrm>
              <a:off x="5270841" y="3214913"/>
              <a:ext cx="1682410" cy="1519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366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6"/>
            <a:ext cx="12192000" cy="608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274636"/>
            <a:ext cx="12196361" cy="434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098509" y="1723792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249408" y="4350576"/>
            <a:ext cx="4772025" cy="1044575"/>
          </a:xfrm>
          <a:prstGeom prst="wedgeEllipseCallout">
            <a:avLst>
              <a:gd name="adj1" fmla="val -24319"/>
              <a:gd name="adj2" fmla="val 13537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triangle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4087906" y="304800"/>
            <a:ext cx="5038165" cy="932329"/>
          </a:xfrm>
          <a:prstGeom prst="wedgeRoundRectCallout">
            <a:avLst>
              <a:gd name="adj1" fmla="val 31836"/>
              <a:gd name="adj2" fmla="val 12211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shape is it?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21618" y="3103620"/>
            <a:ext cx="2682261" cy="3111444"/>
            <a:chOff x="4721618" y="3103620"/>
            <a:chExt cx="2682261" cy="3111444"/>
          </a:xfrm>
        </p:grpSpPr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343" l="2976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618" y="3103620"/>
              <a:ext cx="2682261" cy="1944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811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2192000" cy="603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304800"/>
            <a:ext cx="12196361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146920" y="1723792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34925" y="4314031"/>
            <a:ext cx="4772025" cy="1044575"/>
          </a:xfrm>
          <a:prstGeom prst="wedgeEllipseCallout">
            <a:avLst>
              <a:gd name="adj1" fmla="val -18307"/>
              <a:gd name="adj2" fmla="val 993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circle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4087906" y="304800"/>
            <a:ext cx="5038165" cy="932329"/>
          </a:xfrm>
          <a:prstGeom prst="wedgeRoundRectCallout">
            <a:avLst>
              <a:gd name="adj1" fmla="val 31836"/>
              <a:gd name="adj2" fmla="val 12211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shape is it?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57764" y="3279766"/>
            <a:ext cx="2008678" cy="2935298"/>
            <a:chOff x="4957764" y="3279766"/>
            <a:chExt cx="2008678" cy="2935298"/>
          </a:xfrm>
        </p:grpSpPr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69735" y="3279766"/>
              <a:ext cx="1796707" cy="1751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8060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10171</TotalTime>
  <Words>461</Words>
  <Application>Microsoft Office PowerPoint</Application>
  <PresentationFormat>Widescreen</PresentationFormat>
  <Paragraphs>110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Berlin Sans FB</vt:lpstr>
      <vt:lpstr>Calibri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Rieu Phan Van</cp:lastModifiedBy>
  <cp:revision>277</cp:revision>
  <dcterms:created xsi:type="dcterms:W3CDTF">2020-12-08T03:17:05Z</dcterms:created>
  <dcterms:modified xsi:type="dcterms:W3CDTF">2022-08-17T14:39:57Z</dcterms:modified>
  <cp:category>9Slide.vn</cp:category>
</cp:coreProperties>
</file>