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82" r:id="rId2"/>
    <p:sldId id="304" r:id="rId3"/>
    <p:sldId id="302" r:id="rId4"/>
    <p:sldId id="292" r:id="rId5"/>
    <p:sldId id="259" r:id="rId6"/>
    <p:sldId id="687" r:id="rId7"/>
    <p:sldId id="334" r:id="rId8"/>
    <p:sldId id="417" r:id="rId9"/>
    <p:sldId id="674" r:id="rId10"/>
    <p:sldId id="306" r:id="rId11"/>
    <p:sldId id="676" r:id="rId12"/>
    <p:sldId id="684" r:id="rId13"/>
    <p:sldId id="680" r:id="rId14"/>
    <p:sldId id="681" r:id="rId15"/>
    <p:sldId id="688" r:id="rId16"/>
    <p:sldId id="300" r:id="rId17"/>
    <p:sldId id="301" r:id="rId18"/>
    <p:sldId id="303" r:id="rId19"/>
    <p:sldId id="689" r:id="rId20"/>
    <p:sldId id="307" r:id="rId21"/>
    <p:sldId id="305" r:id="rId22"/>
    <p:sldId id="690" r:id="rId23"/>
    <p:sldId id="336" r:id="rId24"/>
    <p:sldId id="678" r:id="rId25"/>
    <p:sldId id="679" r:id="rId26"/>
    <p:sldId id="378" r:id="rId27"/>
    <p:sldId id="691" r:id="rId28"/>
    <p:sldId id="665" r:id="rId29"/>
    <p:sldId id="692" r:id="rId30"/>
    <p:sldId id="315" r:id="rId31"/>
    <p:sldId id="418" r:id="rId32"/>
    <p:sldId id="419" r:id="rId33"/>
    <p:sldId id="420" r:id="rId34"/>
    <p:sldId id="396" r:id="rId35"/>
    <p:sldId id="343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D7E4BD"/>
    <a:srgbClr val="EA6CE4"/>
    <a:srgbClr val="FDEADA"/>
    <a:srgbClr val="00B0F0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73831" autoAdjust="0"/>
  </p:normalViewPr>
  <p:slideViewPr>
    <p:cSldViewPr snapToGrid="0">
      <p:cViewPr varScale="1">
        <p:scale>
          <a:sx n="87" d="100"/>
          <a:sy n="87" d="100"/>
        </p:scale>
        <p:origin x="68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114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743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127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88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69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102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717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652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827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313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869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826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754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187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956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316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546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92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81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02965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411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00222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290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09551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2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354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364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392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803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82081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33835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0249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974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9856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65885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488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127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743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02828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986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910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2592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295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789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39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98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8147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58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5057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231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079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8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8931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84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608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612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45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625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857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3801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18876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3381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38863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6373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05263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636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2803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563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044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1884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40923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45919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626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530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365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1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843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330709C-866B-C55D-1F31-1341414150A6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7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49432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 Shapes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3" r:id="rId4"/>
    <p:sldLayoutId id="2147483665" r:id="rId5"/>
    <p:sldLayoutId id="2147483666" r:id="rId6"/>
    <p:sldLayoutId id="2147483669" r:id="rId7"/>
    <p:sldLayoutId id="2147483670" r:id="rId8"/>
    <p:sldLayoutId id="2147483675" r:id="rId9"/>
    <p:sldLayoutId id="2147483676" r:id="rId10"/>
    <p:sldLayoutId id="2147483678" r:id="rId11"/>
    <p:sldLayoutId id="2147483679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3" r:id="rId23"/>
    <p:sldLayoutId id="2147483694" r:id="rId24"/>
    <p:sldLayoutId id="2147483696" r:id="rId25"/>
    <p:sldLayoutId id="2147483710" r:id="rId26"/>
    <p:sldLayoutId id="2147483712" r:id="rId27"/>
    <p:sldLayoutId id="2147483713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  <p:sldLayoutId id="2147483724" r:id="rId38"/>
    <p:sldLayoutId id="2147483726" r:id="rId39"/>
    <p:sldLayoutId id="2147483727" r:id="rId40"/>
    <p:sldLayoutId id="2147483728" r:id="rId41"/>
    <p:sldLayoutId id="2147483730" r:id="rId42"/>
    <p:sldLayoutId id="2147483731" r:id="rId43"/>
    <p:sldLayoutId id="2147483732" r:id="rId44"/>
    <p:sldLayoutId id="2147483733" r:id="rId45"/>
    <p:sldLayoutId id="2147483734" r:id="rId46"/>
    <p:sldLayoutId id="2147483735" r:id="rId47"/>
    <p:sldLayoutId id="2147483736" r:id="rId48"/>
    <p:sldLayoutId id="2147483737" r:id="rId49"/>
    <p:sldLayoutId id="2147483738" r:id="rId50"/>
    <p:sldLayoutId id="2147483739" r:id="rId51"/>
    <p:sldLayoutId id="2147483740" r:id="rId52"/>
    <p:sldLayoutId id="2147483741" r:id="rId53"/>
    <p:sldLayoutId id="2147483742" r:id="rId54"/>
    <p:sldLayoutId id="2147483743" r:id="rId55"/>
    <p:sldLayoutId id="2147483744" r:id="rId56"/>
    <p:sldLayoutId id="2147483745" r:id="rId57"/>
    <p:sldLayoutId id="2147483746" r:id="rId58"/>
    <p:sldLayoutId id="2147483747" r:id="rId59"/>
    <p:sldLayoutId id="2147483748" r:id="rId60"/>
    <p:sldLayoutId id="2147483749" r:id="rId61"/>
    <p:sldLayoutId id="2147483750" r:id="rId62"/>
    <p:sldLayoutId id="2147483751" r:id="rId63"/>
    <p:sldLayoutId id="2147483752" r:id="rId64"/>
    <p:sldLayoutId id="2147483753" r:id="rId65"/>
    <p:sldLayoutId id="2147483754" r:id="rId66"/>
    <p:sldLayoutId id="2147483755" r:id="rId67"/>
    <p:sldLayoutId id="2147483756" r:id="rId68"/>
    <p:sldLayoutId id="2147483757" r:id="rId69"/>
    <p:sldLayoutId id="2147483758" r:id="rId70"/>
    <p:sldLayoutId id="2147483759" r:id="rId71"/>
    <p:sldLayoutId id="2147483760" r:id="rId72"/>
    <p:sldLayoutId id="2147483761" r:id="rId73"/>
    <p:sldLayoutId id="2147483762" r:id="rId74"/>
    <p:sldLayoutId id="2147483763" r:id="rId7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png"/><Relationship Id="rId3" Type="http://schemas.openxmlformats.org/officeDocument/2006/relationships/audio" Target="../media/audio8.wav"/><Relationship Id="rId7" Type="http://schemas.openxmlformats.org/officeDocument/2006/relationships/audio" Target="../media/audio7.wav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9.wav"/><Relationship Id="rId11" Type="http://schemas.openxmlformats.org/officeDocument/2006/relationships/image" Target="../media/image19.png"/><Relationship Id="rId5" Type="http://schemas.openxmlformats.org/officeDocument/2006/relationships/audio" Target="../media/audio6.wav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slide" Target="slide25.xml"/><Relationship Id="rId4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0.wav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10" Type="http://schemas.openxmlformats.org/officeDocument/2006/relationships/image" Target="../media/image32.png"/><Relationship Id="rId4" Type="http://schemas.openxmlformats.org/officeDocument/2006/relationships/audio" Target="../media/audio12.wav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.wdp"/><Relationship Id="rId3" Type="http://schemas.openxmlformats.org/officeDocument/2006/relationships/audio" Target="../media/audio18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1.wav"/><Relationship Id="rId11" Type="http://schemas.openxmlformats.org/officeDocument/2006/relationships/image" Target="../media/image42.png"/><Relationship Id="rId5" Type="http://schemas.openxmlformats.org/officeDocument/2006/relationships/audio" Target="../media/audio20.wav"/><Relationship Id="rId10" Type="http://schemas.openxmlformats.org/officeDocument/2006/relationships/image" Target="../media/image41.png"/><Relationship Id="rId4" Type="http://schemas.openxmlformats.org/officeDocument/2006/relationships/audio" Target="../media/audio19.wav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2&amp;idSubject=1&amp;idSeries=33&amp;idTheme=377&amp;IdLevel=2&amp;idThemeServer=10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>
                <a:solidFill>
                  <a:srgbClr val="FF0000"/>
                </a:solidFill>
                <a:latin typeface="Calibri"/>
              </a:rPr>
              <a:t>Shapes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2.2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 Phonics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19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741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queen, question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F518-A9B0-1460-0991-D024F7DD6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331" y="1388993"/>
            <a:ext cx="4274712" cy="4266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00703-3D32-26F8-F93B-D97644C0F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2977" y="2422066"/>
            <a:ext cx="2563176" cy="8428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9FA8F-D5A7-6567-F920-2781AFB71B1B}"/>
              </a:ext>
            </a:extLst>
          </p:cNvPr>
          <p:cNvSpPr txBox="1"/>
          <p:nvPr/>
        </p:nvSpPr>
        <p:spPr>
          <a:xfrm>
            <a:off x="7145373" y="3938897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/kwiːn/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nữ hoàng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284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F518-A9B0-1460-0991-D024F7DD6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339" y="2608566"/>
            <a:ext cx="5687353" cy="1560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00703-3D32-26F8-F93B-D97644C0FD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6" r="-3316"/>
          <a:stretch/>
        </p:blipFill>
        <p:spPr>
          <a:xfrm>
            <a:off x="7128759" y="2309169"/>
            <a:ext cx="3597210" cy="922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9FA8F-D5A7-6567-F920-2781AFB71B1B}"/>
              </a:ext>
            </a:extLst>
          </p:cNvPr>
          <p:cNvSpPr txBox="1"/>
          <p:nvPr/>
        </p:nvSpPr>
        <p:spPr>
          <a:xfrm>
            <a:off x="7145373" y="3938897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/ˈkwestʃən/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câu hỏi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8459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3715"/>
            <a:ext cx="12046857" cy="829502"/>
          </a:xfrm>
          <a:prstGeom prst="roundRect">
            <a:avLst>
              <a:gd name="adj" fmla="val 2951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" b="858"/>
          <a:stretch/>
        </p:blipFill>
        <p:spPr>
          <a:xfrm>
            <a:off x="0" y="1274645"/>
            <a:ext cx="8403771" cy="9280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DE065A-4DF9-06E8-E9FF-0B5DF51CFD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2252" y="2202687"/>
            <a:ext cx="2541947" cy="2536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3D3CB5-1518-D889-04A2-6537E3C17D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610" y="3054701"/>
            <a:ext cx="4764725" cy="1307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A19B9-22A3-1729-CE78-7611682624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059" y="5028181"/>
            <a:ext cx="4555171" cy="106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F5B8C3-0005-2ADE-0DB9-C3307A36F7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139" y="5072629"/>
            <a:ext cx="5007390" cy="1021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C1F0C6-1210-D3D6-73F5-F376341B0C51}"/>
              </a:ext>
            </a:extLst>
          </p:cNvPr>
          <p:cNvSpPr txBox="1"/>
          <p:nvPr/>
        </p:nvSpPr>
        <p:spPr>
          <a:xfrm>
            <a:off x="3043226" y="5038044"/>
            <a:ext cx="702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6C983C-5EE7-1302-874A-6E8B9C80E08A}"/>
              </a:ext>
            </a:extLst>
          </p:cNvPr>
          <p:cNvSpPr txBox="1"/>
          <p:nvPr/>
        </p:nvSpPr>
        <p:spPr>
          <a:xfrm>
            <a:off x="8753235" y="5038044"/>
            <a:ext cx="702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5967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phabet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qu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298490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873A1-BA4C-F150-41B6-FC4ED75CC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" y="339316"/>
            <a:ext cx="12185710" cy="6000565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3234ACB9-4508-4DD7-8BE3-927CC973BB16}"/>
              </a:ext>
            </a:extLst>
          </p:cNvPr>
          <p:cNvSpPr/>
          <p:nvPr/>
        </p:nvSpPr>
        <p:spPr>
          <a:xfrm>
            <a:off x="6349996" y="2732926"/>
            <a:ext cx="2542309" cy="15309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50CEA3A-EC10-484E-82D4-C78AAC9D771F}"/>
              </a:ext>
            </a:extLst>
          </p:cNvPr>
          <p:cNvSpPr/>
          <p:nvPr/>
        </p:nvSpPr>
        <p:spPr>
          <a:xfrm flipH="1">
            <a:off x="3499059" y="2760164"/>
            <a:ext cx="2542309" cy="15309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53096-C4C6-4EDA-92CA-E4E2E1D1EEDB}"/>
              </a:ext>
            </a:extLst>
          </p:cNvPr>
          <p:cNvSpPr txBox="1"/>
          <p:nvPr/>
        </p:nvSpPr>
        <p:spPr>
          <a:xfrm>
            <a:off x="6715042" y="3107540"/>
            <a:ext cx="2411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Letter Pp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3A31D-4D35-46AD-B18E-119CC82B819A}"/>
              </a:ext>
            </a:extLst>
          </p:cNvPr>
          <p:cNvSpPr txBox="1"/>
          <p:nvPr/>
        </p:nvSpPr>
        <p:spPr>
          <a:xfrm>
            <a:off x="3729482" y="3215159"/>
            <a:ext cx="2385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Letter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Qq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24F41-E68E-4688-AE0B-88236D628C6C}"/>
              </a:ext>
            </a:extLst>
          </p:cNvPr>
          <p:cNvSpPr txBox="1"/>
          <p:nvPr/>
        </p:nvSpPr>
        <p:spPr>
          <a:xfrm>
            <a:off x="4824845" y="6319260"/>
            <a:ext cx="320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(_____________)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96D36-78E4-40C5-92C5-9B4A9179E675}"/>
              </a:ext>
            </a:extLst>
          </p:cNvPr>
          <p:cNvSpPr txBox="1"/>
          <p:nvPr/>
        </p:nvSpPr>
        <p:spPr>
          <a:xfrm>
            <a:off x="4949401" y="1287617"/>
            <a:ext cx="2810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Excellent!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025644">
            <a:off x="5586104" y="4270256"/>
            <a:ext cx="1013529" cy="259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0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-0.08477 0.4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0D0CD7-5DAF-A521-318A-D9E482CFD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" y="339316"/>
            <a:ext cx="12185710" cy="6000565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3234ACB9-4508-4DD7-8BE3-927CC973BB16}"/>
              </a:ext>
            </a:extLst>
          </p:cNvPr>
          <p:cNvSpPr/>
          <p:nvPr/>
        </p:nvSpPr>
        <p:spPr>
          <a:xfrm>
            <a:off x="6165434" y="2902527"/>
            <a:ext cx="2542309" cy="15309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50CEA3A-EC10-484E-82D4-C78AAC9D771F}"/>
              </a:ext>
            </a:extLst>
          </p:cNvPr>
          <p:cNvSpPr/>
          <p:nvPr/>
        </p:nvSpPr>
        <p:spPr>
          <a:xfrm flipH="1">
            <a:off x="3530401" y="2800025"/>
            <a:ext cx="2542309" cy="15309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53096-C4C6-4EDA-92CA-E4E2E1D1EEDB}"/>
              </a:ext>
            </a:extLst>
          </p:cNvPr>
          <p:cNvSpPr txBox="1"/>
          <p:nvPr/>
        </p:nvSpPr>
        <p:spPr>
          <a:xfrm>
            <a:off x="4052092" y="3164409"/>
            <a:ext cx="1925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queen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3A31D-4D35-46AD-B18E-119CC82B819A}"/>
              </a:ext>
            </a:extLst>
          </p:cNvPr>
          <p:cNvSpPr txBox="1"/>
          <p:nvPr/>
        </p:nvSpPr>
        <p:spPr>
          <a:xfrm>
            <a:off x="6498836" y="3248890"/>
            <a:ext cx="230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penguin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24F41-E68E-4688-AE0B-88236D628C6C}"/>
              </a:ext>
            </a:extLst>
          </p:cNvPr>
          <p:cNvSpPr txBox="1"/>
          <p:nvPr/>
        </p:nvSpPr>
        <p:spPr>
          <a:xfrm>
            <a:off x="5002909" y="6287152"/>
            <a:ext cx="3108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(_____________)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96D36-78E4-40C5-92C5-9B4A9179E675}"/>
              </a:ext>
            </a:extLst>
          </p:cNvPr>
          <p:cNvSpPr txBox="1"/>
          <p:nvPr/>
        </p:nvSpPr>
        <p:spPr>
          <a:xfrm>
            <a:off x="4827106" y="1216542"/>
            <a:ext cx="2666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Excellent!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Free Queen Images Cartoon, Download Free Queen Images Cartoon png images,  Free ClipArts on Clipart Librar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848" y="4303139"/>
            <a:ext cx="1558292" cy="214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14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17135 0.4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8" y="2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605CC-B5AC-B0D4-CC39-3A23DEF6B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" y="339316"/>
            <a:ext cx="12185710" cy="6000565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3234ACB9-4508-4DD7-8BE3-927CC973BB16}"/>
              </a:ext>
            </a:extLst>
          </p:cNvPr>
          <p:cNvSpPr/>
          <p:nvPr/>
        </p:nvSpPr>
        <p:spPr>
          <a:xfrm>
            <a:off x="6349996" y="2732926"/>
            <a:ext cx="2542309" cy="15309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50CEA3A-EC10-484E-82D4-C78AAC9D771F}"/>
              </a:ext>
            </a:extLst>
          </p:cNvPr>
          <p:cNvSpPr/>
          <p:nvPr/>
        </p:nvSpPr>
        <p:spPr>
          <a:xfrm flipH="1">
            <a:off x="3499059" y="2760164"/>
            <a:ext cx="2542309" cy="15309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53096-C4C6-4EDA-92CA-E4E2E1D1EEDB}"/>
              </a:ext>
            </a:extLst>
          </p:cNvPr>
          <p:cNvSpPr txBox="1"/>
          <p:nvPr/>
        </p:nvSpPr>
        <p:spPr>
          <a:xfrm>
            <a:off x="6967252" y="3107540"/>
            <a:ext cx="1925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pen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3A31D-4D35-46AD-B18E-119CC82B819A}"/>
              </a:ext>
            </a:extLst>
          </p:cNvPr>
          <p:cNvSpPr txBox="1"/>
          <p:nvPr/>
        </p:nvSpPr>
        <p:spPr>
          <a:xfrm>
            <a:off x="3959904" y="3144447"/>
            <a:ext cx="1925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queen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24F41-E68E-4688-AE0B-88236D628C6C}"/>
              </a:ext>
            </a:extLst>
          </p:cNvPr>
          <p:cNvSpPr txBox="1"/>
          <p:nvPr/>
        </p:nvSpPr>
        <p:spPr>
          <a:xfrm>
            <a:off x="4824845" y="6319260"/>
            <a:ext cx="320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(_____________)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96D36-78E4-40C5-92C5-9B4A9179E675}"/>
              </a:ext>
            </a:extLst>
          </p:cNvPr>
          <p:cNvSpPr txBox="1"/>
          <p:nvPr/>
        </p:nvSpPr>
        <p:spPr>
          <a:xfrm>
            <a:off x="4948619" y="1404102"/>
            <a:ext cx="251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Excellent!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025644">
            <a:off x="5586104" y="4270256"/>
            <a:ext cx="1013529" cy="259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6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0.10052 0.4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2CF3BF-76B3-23F5-543A-3F0582CCA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" y="339316"/>
            <a:ext cx="12185710" cy="6000565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3234ACB9-4508-4DD7-8BE3-927CC973BB16}"/>
              </a:ext>
            </a:extLst>
          </p:cNvPr>
          <p:cNvSpPr/>
          <p:nvPr/>
        </p:nvSpPr>
        <p:spPr>
          <a:xfrm>
            <a:off x="6165434" y="2902527"/>
            <a:ext cx="2542309" cy="15309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50CEA3A-EC10-484E-82D4-C78AAC9D771F}"/>
              </a:ext>
            </a:extLst>
          </p:cNvPr>
          <p:cNvSpPr/>
          <p:nvPr/>
        </p:nvSpPr>
        <p:spPr>
          <a:xfrm flipH="1">
            <a:off x="3530401" y="2800025"/>
            <a:ext cx="2542309" cy="15309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53096-C4C6-4EDA-92CA-E4E2E1D1EEDB}"/>
              </a:ext>
            </a:extLst>
          </p:cNvPr>
          <p:cNvSpPr txBox="1"/>
          <p:nvPr/>
        </p:nvSpPr>
        <p:spPr>
          <a:xfrm>
            <a:off x="3936652" y="3228433"/>
            <a:ext cx="2424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queen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3A31D-4D35-46AD-B18E-119CC82B819A}"/>
              </a:ext>
            </a:extLst>
          </p:cNvPr>
          <p:cNvSpPr txBox="1"/>
          <p:nvPr/>
        </p:nvSpPr>
        <p:spPr>
          <a:xfrm>
            <a:off x="6557025" y="3306366"/>
            <a:ext cx="2238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question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24F41-E68E-4688-AE0B-88236D628C6C}"/>
              </a:ext>
            </a:extLst>
          </p:cNvPr>
          <p:cNvSpPr txBox="1"/>
          <p:nvPr/>
        </p:nvSpPr>
        <p:spPr>
          <a:xfrm>
            <a:off x="5002909" y="6287152"/>
            <a:ext cx="3108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(_____________)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96D36-78E4-40C5-92C5-9B4A9179E675}"/>
              </a:ext>
            </a:extLst>
          </p:cNvPr>
          <p:cNvSpPr txBox="1"/>
          <p:nvPr/>
        </p:nvSpPr>
        <p:spPr>
          <a:xfrm>
            <a:off x="4974875" y="1358499"/>
            <a:ext cx="2653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Excellent!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Free Queen Images Cartoon, Download Free Queen Images Cartoon png images,  Free ClipArts on Clipart Librar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848" y="4303139"/>
            <a:ext cx="1558292" cy="214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60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17135 0.4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8" y="2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FAC5BE-0806-3E14-3234-4192E2528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" y="339316"/>
            <a:ext cx="12185710" cy="6000565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3234ACB9-4508-4DD7-8BE3-927CC973BB16}"/>
              </a:ext>
            </a:extLst>
          </p:cNvPr>
          <p:cNvSpPr/>
          <p:nvPr/>
        </p:nvSpPr>
        <p:spPr>
          <a:xfrm>
            <a:off x="6165434" y="2902527"/>
            <a:ext cx="2542309" cy="15309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50CEA3A-EC10-484E-82D4-C78AAC9D771F}"/>
              </a:ext>
            </a:extLst>
          </p:cNvPr>
          <p:cNvSpPr/>
          <p:nvPr/>
        </p:nvSpPr>
        <p:spPr>
          <a:xfrm flipH="1">
            <a:off x="3530401" y="2800025"/>
            <a:ext cx="2542309" cy="15309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53096-C4C6-4EDA-92CA-E4E2E1D1EEDB}"/>
              </a:ext>
            </a:extLst>
          </p:cNvPr>
          <p:cNvSpPr txBox="1"/>
          <p:nvPr/>
        </p:nvSpPr>
        <p:spPr>
          <a:xfrm>
            <a:off x="3530402" y="3211546"/>
            <a:ext cx="2233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pen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3A31D-4D35-46AD-B18E-119CC82B819A}"/>
              </a:ext>
            </a:extLst>
          </p:cNvPr>
          <p:cNvSpPr txBox="1"/>
          <p:nvPr/>
        </p:nvSpPr>
        <p:spPr>
          <a:xfrm>
            <a:off x="6165435" y="3229890"/>
            <a:ext cx="2316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penguin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24F41-E68E-4688-AE0B-88236D628C6C}"/>
              </a:ext>
            </a:extLst>
          </p:cNvPr>
          <p:cNvSpPr txBox="1"/>
          <p:nvPr/>
        </p:nvSpPr>
        <p:spPr>
          <a:xfrm>
            <a:off x="5002909" y="6287152"/>
            <a:ext cx="3108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(_____________)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96D36-78E4-40C5-92C5-9B4A9179E675}"/>
              </a:ext>
            </a:extLst>
          </p:cNvPr>
          <p:cNvSpPr txBox="1"/>
          <p:nvPr/>
        </p:nvSpPr>
        <p:spPr>
          <a:xfrm>
            <a:off x="4974875" y="1358499"/>
            <a:ext cx="224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Excellent!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025644">
            <a:off x="5586104" y="4270256"/>
            <a:ext cx="1013529" cy="259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26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13958 0.4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2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009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F7C96B-DDE7-7CF4-BAA0-0612BC0BA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" y="339316"/>
            <a:ext cx="12185710" cy="6000565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3234ACB9-4508-4DD7-8BE3-927CC973BB16}"/>
              </a:ext>
            </a:extLst>
          </p:cNvPr>
          <p:cNvSpPr/>
          <p:nvPr/>
        </p:nvSpPr>
        <p:spPr>
          <a:xfrm>
            <a:off x="6349996" y="2732926"/>
            <a:ext cx="2542309" cy="15309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50CEA3A-EC10-484E-82D4-C78AAC9D771F}"/>
              </a:ext>
            </a:extLst>
          </p:cNvPr>
          <p:cNvSpPr/>
          <p:nvPr/>
        </p:nvSpPr>
        <p:spPr>
          <a:xfrm flipH="1">
            <a:off x="3499059" y="2760164"/>
            <a:ext cx="2542309" cy="15309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53096-C4C6-4EDA-92CA-E4E2E1D1EEDB}"/>
              </a:ext>
            </a:extLst>
          </p:cNvPr>
          <p:cNvSpPr txBox="1"/>
          <p:nvPr/>
        </p:nvSpPr>
        <p:spPr>
          <a:xfrm>
            <a:off x="6715042" y="3107540"/>
            <a:ext cx="2411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Letter Pp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3A31D-4D35-46AD-B18E-119CC82B819A}"/>
              </a:ext>
            </a:extLst>
          </p:cNvPr>
          <p:cNvSpPr txBox="1"/>
          <p:nvPr/>
        </p:nvSpPr>
        <p:spPr>
          <a:xfrm>
            <a:off x="3729482" y="3215159"/>
            <a:ext cx="2385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Letter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Qq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24F41-E68E-4688-AE0B-88236D628C6C}"/>
              </a:ext>
            </a:extLst>
          </p:cNvPr>
          <p:cNvSpPr txBox="1"/>
          <p:nvPr/>
        </p:nvSpPr>
        <p:spPr>
          <a:xfrm>
            <a:off x="4824845" y="6319260"/>
            <a:ext cx="320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(_____________)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96D36-78E4-40C5-92C5-9B4A9179E675}"/>
              </a:ext>
            </a:extLst>
          </p:cNvPr>
          <p:cNvSpPr txBox="1"/>
          <p:nvPr/>
        </p:nvSpPr>
        <p:spPr>
          <a:xfrm>
            <a:off x="4948618" y="1404102"/>
            <a:ext cx="2640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Excellent!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9118" y="4140156"/>
            <a:ext cx="2975461" cy="21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7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-0.08477 0.4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CDC3B7-BB8C-B8D2-DBCD-A8E741AF1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" y="339316"/>
            <a:ext cx="12185710" cy="600056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52430C-5C71-4A3E-A480-727ABAEF0922}"/>
              </a:ext>
            </a:extLst>
          </p:cNvPr>
          <p:cNvSpPr/>
          <p:nvPr/>
        </p:nvSpPr>
        <p:spPr>
          <a:xfrm>
            <a:off x="4922431" y="4190040"/>
            <a:ext cx="2294625" cy="212922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3234ACB9-4508-4DD7-8BE3-927CC973BB16}"/>
              </a:ext>
            </a:extLst>
          </p:cNvPr>
          <p:cNvSpPr/>
          <p:nvPr/>
        </p:nvSpPr>
        <p:spPr>
          <a:xfrm>
            <a:off x="6349996" y="2732926"/>
            <a:ext cx="2542309" cy="15309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50CEA3A-EC10-484E-82D4-C78AAC9D771F}"/>
              </a:ext>
            </a:extLst>
          </p:cNvPr>
          <p:cNvSpPr/>
          <p:nvPr/>
        </p:nvSpPr>
        <p:spPr>
          <a:xfrm flipH="1">
            <a:off x="3499059" y="2760164"/>
            <a:ext cx="2542309" cy="15309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53096-C4C6-4EDA-92CA-E4E2E1D1EEDB}"/>
              </a:ext>
            </a:extLst>
          </p:cNvPr>
          <p:cNvSpPr txBox="1"/>
          <p:nvPr/>
        </p:nvSpPr>
        <p:spPr>
          <a:xfrm>
            <a:off x="6679139" y="3171685"/>
            <a:ext cx="2213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penguin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3A31D-4D35-46AD-B18E-119CC82B819A}"/>
              </a:ext>
            </a:extLst>
          </p:cNvPr>
          <p:cNvSpPr txBox="1"/>
          <p:nvPr/>
        </p:nvSpPr>
        <p:spPr>
          <a:xfrm>
            <a:off x="3959904" y="3144447"/>
            <a:ext cx="1925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queen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24F41-E68E-4688-AE0B-88236D628C6C}"/>
              </a:ext>
            </a:extLst>
          </p:cNvPr>
          <p:cNvSpPr txBox="1"/>
          <p:nvPr/>
        </p:nvSpPr>
        <p:spPr>
          <a:xfrm>
            <a:off x="4824845" y="6319260"/>
            <a:ext cx="320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(_____________)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96D36-78E4-40C5-92C5-9B4A9179E675}"/>
              </a:ext>
            </a:extLst>
          </p:cNvPr>
          <p:cNvSpPr txBox="1"/>
          <p:nvPr/>
        </p:nvSpPr>
        <p:spPr>
          <a:xfrm>
            <a:off x="4948619" y="1404102"/>
            <a:ext cx="224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Excellent!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109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11706 0.44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9FE396-69D1-DC12-E344-61A096D96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" y="339316"/>
            <a:ext cx="12185710" cy="6000565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3234ACB9-4508-4DD7-8BE3-927CC973BB16}"/>
              </a:ext>
            </a:extLst>
          </p:cNvPr>
          <p:cNvSpPr/>
          <p:nvPr/>
        </p:nvSpPr>
        <p:spPr>
          <a:xfrm>
            <a:off x="6349996" y="2732926"/>
            <a:ext cx="2542309" cy="15309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50CEA3A-EC10-484E-82D4-C78AAC9D771F}"/>
              </a:ext>
            </a:extLst>
          </p:cNvPr>
          <p:cNvSpPr/>
          <p:nvPr/>
        </p:nvSpPr>
        <p:spPr>
          <a:xfrm flipH="1">
            <a:off x="3499059" y="2760164"/>
            <a:ext cx="2542309" cy="15309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53096-C4C6-4EDA-92CA-E4E2E1D1EEDB}"/>
              </a:ext>
            </a:extLst>
          </p:cNvPr>
          <p:cNvSpPr txBox="1"/>
          <p:nvPr/>
        </p:nvSpPr>
        <p:spPr>
          <a:xfrm>
            <a:off x="6715042" y="3107540"/>
            <a:ext cx="2411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Letter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Qq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3A31D-4D35-46AD-B18E-119CC82B819A}"/>
              </a:ext>
            </a:extLst>
          </p:cNvPr>
          <p:cNvSpPr txBox="1"/>
          <p:nvPr/>
        </p:nvSpPr>
        <p:spPr>
          <a:xfrm>
            <a:off x="3729482" y="3215159"/>
            <a:ext cx="2385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Letter Pp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24F41-E68E-4688-AE0B-88236D628C6C}"/>
              </a:ext>
            </a:extLst>
          </p:cNvPr>
          <p:cNvSpPr txBox="1"/>
          <p:nvPr/>
        </p:nvSpPr>
        <p:spPr>
          <a:xfrm>
            <a:off x="4824845" y="6319260"/>
            <a:ext cx="320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(_____________)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96D36-78E4-40C5-92C5-9B4A9179E675}"/>
              </a:ext>
            </a:extLst>
          </p:cNvPr>
          <p:cNvSpPr txBox="1"/>
          <p:nvPr/>
        </p:nvSpPr>
        <p:spPr>
          <a:xfrm>
            <a:off x="4948619" y="1404102"/>
            <a:ext cx="224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Excellent!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47322" y="5156562"/>
            <a:ext cx="3605348" cy="86214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your name?</a:t>
            </a:r>
          </a:p>
        </p:txBody>
      </p:sp>
    </p:spTree>
    <p:extLst>
      <p:ext uri="{BB962C8B-B14F-4D97-AF65-F5344CB8AC3E}">
        <p14:creationId xmlns:p14="http://schemas.microsoft.com/office/powerpoint/2010/main" val="412538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-0.08477 0.4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" y="3905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">
            <a:extLst>
              <a:ext uri="{FF2B5EF4-FFF2-40B4-BE49-F238E27FC236}">
                <a16:creationId xmlns:a16="http://schemas.microsoft.com/office/drawing/2014/main" id="{E4BCD317-9599-293A-EEEF-CC0B5E2FE6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3639"/>
            <a:ext cx="2396247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1BEE8-D4AB-C2A3-9905-FC439401E8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05" y="887834"/>
            <a:ext cx="7873595" cy="5427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0F50B4-02C5-907D-8601-846869B91345}"/>
              </a:ext>
            </a:extLst>
          </p:cNvPr>
          <p:cNvSpPr txBox="1"/>
          <p:nvPr/>
        </p:nvSpPr>
        <p:spPr>
          <a:xfrm>
            <a:off x="3943744" y="1430389"/>
            <a:ext cx="4998484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a          ,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7DB71-AF58-CBD3-4B4F-46BEDD1004ED}"/>
              </a:ext>
            </a:extLst>
          </p:cNvPr>
          <p:cNvSpPr txBox="1"/>
          <p:nvPr/>
        </p:nvSpPr>
        <p:spPr>
          <a:xfrm>
            <a:off x="3943744" y="2481949"/>
            <a:ext cx="3998210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          .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3F9F4-6F02-C643-78D2-375C5B39F156}"/>
              </a:ext>
            </a:extLst>
          </p:cNvPr>
          <p:cNvSpPr txBox="1"/>
          <p:nvPr/>
        </p:nvSpPr>
        <p:spPr>
          <a:xfrm>
            <a:off x="3943744" y="3533509"/>
            <a:ext cx="4998484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a          ,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BEEF1-0BFE-1360-0C1F-EA8BBC5A2A75}"/>
              </a:ext>
            </a:extLst>
          </p:cNvPr>
          <p:cNvSpPr txBox="1"/>
          <p:nvPr/>
        </p:nvSpPr>
        <p:spPr>
          <a:xfrm>
            <a:off x="3943744" y="4585069"/>
            <a:ext cx="2534668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lang="en-US" sz="660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634899-1243-47A4-8425-E4716E17FC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412" y="1436073"/>
            <a:ext cx="1197679" cy="11952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246C01-B31F-0E7F-CEC9-70724FDAE1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476625"/>
            <a:ext cx="1197679" cy="11952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D309C-A1AD-4E6A-19C9-1FC1DDBC25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1120" y="3489865"/>
            <a:ext cx="1197679" cy="11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40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F518-A9B0-1460-0991-D024F7DD6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1070" y="1504652"/>
            <a:ext cx="4597580" cy="4482278"/>
          </a:xfrm>
          <a:prstGeom prst="rect">
            <a:avLst/>
          </a:prstGeom>
        </p:spPr>
      </p:pic>
      <p:pic>
        <p:nvPicPr>
          <p:cNvPr id="6" name="cd1">
            <a:extLst>
              <a:ext uri="{FF2B5EF4-FFF2-40B4-BE49-F238E27FC236}">
                <a16:creationId xmlns:a16="http://schemas.microsoft.com/office/drawing/2014/main" id="{E4BCD317-9599-293A-EEEF-CC0B5E2FE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6547"/>
            <a:ext cx="3938720" cy="5827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011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9AA5D-A121-CDC1-86F7-B5CB61CE0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1467"/>
            <a:ext cx="4852072" cy="702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A3CA62-870A-5A8A-87FC-E17751FFF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3" y="1699181"/>
            <a:ext cx="11172070" cy="3743676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BC7C693C-F859-7041-BBA0-AAFF0DB743F1}"/>
              </a:ext>
            </a:extLst>
          </p:cNvPr>
          <p:cNvCxnSpPr/>
          <p:nvPr/>
        </p:nvCxnSpPr>
        <p:spPr>
          <a:xfrm rot="5400000" flipH="1" flipV="1">
            <a:off x="3051628" y="2616200"/>
            <a:ext cx="1930400" cy="1807029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5506CABF-7F9D-BDFB-6093-5ECA7A25DD2A}"/>
              </a:ext>
            </a:extLst>
          </p:cNvPr>
          <p:cNvCxnSpPr>
            <a:cxnSpLocks/>
          </p:cNvCxnSpPr>
          <p:nvPr/>
        </p:nvCxnSpPr>
        <p:spPr>
          <a:xfrm flipV="1">
            <a:off x="7728858" y="2554514"/>
            <a:ext cx="1748974" cy="44220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E1DB0F1F-571B-5465-3A49-CDB989E69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37453" y="2602023"/>
            <a:ext cx="1886182" cy="1879602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401B36FF-75B8-F8C8-9ED7-4095BE8E6F37}"/>
              </a:ext>
            </a:extLst>
          </p:cNvPr>
          <p:cNvCxnSpPr>
            <a:cxnSpLocks/>
          </p:cNvCxnSpPr>
          <p:nvPr/>
        </p:nvCxnSpPr>
        <p:spPr>
          <a:xfrm>
            <a:off x="7582275" y="4484915"/>
            <a:ext cx="1895557" cy="12700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553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34" y="1599658"/>
            <a:ext cx="11839895" cy="44768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8352"/>
            <a:ext cx="5494681" cy="9134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043851-D4B5-D22F-7B2D-A5936DA299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5" y="3422494"/>
            <a:ext cx="722033" cy="6895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8F971D-C1DD-99C9-B259-9339C66C6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383" y="3429000"/>
            <a:ext cx="728538" cy="683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D0505-98EA-4628-FA13-D0F5F4BC3C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95" y="3496576"/>
            <a:ext cx="683004" cy="683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67F2D7-23DC-A478-48A7-AF5AB9242E6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85" y="3879785"/>
            <a:ext cx="2444408" cy="161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3BBF70-B023-CEA3-6D47-E0A9FD269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942" y="3767249"/>
            <a:ext cx="2444408" cy="161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6BC53C-9BFC-9696-01C8-6331F285E07C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156" y="3496576"/>
            <a:ext cx="2444408" cy="161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441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9AA5D-A121-CDC1-86F7-B5CB61CE0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611"/>
            <a:ext cx="3914792" cy="705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A414A-21BC-3C1E-1C1B-FE5AE99CE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08" y="1421262"/>
            <a:ext cx="11047937" cy="1401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FC28FD-EF7A-0053-FA6C-C4467A545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0" y="2960661"/>
            <a:ext cx="9472603" cy="3053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08B85E-3FBE-6BC2-D983-555C2E80C8FB}"/>
              </a:ext>
            </a:extLst>
          </p:cNvPr>
          <p:cNvSpPr txBox="1"/>
          <p:nvPr/>
        </p:nvSpPr>
        <p:spPr>
          <a:xfrm>
            <a:off x="6096000" y="1614313"/>
            <a:ext cx="838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B99AF-874C-A1FC-8E65-9E8F5C642642}"/>
              </a:ext>
            </a:extLst>
          </p:cNvPr>
          <p:cNvSpPr txBox="1"/>
          <p:nvPr/>
        </p:nvSpPr>
        <p:spPr>
          <a:xfrm>
            <a:off x="6397776" y="4928906"/>
            <a:ext cx="838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0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</a:t>
            </a:r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to gain the following:</a:t>
            </a:r>
          </a:p>
          <a:p>
            <a:r>
              <a:rPr lang="en-US" sz="3600" b="1">
                <a:solidFill>
                  <a:srgbClr val="0070C0"/>
                </a:solidFill>
              </a:rPr>
              <a:t>Phonics: </a:t>
            </a:r>
            <a:r>
              <a:rPr lang="en-US" sz="3600" i="1">
                <a:solidFill>
                  <a:srgbClr val="0070C0"/>
                </a:solidFill>
              </a:rPr>
              <a:t>/q/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>
                <a:solidFill>
                  <a:srgbClr val="0070C0"/>
                </a:solidFill>
              </a:rPr>
              <a:t>queen, question</a:t>
            </a:r>
          </a:p>
          <a:p>
            <a:r>
              <a:rPr lang="en-US" sz="3600" b="1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>
                <a:solidFill>
                  <a:srgbClr val="0070C0"/>
                </a:solidFill>
              </a:rPr>
              <a:t>Revise “This is …."</a:t>
            </a:r>
          </a:p>
          <a:p>
            <a:r>
              <a:rPr lang="en-US" sz="3600" b="1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>
                <a:solidFill>
                  <a:srgbClr val="0070C0"/>
                </a:solidFill>
              </a:rPr>
              <a:t>Recognize the letter Q/q and make the /q/ sound.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" b="500"/>
          <a:stretch/>
        </p:blipFill>
        <p:spPr>
          <a:xfrm>
            <a:off x="3073400" y="1241154"/>
            <a:ext cx="8184962" cy="5107849"/>
          </a:xfrm>
          <a:prstGeom prst="roundRect">
            <a:avLst>
              <a:gd name="adj" fmla="val 12266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49943" y="2049730"/>
            <a:ext cx="50010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queen, question</a:t>
            </a:r>
          </a:p>
        </p:txBody>
      </p:sp>
      <p:sp>
        <p:nvSpPr>
          <p:cNvPr id="6" name="Plaque 5"/>
          <p:cNvSpPr/>
          <p:nvPr/>
        </p:nvSpPr>
        <p:spPr>
          <a:xfrm>
            <a:off x="5728187" y="1776680"/>
            <a:ext cx="5892278" cy="372046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a question.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>
                <a:solidFill>
                  <a:srgbClr val="0070C0"/>
                </a:solidFill>
                <a:latin typeface="Calibri"/>
              </a:rPr>
              <a:t>This is a queen.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i="1" smtClean="0">
                <a:solidFill>
                  <a:srgbClr val="0070C0"/>
                </a:solidFill>
                <a:latin typeface="Calibri"/>
              </a:rPr>
              <a:t>Review the</a:t>
            </a:r>
            <a:r>
              <a:rPr kumimoji="0" lang="en-US" sz="3600" b="0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vocabularies and phonics. </a:t>
            </a:r>
            <a:r>
              <a:rPr lang="en-US" sz="3600" i="1" dirty="0" smtClean="0">
                <a:solidFill>
                  <a:srgbClr val="0070C0"/>
                </a:solidFill>
                <a:latin typeface="Calibri"/>
              </a:rPr>
              <a:t>Practice say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phonics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17)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pages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16,17)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20)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2658BCEF-1115-42CC-B819-1E828A908360}"/>
              </a:ext>
            </a:extLst>
          </p:cNvPr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9900CC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9371F4-2D31-4E4E-9246-76E98B8C5739}"/>
              </a:ext>
            </a:extLst>
          </p:cNvPr>
          <p:cNvGrpSpPr/>
          <p:nvPr/>
        </p:nvGrpSpPr>
        <p:grpSpPr>
          <a:xfrm>
            <a:off x="4008829" y="1651357"/>
            <a:ext cx="4313437" cy="3880361"/>
            <a:chOff x="2507572" y="1630415"/>
            <a:chExt cx="4313437" cy="3880361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5" name="13 Rectángulo">
              <a:extLst>
                <a:ext uri="{FF2B5EF4-FFF2-40B4-BE49-F238E27FC236}">
                  <a16:creationId xmlns:a16="http://schemas.microsoft.com/office/drawing/2014/main" id="{BAC06B0C-B93A-4787-9896-B7A84F47C03C}"/>
                </a:ext>
              </a:extLst>
            </p:cNvPr>
            <p:cNvSpPr/>
            <p:nvPr/>
          </p:nvSpPr>
          <p:spPr>
            <a:xfrm>
              <a:off x="3906697" y="4202443"/>
              <a:ext cx="1440160" cy="1308333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16 Rectángulo">
              <a:extLst>
                <a:ext uri="{FF2B5EF4-FFF2-40B4-BE49-F238E27FC236}">
                  <a16:creationId xmlns:a16="http://schemas.microsoft.com/office/drawing/2014/main" id="{9E8E1197-A443-4DD6-9EC7-413CFE3DEE47}"/>
                </a:ext>
              </a:extLst>
            </p:cNvPr>
            <p:cNvSpPr/>
            <p:nvPr/>
          </p:nvSpPr>
          <p:spPr>
            <a:xfrm>
              <a:off x="5346856" y="4202442"/>
              <a:ext cx="1473755" cy="1296358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9 Rectángulo">
              <a:extLst>
                <a:ext uri="{FF2B5EF4-FFF2-40B4-BE49-F238E27FC236}">
                  <a16:creationId xmlns:a16="http://schemas.microsoft.com/office/drawing/2014/main" id="{4AB90457-50FD-4FD5-8660-88E944B37944}"/>
                </a:ext>
              </a:extLst>
            </p:cNvPr>
            <p:cNvSpPr/>
            <p:nvPr/>
          </p:nvSpPr>
          <p:spPr>
            <a:xfrm>
              <a:off x="2514615" y="1630415"/>
              <a:ext cx="1426074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10 Rectángulo">
              <a:extLst>
                <a:ext uri="{FF2B5EF4-FFF2-40B4-BE49-F238E27FC236}">
                  <a16:creationId xmlns:a16="http://schemas.microsoft.com/office/drawing/2014/main" id="{E0586850-2EC7-4C74-BF90-7F94B6DF643C}"/>
                </a:ext>
              </a:extLst>
            </p:cNvPr>
            <p:cNvSpPr/>
            <p:nvPr/>
          </p:nvSpPr>
          <p:spPr>
            <a:xfrm>
              <a:off x="2507572" y="4190403"/>
              <a:ext cx="1440160" cy="13083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11 Rectángulo">
              <a:extLst>
                <a:ext uri="{FF2B5EF4-FFF2-40B4-BE49-F238E27FC236}">
                  <a16:creationId xmlns:a16="http://schemas.microsoft.com/office/drawing/2014/main" id="{7B9EE169-ACB4-4734-9100-37D4C0A07971}"/>
                </a:ext>
              </a:extLst>
            </p:cNvPr>
            <p:cNvSpPr/>
            <p:nvPr/>
          </p:nvSpPr>
          <p:spPr>
            <a:xfrm>
              <a:off x="2514615" y="2894259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12 Rectángulo">
              <a:extLst>
                <a:ext uri="{FF2B5EF4-FFF2-40B4-BE49-F238E27FC236}">
                  <a16:creationId xmlns:a16="http://schemas.microsoft.com/office/drawing/2014/main" id="{B47BC3B1-964B-4EB5-B2B2-F10D3DE106D8}"/>
                </a:ext>
              </a:extLst>
            </p:cNvPr>
            <p:cNvSpPr/>
            <p:nvPr/>
          </p:nvSpPr>
          <p:spPr>
            <a:xfrm>
              <a:off x="394029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14 Rectángulo">
              <a:extLst>
                <a:ext uri="{FF2B5EF4-FFF2-40B4-BE49-F238E27FC236}">
                  <a16:creationId xmlns:a16="http://schemas.microsoft.com/office/drawing/2014/main" id="{D7FEF4A1-2F11-4874-977E-D083264C9D31}"/>
                </a:ext>
              </a:extLst>
            </p:cNvPr>
            <p:cNvSpPr/>
            <p:nvPr/>
          </p:nvSpPr>
          <p:spPr>
            <a:xfrm>
              <a:off x="3940291" y="2891797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15 Rectángulo">
              <a:extLst>
                <a:ext uri="{FF2B5EF4-FFF2-40B4-BE49-F238E27FC236}">
                  <a16:creationId xmlns:a16="http://schemas.microsoft.com/office/drawing/2014/main" id="{AB200EA0-85BA-4761-9940-8EB4BE59BE0A}"/>
                </a:ext>
              </a:extLst>
            </p:cNvPr>
            <p:cNvSpPr/>
            <p:nvPr/>
          </p:nvSpPr>
          <p:spPr>
            <a:xfrm>
              <a:off x="538045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17 Rectángulo">
              <a:extLst>
                <a:ext uri="{FF2B5EF4-FFF2-40B4-BE49-F238E27FC236}">
                  <a16:creationId xmlns:a16="http://schemas.microsoft.com/office/drawing/2014/main" id="{6F27449C-1F13-4D94-ADF0-8C309F5BD677}"/>
                </a:ext>
              </a:extLst>
            </p:cNvPr>
            <p:cNvSpPr/>
            <p:nvPr/>
          </p:nvSpPr>
          <p:spPr>
            <a:xfrm>
              <a:off x="5380451" y="2891798"/>
              <a:ext cx="1440160" cy="13028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43 Rectángulo redondeado">
            <a:extLst>
              <a:ext uri="{FF2B5EF4-FFF2-40B4-BE49-F238E27FC236}">
                <a16:creationId xmlns:a16="http://schemas.microsoft.com/office/drawing/2014/main" id="{F5A25913-2405-4487-AE4B-5A476B372C52}"/>
              </a:ext>
            </a:extLst>
          </p:cNvPr>
          <p:cNvSpPr/>
          <p:nvPr/>
        </p:nvSpPr>
        <p:spPr>
          <a:xfrm>
            <a:off x="3821114" y="809625"/>
            <a:ext cx="4694237" cy="431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>
            <a:extLst>
              <a:ext uri="{FF2B5EF4-FFF2-40B4-BE49-F238E27FC236}">
                <a16:creationId xmlns:a16="http://schemas.microsoft.com/office/drawing/2014/main" id="{A3D429FE-49DE-4EAE-BD5F-5FF76DC3F2F1}"/>
              </a:ext>
            </a:extLst>
          </p:cNvPr>
          <p:cNvSpPr/>
          <p:nvPr/>
        </p:nvSpPr>
        <p:spPr>
          <a:xfrm>
            <a:off x="3805238" y="788988"/>
            <a:ext cx="4692650" cy="431800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b="1">
                <a:solidFill>
                  <a:schemeClr val="bg1"/>
                </a:solidFill>
                <a:latin typeface="Calibri"/>
              </a:rPr>
              <a:t>I have a penguin.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" name="50 Imagen">
            <a:extLst>
              <a:ext uri="{FF2B5EF4-FFF2-40B4-BE49-F238E27FC236}">
                <a16:creationId xmlns:a16="http://schemas.microsoft.com/office/drawing/2014/main" id="{98177D06-40B6-40ED-9DC3-B9313AB24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1204" y="1635125"/>
            <a:ext cx="4448640" cy="389413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5DB83E-02CB-461B-8A1B-B007EB3A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467" y="1625561"/>
            <a:ext cx="3057277" cy="477512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700247A4-F270-4E37-984C-14E2091C7723}"/>
              </a:ext>
            </a:extLst>
          </p:cNvPr>
          <p:cNvSpPr/>
          <p:nvPr/>
        </p:nvSpPr>
        <p:spPr>
          <a:xfrm>
            <a:off x="9004301" y="4760914"/>
            <a:ext cx="1008063" cy="57467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>
            <a:extLst>
              <a:ext uri="{FF2B5EF4-FFF2-40B4-BE49-F238E27FC236}">
                <a16:creationId xmlns:a16="http://schemas.microsoft.com/office/drawing/2014/main" id="{EC0831C1-15EE-4E71-BCBB-0EB0E36143F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94">
            <a:extLst>
              <a:ext uri="{FF2B5EF4-FFF2-40B4-BE49-F238E27FC236}">
                <a16:creationId xmlns:a16="http://schemas.microsoft.com/office/drawing/2014/main" id="{674C6B1E-8C39-44AD-91A1-DCDCCCF38B3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93">
            <a:extLst>
              <a:ext uri="{FF2B5EF4-FFF2-40B4-BE49-F238E27FC236}">
                <a16:creationId xmlns:a16="http://schemas.microsoft.com/office/drawing/2014/main" id="{A1ECFBF3-23F2-4F53-A7DF-BB98274EE38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id="{C1D26F9F-4050-4C6D-91ED-8BF01C7E2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4676" y="1489075"/>
            <a:ext cx="3476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endParaRPr kumimoji="0" lang="es-E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5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EFA588-423D-4B6C-925A-DF40FD9317A0}"/>
              </a:ext>
            </a:extLst>
          </p:cNvPr>
          <p:cNvSpPr/>
          <p:nvPr/>
        </p:nvSpPr>
        <p:spPr>
          <a:xfrm>
            <a:off x="9120188" y="5578475"/>
            <a:ext cx="1008062" cy="730250"/>
          </a:xfrm>
          <a:prstGeom prst="rightArrow">
            <a:avLst>
              <a:gd name="adj1" fmla="val 63901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CuadroTexto">
            <a:extLst>
              <a:ext uri="{FF2B5EF4-FFF2-40B4-BE49-F238E27FC236}">
                <a16:creationId xmlns:a16="http://schemas.microsoft.com/office/drawing/2014/main" id="{07BE5995-DDAF-4BB1-95B0-A8D7D63E07E6}"/>
              </a:ext>
            </a:extLst>
          </p:cNvPr>
          <p:cNvSpPr txBox="1"/>
          <p:nvPr/>
        </p:nvSpPr>
        <p:spPr>
          <a:xfrm>
            <a:off x="3287714" y="5943600"/>
            <a:ext cx="57610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coloured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boxes to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them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around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9 Rectángulo">
            <a:extLst>
              <a:ext uri="{FF2B5EF4-FFF2-40B4-BE49-F238E27FC236}">
                <a16:creationId xmlns:a16="http://schemas.microsoft.com/office/drawing/2014/main" id="{7B175DCA-10A5-4B6C-B57D-FA0B9A5BD97E}"/>
              </a:ext>
            </a:extLst>
          </p:cNvPr>
          <p:cNvSpPr/>
          <p:nvPr/>
        </p:nvSpPr>
        <p:spPr>
          <a:xfrm>
            <a:off x="4044951" y="1651001"/>
            <a:ext cx="1425575" cy="12620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10 Rectángulo">
            <a:extLst>
              <a:ext uri="{FF2B5EF4-FFF2-40B4-BE49-F238E27FC236}">
                <a16:creationId xmlns:a16="http://schemas.microsoft.com/office/drawing/2014/main" id="{23F768F0-5322-4254-8D0D-8A35CCB9F63B}"/>
              </a:ext>
            </a:extLst>
          </p:cNvPr>
          <p:cNvSpPr/>
          <p:nvPr/>
        </p:nvSpPr>
        <p:spPr>
          <a:xfrm>
            <a:off x="4038601" y="4211638"/>
            <a:ext cx="1439863" cy="1308100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11 Rectángulo">
            <a:extLst>
              <a:ext uri="{FF2B5EF4-FFF2-40B4-BE49-F238E27FC236}">
                <a16:creationId xmlns:a16="http://schemas.microsoft.com/office/drawing/2014/main" id="{B9A2AD4E-32FE-4516-9D7D-85131E85A17F}"/>
              </a:ext>
            </a:extLst>
          </p:cNvPr>
          <p:cNvSpPr/>
          <p:nvPr/>
        </p:nvSpPr>
        <p:spPr>
          <a:xfrm>
            <a:off x="4044951" y="2914650"/>
            <a:ext cx="1439863" cy="1296988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12 Rectángulo">
            <a:extLst>
              <a:ext uri="{FF2B5EF4-FFF2-40B4-BE49-F238E27FC236}">
                <a16:creationId xmlns:a16="http://schemas.microsoft.com/office/drawing/2014/main" id="{DBBD5474-0E56-4910-B226-8525F34D886A}"/>
              </a:ext>
            </a:extLst>
          </p:cNvPr>
          <p:cNvSpPr/>
          <p:nvPr/>
        </p:nvSpPr>
        <p:spPr>
          <a:xfrm>
            <a:off x="5470525" y="1651001"/>
            <a:ext cx="1441450" cy="12620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14 Rectángulo">
            <a:extLst>
              <a:ext uri="{FF2B5EF4-FFF2-40B4-BE49-F238E27FC236}">
                <a16:creationId xmlns:a16="http://schemas.microsoft.com/office/drawing/2014/main" id="{586BDB52-1895-4F26-B2B7-7F0750FE736D}"/>
              </a:ext>
            </a:extLst>
          </p:cNvPr>
          <p:cNvSpPr/>
          <p:nvPr/>
        </p:nvSpPr>
        <p:spPr>
          <a:xfrm>
            <a:off x="5470526" y="2913063"/>
            <a:ext cx="1439863" cy="1295400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15 Rectángulo">
            <a:extLst>
              <a:ext uri="{FF2B5EF4-FFF2-40B4-BE49-F238E27FC236}">
                <a16:creationId xmlns:a16="http://schemas.microsoft.com/office/drawing/2014/main" id="{02F7D9D5-B916-4C4E-9933-FAD6140C6276}"/>
              </a:ext>
            </a:extLst>
          </p:cNvPr>
          <p:cNvSpPr/>
          <p:nvPr/>
        </p:nvSpPr>
        <p:spPr>
          <a:xfrm>
            <a:off x="6910388" y="1651001"/>
            <a:ext cx="1441450" cy="12620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17 Rectángulo">
            <a:extLst>
              <a:ext uri="{FF2B5EF4-FFF2-40B4-BE49-F238E27FC236}">
                <a16:creationId xmlns:a16="http://schemas.microsoft.com/office/drawing/2014/main" id="{74254B47-B86D-4DE7-9034-6378C6DF9BD7}"/>
              </a:ext>
            </a:extLst>
          </p:cNvPr>
          <p:cNvSpPr/>
          <p:nvPr/>
        </p:nvSpPr>
        <p:spPr>
          <a:xfrm>
            <a:off x="6910388" y="2913063"/>
            <a:ext cx="1439862" cy="1301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BC3E6735-3815-4F19-BE44-D2D65E2004C9}"/>
              </a:ext>
            </a:extLst>
          </p:cNvPr>
          <p:cNvSpPr/>
          <p:nvPr/>
        </p:nvSpPr>
        <p:spPr>
          <a:xfrm>
            <a:off x="5437188" y="4222750"/>
            <a:ext cx="1439862" cy="1308100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999255F9-A453-476C-92C2-73D4BDAA9996}"/>
              </a:ext>
            </a:extLst>
          </p:cNvPr>
          <p:cNvSpPr/>
          <p:nvPr/>
        </p:nvSpPr>
        <p:spPr>
          <a:xfrm>
            <a:off x="6877050" y="4222750"/>
            <a:ext cx="1473200" cy="129698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6" grpId="0" animBg="1"/>
      <p:bldP spid="43" grpId="0"/>
      <p:bldP spid="58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2658BCEF-1115-42CC-B819-1E828A908360}"/>
              </a:ext>
            </a:extLst>
          </p:cNvPr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9900CC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9371F4-2D31-4E4E-9246-76E98B8C5739}"/>
              </a:ext>
            </a:extLst>
          </p:cNvPr>
          <p:cNvGrpSpPr/>
          <p:nvPr/>
        </p:nvGrpSpPr>
        <p:grpSpPr>
          <a:xfrm>
            <a:off x="4008829" y="1651357"/>
            <a:ext cx="4313437" cy="3880361"/>
            <a:chOff x="2507572" y="1630415"/>
            <a:chExt cx="4313437" cy="3880361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5" name="13 Rectángulo">
              <a:extLst>
                <a:ext uri="{FF2B5EF4-FFF2-40B4-BE49-F238E27FC236}">
                  <a16:creationId xmlns:a16="http://schemas.microsoft.com/office/drawing/2014/main" id="{BAC06B0C-B93A-4787-9896-B7A84F47C03C}"/>
                </a:ext>
              </a:extLst>
            </p:cNvPr>
            <p:cNvSpPr/>
            <p:nvPr/>
          </p:nvSpPr>
          <p:spPr>
            <a:xfrm>
              <a:off x="3906697" y="4202443"/>
              <a:ext cx="1440160" cy="1308333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16 Rectángulo">
              <a:extLst>
                <a:ext uri="{FF2B5EF4-FFF2-40B4-BE49-F238E27FC236}">
                  <a16:creationId xmlns:a16="http://schemas.microsoft.com/office/drawing/2014/main" id="{9E8E1197-A443-4DD6-9EC7-413CFE3DEE47}"/>
                </a:ext>
              </a:extLst>
            </p:cNvPr>
            <p:cNvSpPr/>
            <p:nvPr/>
          </p:nvSpPr>
          <p:spPr>
            <a:xfrm>
              <a:off x="5346856" y="4202442"/>
              <a:ext cx="1473755" cy="1296358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9 Rectángulo">
              <a:extLst>
                <a:ext uri="{FF2B5EF4-FFF2-40B4-BE49-F238E27FC236}">
                  <a16:creationId xmlns:a16="http://schemas.microsoft.com/office/drawing/2014/main" id="{4AB90457-50FD-4FD5-8660-88E944B37944}"/>
                </a:ext>
              </a:extLst>
            </p:cNvPr>
            <p:cNvSpPr/>
            <p:nvPr/>
          </p:nvSpPr>
          <p:spPr>
            <a:xfrm>
              <a:off x="2514615" y="1630415"/>
              <a:ext cx="1426074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10 Rectángulo">
              <a:extLst>
                <a:ext uri="{FF2B5EF4-FFF2-40B4-BE49-F238E27FC236}">
                  <a16:creationId xmlns:a16="http://schemas.microsoft.com/office/drawing/2014/main" id="{E0586850-2EC7-4C74-BF90-7F94B6DF643C}"/>
                </a:ext>
              </a:extLst>
            </p:cNvPr>
            <p:cNvSpPr/>
            <p:nvPr/>
          </p:nvSpPr>
          <p:spPr>
            <a:xfrm>
              <a:off x="2507572" y="4190403"/>
              <a:ext cx="1440160" cy="13083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11 Rectángulo">
              <a:extLst>
                <a:ext uri="{FF2B5EF4-FFF2-40B4-BE49-F238E27FC236}">
                  <a16:creationId xmlns:a16="http://schemas.microsoft.com/office/drawing/2014/main" id="{7B9EE169-ACB4-4734-9100-37D4C0A07971}"/>
                </a:ext>
              </a:extLst>
            </p:cNvPr>
            <p:cNvSpPr/>
            <p:nvPr/>
          </p:nvSpPr>
          <p:spPr>
            <a:xfrm>
              <a:off x="2514615" y="2894259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12 Rectángulo">
              <a:extLst>
                <a:ext uri="{FF2B5EF4-FFF2-40B4-BE49-F238E27FC236}">
                  <a16:creationId xmlns:a16="http://schemas.microsoft.com/office/drawing/2014/main" id="{B47BC3B1-964B-4EB5-B2B2-F10D3DE106D8}"/>
                </a:ext>
              </a:extLst>
            </p:cNvPr>
            <p:cNvSpPr/>
            <p:nvPr/>
          </p:nvSpPr>
          <p:spPr>
            <a:xfrm>
              <a:off x="394029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14 Rectángulo">
              <a:extLst>
                <a:ext uri="{FF2B5EF4-FFF2-40B4-BE49-F238E27FC236}">
                  <a16:creationId xmlns:a16="http://schemas.microsoft.com/office/drawing/2014/main" id="{D7FEF4A1-2F11-4874-977E-D083264C9D31}"/>
                </a:ext>
              </a:extLst>
            </p:cNvPr>
            <p:cNvSpPr/>
            <p:nvPr/>
          </p:nvSpPr>
          <p:spPr>
            <a:xfrm>
              <a:off x="3940291" y="2891797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15 Rectángulo">
              <a:extLst>
                <a:ext uri="{FF2B5EF4-FFF2-40B4-BE49-F238E27FC236}">
                  <a16:creationId xmlns:a16="http://schemas.microsoft.com/office/drawing/2014/main" id="{AB200EA0-85BA-4761-9940-8EB4BE59BE0A}"/>
                </a:ext>
              </a:extLst>
            </p:cNvPr>
            <p:cNvSpPr/>
            <p:nvPr/>
          </p:nvSpPr>
          <p:spPr>
            <a:xfrm>
              <a:off x="538045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17 Rectángulo">
              <a:extLst>
                <a:ext uri="{FF2B5EF4-FFF2-40B4-BE49-F238E27FC236}">
                  <a16:creationId xmlns:a16="http://schemas.microsoft.com/office/drawing/2014/main" id="{6F27449C-1F13-4D94-ADF0-8C309F5BD677}"/>
                </a:ext>
              </a:extLst>
            </p:cNvPr>
            <p:cNvSpPr/>
            <p:nvPr/>
          </p:nvSpPr>
          <p:spPr>
            <a:xfrm>
              <a:off x="5380451" y="2891798"/>
              <a:ext cx="1440160" cy="13028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43 Rectángulo redondeado">
            <a:extLst>
              <a:ext uri="{FF2B5EF4-FFF2-40B4-BE49-F238E27FC236}">
                <a16:creationId xmlns:a16="http://schemas.microsoft.com/office/drawing/2014/main" id="{F5A25913-2405-4487-AE4B-5A476B372C52}"/>
              </a:ext>
            </a:extLst>
          </p:cNvPr>
          <p:cNvSpPr/>
          <p:nvPr/>
        </p:nvSpPr>
        <p:spPr>
          <a:xfrm>
            <a:off x="3821114" y="809625"/>
            <a:ext cx="4694237" cy="431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>
            <a:extLst>
              <a:ext uri="{FF2B5EF4-FFF2-40B4-BE49-F238E27FC236}">
                <a16:creationId xmlns:a16="http://schemas.microsoft.com/office/drawing/2014/main" id="{A3D429FE-49DE-4EAE-BD5F-5FF76DC3F2F1}"/>
              </a:ext>
            </a:extLst>
          </p:cNvPr>
          <p:cNvSpPr/>
          <p:nvPr/>
        </p:nvSpPr>
        <p:spPr>
          <a:xfrm>
            <a:off x="3805238" y="788988"/>
            <a:ext cx="4692650" cy="431800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b="1">
                <a:solidFill>
                  <a:schemeClr val="bg1"/>
                </a:solidFill>
                <a:latin typeface="Calibri"/>
              </a:rPr>
              <a:t>I have a pen.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" name="50 Imagen">
            <a:extLst>
              <a:ext uri="{FF2B5EF4-FFF2-40B4-BE49-F238E27FC236}">
                <a16:creationId xmlns:a16="http://schemas.microsoft.com/office/drawing/2014/main" id="{98177D06-40B6-40ED-9DC3-B9313AB24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96537">
            <a:off x="3737467" y="1933713"/>
            <a:ext cx="4828191" cy="325027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5DB83E-02CB-461B-8A1B-B007EB3A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467" y="1625561"/>
            <a:ext cx="3057277" cy="477512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700247A4-F270-4E37-984C-14E2091C7723}"/>
              </a:ext>
            </a:extLst>
          </p:cNvPr>
          <p:cNvSpPr/>
          <p:nvPr/>
        </p:nvSpPr>
        <p:spPr>
          <a:xfrm>
            <a:off x="9004301" y="4760914"/>
            <a:ext cx="1008063" cy="57467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>
            <a:extLst>
              <a:ext uri="{FF2B5EF4-FFF2-40B4-BE49-F238E27FC236}">
                <a16:creationId xmlns:a16="http://schemas.microsoft.com/office/drawing/2014/main" id="{EC0831C1-15EE-4E71-BCBB-0EB0E36143F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94">
            <a:extLst>
              <a:ext uri="{FF2B5EF4-FFF2-40B4-BE49-F238E27FC236}">
                <a16:creationId xmlns:a16="http://schemas.microsoft.com/office/drawing/2014/main" id="{674C6B1E-8C39-44AD-91A1-DCDCCCF38B3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93">
            <a:extLst>
              <a:ext uri="{FF2B5EF4-FFF2-40B4-BE49-F238E27FC236}">
                <a16:creationId xmlns:a16="http://schemas.microsoft.com/office/drawing/2014/main" id="{A1ECFBF3-23F2-4F53-A7DF-BB98274EE38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id="{C1D26F9F-4050-4C6D-91ED-8BF01C7E2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4676" y="1489075"/>
            <a:ext cx="3476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endParaRPr kumimoji="0" lang="es-E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5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EFA588-423D-4B6C-925A-DF40FD9317A0}"/>
              </a:ext>
            </a:extLst>
          </p:cNvPr>
          <p:cNvSpPr/>
          <p:nvPr/>
        </p:nvSpPr>
        <p:spPr>
          <a:xfrm>
            <a:off x="9120188" y="5578475"/>
            <a:ext cx="1008062" cy="730250"/>
          </a:xfrm>
          <a:prstGeom prst="rightArrow">
            <a:avLst>
              <a:gd name="adj1" fmla="val 63901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CuadroTexto">
            <a:extLst>
              <a:ext uri="{FF2B5EF4-FFF2-40B4-BE49-F238E27FC236}">
                <a16:creationId xmlns:a16="http://schemas.microsoft.com/office/drawing/2014/main" id="{07BE5995-DDAF-4BB1-95B0-A8D7D63E07E6}"/>
              </a:ext>
            </a:extLst>
          </p:cNvPr>
          <p:cNvSpPr txBox="1"/>
          <p:nvPr/>
        </p:nvSpPr>
        <p:spPr>
          <a:xfrm>
            <a:off x="3287714" y="5943600"/>
            <a:ext cx="57610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coloured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boxes to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them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around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9 Rectángulo">
            <a:extLst>
              <a:ext uri="{FF2B5EF4-FFF2-40B4-BE49-F238E27FC236}">
                <a16:creationId xmlns:a16="http://schemas.microsoft.com/office/drawing/2014/main" id="{7B175DCA-10A5-4B6C-B57D-FA0B9A5BD97E}"/>
              </a:ext>
            </a:extLst>
          </p:cNvPr>
          <p:cNvSpPr/>
          <p:nvPr/>
        </p:nvSpPr>
        <p:spPr>
          <a:xfrm>
            <a:off x="4044951" y="1651001"/>
            <a:ext cx="1425575" cy="12620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10 Rectángulo">
            <a:extLst>
              <a:ext uri="{FF2B5EF4-FFF2-40B4-BE49-F238E27FC236}">
                <a16:creationId xmlns:a16="http://schemas.microsoft.com/office/drawing/2014/main" id="{23F768F0-5322-4254-8D0D-8A35CCB9F63B}"/>
              </a:ext>
            </a:extLst>
          </p:cNvPr>
          <p:cNvSpPr/>
          <p:nvPr/>
        </p:nvSpPr>
        <p:spPr>
          <a:xfrm>
            <a:off x="4038601" y="4211638"/>
            <a:ext cx="1439863" cy="1308100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11 Rectángulo">
            <a:extLst>
              <a:ext uri="{FF2B5EF4-FFF2-40B4-BE49-F238E27FC236}">
                <a16:creationId xmlns:a16="http://schemas.microsoft.com/office/drawing/2014/main" id="{B9A2AD4E-32FE-4516-9D7D-85131E85A17F}"/>
              </a:ext>
            </a:extLst>
          </p:cNvPr>
          <p:cNvSpPr/>
          <p:nvPr/>
        </p:nvSpPr>
        <p:spPr>
          <a:xfrm>
            <a:off x="4044951" y="2914650"/>
            <a:ext cx="1439863" cy="1296988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12 Rectángulo">
            <a:extLst>
              <a:ext uri="{FF2B5EF4-FFF2-40B4-BE49-F238E27FC236}">
                <a16:creationId xmlns:a16="http://schemas.microsoft.com/office/drawing/2014/main" id="{DBBD5474-0E56-4910-B226-8525F34D886A}"/>
              </a:ext>
            </a:extLst>
          </p:cNvPr>
          <p:cNvSpPr/>
          <p:nvPr/>
        </p:nvSpPr>
        <p:spPr>
          <a:xfrm>
            <a:off x="5470525" y="1651001"/>
            <a:ext cx="1441450" cy="12620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14 Rectángulo">
            <a:extLst>
              <a:ext uri="{FF2B5EF4-FFF2-40B4-BE49-F238E27FC236}">
                <a16:creationId xmlns:a16="http://schemas.microsoft.com/office/drawing/2014/main" id="{586BDB52-1895-4F26-B2B7-7F0750FE736D}"/>
              </a:ext>
            </a:extLst>
          </p:cNvPr>
          <p:cNvSpPr/>
          <p:nvPr/>
        </p:nvSpPr>
        <p:spPr>
          <a:xfrm>
            <a:off x="5470526" y="2913063"/>
            <a:ext cx="1439863" cy="1295400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15 Rectángulo">
            <a:extLst>
              <a:ext uri="{FF2B5EF4-FFF2-40B4-BE49-F238E27FC236}">
                <a16:creationId xmlns:a16="http://schemas.microsoft.com/office/drawing/2014/main" id="{02F7D9D5-B916-4C4E-9933-FAD6140C6276}"/>
              </a:ext>
            </a:extLst>
          </p:cNvPr>
          <p:cNvSpPr/>
          <p:nvPr/>
        </p:nvSpPr>
        <p:spPr>
          <a:xfrm>
            <a:off x="6910388" y="1651001"/>
            <a:ext cx="1441450" cy="12620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17 Rectángulo">
            <a:extLst>
              <a:ext uri="{FF2B5EF4-FFF2-40B4-BE49-F238E27FC236}">
                <a16:creationId xmlns:a16="http://schemas.microsoft.com/office/drawing/2014/main" id="{74254B47-B86D-4DE7-9034-6378C6DF9BD7}"/>
              </a:ext>
            </a:extLst>
          </p:cNvPr>
          <p:cNvSpPr/>
          <p:nvPr/>
        </p:nvSpPr>
        <p:spPr>
          <a:xfrm>
            <a:off x="6910388" y="2913063"/>
            <a:ext cx="1439862" cy="1301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BC3E6735-3815-4F19-BE44-D2D65E2004C9}"/>
              </a:ext>
            </a:extLst>
          </p:cNvPr>
          <p:cNvSpPr/>
          <p:nvPr/>
        </p:nvSpPr>
        <p:spPr>
          <a:xfrm>
            <a:off x="5437188" y="4222750"/>
            <a:ext cx="1439862" cy="1308100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999255F9-A453-476C-92C2-73D4BDAA9996}"/>
              </a:ext>
            </a:extLst>
          </p:cNvPr>
          <p:cNvSpPr/>
          <p:nvPr/>
        </p:nvSpPr>
        <p:spPr>
          <a:xfrm>
            <a:off x="6877050" y="4222750"/>
            <a:ext cx="1473200" cy="129698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993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6" grpId="0" animBg="1"/>
      <p:bldP spid="43" grpId="0"/>
      <p:bldP spid="58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1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/q/</a:t>
            </a: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3715"/>
            <a:ext cx="12046857" cy="829502"/>
          </a:xfrm>
          <a:prstGeom prst="roundRect">
            <a:avLst>
              <a:gd name="adj" fmla="val 3954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0" y="136176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Alphabet</a:t>
            </a:r>
            <a:r>
              <a:rPr kumimoji="0" lang="en-US" sz="18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" b="1043"/>
          <a:stretch/>
        </p:blipFill>
        <p:spPr>
          <a:xfrm>
            <a:off x="5493657" y="1483743"/>
            <a:ext cx="6553200" cy="4678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DE065A-4DF9-06E8-E9FF-0B5DF51CF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666" y="2313034"/>
            <a:ext cx="4996440" cy="34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phabet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10348</TotalTime>
  <Words>463</Words>
  <Application>Microsoft Office PowerPoint</Application>
  <PresentationFormat>Widescreen</PresentationFormat>
  <Paragraphs>136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Adobe Garamond Pro Bold</vt:lpstr>
      <vt:lpstr>Arial</vt:lpstr>
      <vt:lpstr>Calibri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Rieu Phan Van</cp:lastModifiedBy>
  <cp:revision>284</cp:revision>
  <dcterms:created xsi:type="dcterms:W3CDTF">2020-12-08T03:17:05Z</dcterms:created>
  <dcterms:modified xsi:type="dcterms:W3CDTF">2022-08-17T14:41:58Z</dcterms:modified>
  <cp:category>9Slide.vn</cp:category>
</cp:coreProperties>
</file>