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5" r:id="rId2"/>
    <p:sldId id="476" r:id="rId3"/>
    <p:sldId id="477" r:id="rId4"/>
    <p:sldId id="292" r:id="rId5"/>
    <p:sldId id="478" r:id="rId6"/>
    <p:sldId id="479" r:id="rId7"/>
    <p:sldId id="480" r:id="rId8"/>
    <p:sldId id="481" r:id="rId9"/>
    <p:sldId id="334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682" r:id="rId18"/>
    <p:sldId id="687" r:id="rId19"/>
    <p:sldId id="688" r:id="rId20"/>
    <p:sldId id="689" r:id="rId21"/>
    <p:sldId id="690" r:id="rId22"/>
    <p:sldId id="336" r:id="rId23"/>
    <p:sldId id="678" r:id="rId24"/>
    <p:sldId id="679" r:id="rId25"/>
    <p:sldId id="464" r:id="rId26"/>
    <p:sldId id="680" r:id="rId27"/>
    <p:sldId id="315" r:id="rId28"/>
    <p:sldId id="681" r:id="rId29"/>
    <p:sldId id="418" r:id="rId30"/>
    <p:sldId id="432" r:id="rId31"/>
    <p:sldId id="433" r:id="rId32"/>
    <p:sldId id="434" r:id="rId33"/>
    <p:sldId id="4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82" d="100"/>
          <a:sy n="82" d="100"/>
        </p:scale>
        <p:origin x="979" y="72"/>
      </p:cViewPr>
      <p:guideLst>
        <p:guide orient="horz" pos="777"/>
        <p:guide pos="325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2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5: FREE TIME ACTIVITIES </a:t>
            </a:r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36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/t/</a:t>
            </a:r>
          </a:p>
          <a:p>
            <a:pPr algn="ctr">
              <a:defRPr/>
            </a:pPr>
            <a:r>
              <a:rPr lang="en-US" sz="6600" i="1" dirty="0">
                <a:solidFill>
                  <a:prstClr val="white"/>
                </a:solidFill>
                <a:latin typeface="Calibri"/>
              </a:rPr>
              <a:t>New words</a:t>
            </a:r>
          </a:p>
          <a:p>
            <a:pPr algn="ctr">
              <a:defRPr/>
            </a:pPr>
            <a:r>
              <a:rPr lang="en-US" sz="6600" i="1" dirty="0">
                <a:solidFill>
                  <a:prstClr val="white"/>
                </a:solidFill>
                <a:latin typeface="Calibri"/>
              </a:rPr>
              <a:t>tiger, top </a:t>
            </a:r>
          </a:p>
        </p:txBody>
      </p:sp>
    </p:spTree>
    <p:extLst>
      <p:ext uri="{BB962C8B-B14F-4D97-AF65-F5344CB8AC3E}">
        <p14:creationId xmlns:p14="http://schemas.microsoft.com/office/powerpoint/2010/main" val="1037134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09" y="2137001"/>
            <a:ext cx="435292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15" y="1594075"/>
            <a:ext cx="5535386" cy="3663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6176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Alphabet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  <p:pic>
        <p:nvPicPr>
          <p:cNvPr id="3" name="CD1-TRACK 69">
            <a:hlinkClick r:id="" action="ppaction://media"/>
            <a:extLst>
              <a:ext uri="{FF2B5EF4-FFF2-40B4-BE49-F238E27FC236}">
                <a16:creationId xmlns:a16="http://schemas.microsoft.com/office/drawing/2014/main" id="{1242BE00-B50A-EFE6-69B8-E8561515A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576" y="5374545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61A103-E875-D2EE-97F4-4D8AD44505CC}"/>
              </a:ext>
            </a:extLst>
          </p:cNvPr>
          <p:cNvSpPr/>
          <p:nvPr/>
        </p:nvSpPr>
        <p:spPr>
          <a:xfrm>
            <a:off x="6499123" y="5080226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118287-913B-0486-657D-22820E7C51AD}"/>
              </a:ext>
            </a:extLst>
          </p:cNvPr>
          <p:cNvSpPr/>
          <p:nvPr/>
        </p:nvSpPr>
        <p:spPr>
          <a:xfrm>
            <a:off x="5518904" y="2761096"/>
            <a:ext cx="1272033" cy="78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25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tiger, </a:t>
            </a:r>
          </a:p>
          <a:p>
            <a:pPr algn="ctr"/>
            <a:r>
              <a:rPr lang="en-US" sz="3600" i="1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464455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67" y="1173090"/>
            <a:ext cx="4997135" cy="4100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9FA8F-D5A7-6567-F920-2781AFB71B1B}"/>
              </a:ext>
            </a:extLst>
          </p:cNvPr>
          <p:cNvSpPr txBox="1"/>
          <p:nvPr/>
        </p:nvSpPr>
        <p:spPr>
          <a:xfrm>
            <a:off x="6642173" y="3938897"/>
            <a:ext cx="422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taɪɡər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9357" y="225402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t t tiger">
            <a:hlinkClick r:id="" action="ppaction://media"/>
            <a:extLst>
              <a:ext uri="{FF2B5EF4-FFF2-40B4-BE49-F238E27FC236}">
                <a16:creationId xmlns:a16="http://schemas.microsoft.com/office/drawing/2014/main" id="{E3970D92-9193-A95F-61CB-226FBA98F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7225" y="1341138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88354B-D86E-56BE-84CB-85885962D5F6}"/>
              </a:ext>
            </a:extLst>
          </p:cNvPr>
          <p:cNvSpPr/>
          <p:nvPr/>
        </p:nvSpPr>
        <p:spPr>
          <a:xfrm>
            <a:off x="8286222" y="905174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832C-7488-1308-DA94-88194E57CD4B}"/>
              </a:ext>
            </a:extLst>
          </p:cNvPr>
          <p:cNvSpPr txBox="1"/>
          <p:nvPr/>
        </p:nvSpPr>
        <p:spPr>
          <a:xfrm>
            <a:off x="7966147" y="1127545"/>
            <a:ext cx="145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/t/   /t/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D33B6-3890-6AF4-DBC9-D3818F70962D}"/>
              </a:ext>
            </a:extLst>
          </p:cNvPr>
          <p:cNvSpPr txBox="1"/>
          <p:nvPr/>
        </p:nvSpPr>
        <p:spPr>
          <a:xfrm>
            <a:off x="2082332" y="30872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39185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9FA8F-D5A7-6567-F920-2781AFB71B1B}"/>
              </a:ext>
            </a:extLst>
          </p:cNvPr>
          <p:cNvSpPr txBox="1"/>
          <p:nvPr/>
        </p:nvSpPr>
        <p:spPr>
          <a:xfrm>
            <a:off x="6331930" y="3628654"/>
            <a:ext cx="422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tɒp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9357" y="225402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7" y="801645"/>
            <a:ext cx="4604657" cy="4666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251C56-7DE6-CA36-D204-6E6189467C44}"/>
              </a:ext>
            </a:extLst>
          </p:cNvPr>
          <p:cNvSpPr txBox="1"/>
          <p:nvPr/>
        </p:nvSpPr>
        <p:spPr>
          <a:xfrm>
            <a:off x="7966147" y="1127545"/>
            <a:ext cx="145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/t/   /t/</a:t>
            </a:r>
            <a:endParaRPr lang="en-US" sz="3600" dirty="0"/>
          </a:p>
        </p:txBody>
      </p:sp>
      <p:pic>
        <p:nvPicPr>
          <p:cNvPr id="7" name="t t top">
            <a:hlinkClick r:id="" action="ppaction://media"/>
            <a:extLst>
              <a:ext uri="{FF2B5EF4-FFF2-40B4-BE49-F238E27FC236}">
                <a16:creationId xmlns:a16="http://schemas.microsoft.com/office/drawing/2014/main" id="{B50EBE1D-4820-9A49-9709-7108208C9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4208" y="883863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AAD59-63B0-EA14-01AD-C9F87DBCD9DB}"/>
              </a:ext>
            </a:extLst>
          </p:cNvPr>
          <p:cNvSpPr/>
          <p:nvPr/>
        </p:nvSpPr>
        <p:spPr>
          <a:xfrm>
            <a:off x="5417574" y="801645"/>
            <a:ext cx="1160207" cy="860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13AAD-4EF7-8866-3C01-22140BCF49C5}"/>
              </a:ext>
            </a:extLst>
          </p:cNvPr>
          <p:cNvSpPr txBox="1"/>
          <p:nvPr/>
        </p:nvSpPr>
        <p:spPr>
          <a:xfrm>
            <a:off x="2082332" y="30872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017759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62092"/>
            <a:ext cx="7463205" cy="904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183" y="2691497"/>
            <a:ext cx="3762375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616" y="2594892"/>
            <a:ext cx="3476625" cy="3076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2360345" y="457415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8626928" y="459048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pic>
        <p:nvPicPr>
          <p:cNvPr id="8" name="t t tiger">
            <a:hlinkClick r:id="" action="ppaction://media"/>
            <a:extLst>
              <a:ext uri="{FF2B5EF4-FFF2-40B4-BE49-F238E27FC236}">
                <a16:creationId xmlns:a16="http://schemas.microsoft.com/office/drawing/2014/main" id="{4736A067-EF51-AC85-7EBA-BDAF422A3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8637" y="2988340"/>
            <a:ext cx="487363" cy="487363"/>
          </a:xfrm>
          <a:prstGeom prst="rect">
            <a:avLst/>
          </a:prstGeom>
        </p:spPr>
      </p:pic>
      <p:pic>
        <p:nvPicPr>
          <p:cNvPr id="9" name="t t top">
            <a:hlinkClick r:id="" action="ppaction://media"/>
            <a:extLst>
              <a:ext uri="{FF2B5EF4-FFF2-40B4-BE49-F238E27FC236}">
                <a16:creationId xmlns:a16="http://schemas.microsoft.com/office/drawing/2014/main" id="{C8E2193E-B92D-E218-5340-3FFB95D93D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8637" y="2968676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F7BC58-AE69-70FD-6DFE-5F5B9F2C9B5D}"/>
              </a:ext>
            </a:extLst>
          </p:cNvPr>
          <p:cNvSpPr/>
          <p:nvPr/>
        </p:nvSpPr>
        <p:spPr>
          <a:xfrm>
            <a:off x="4925961" y="2691497"/>
            <a:ext cx="1337187" cy="90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84070-5990-5460-6B03-5B839D0E6FD3}"/>
              </a:ext>
            </a:extLst>
          </p:cNvPr>
          <p:cNvSpPr txBox="1"/>
          <p:nvPr/>
        </p:nvSpPr>
        <p:spPr>
          <a:xfrm>
            <a:off x="7985253" y="161905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4382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14" y="1330690"/>
            <a:ext cx="1956651" cy="194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62" y="1330691"/>
            <a:ext cx="1953382" cy="197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C1ED7-120B-0004-3C9D-A4C1297C7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1235016"/>
            <a:ext cx="2603680" cy="213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D2021-4DE0-541E-6519-15CFC8AD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941" y="980692"/>
            <a:ext cx="2399186" cy="2431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1B3D71-75CB-29E5-2689-D67CA65655E4}"/>
              </a:ext>
            </a:extLst>
          </p:cNvPr>
          <p:cNvSpPr/>
          <p:nvPr/>
        </p:nvSpPr>
        <p:spPr>
          <a:xfrm>
            <a:off x="994064" y="3709204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25629-1ECB-6EC7-285D-990D112B6144}"/>
              </a:ext>
            </a:extLst>
          </p:cNvPr>
          <p:cNvSpPr/>
          <p:nvPr/>
        </p:nvSpPr>
        <p:spPr>
          <a:xfrm>
            <a:off x="4309657" y="3731513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4AF8D-72C7-27E3-3432-7F5409F37FA9}"/>
              </a:ext>
            </a:extLst>
          </p:cNvPr>
          <p:cNvSpPr/>
          <p:nvPr/>
        </p:nvSpPr>
        <p:spPr>
          <a:xfrm>
            <a:off x="6828247" y="3674959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2EDAB-F781-95FD-10C4-4F17D2FC765C}"/>
              </a:ext>
            </a:extLst>
          </p:cNvPr>
          <p:cNvSpPr/>
          <p:nvPr/>
        </p:nvSpPr>
        <p:spPr>
          <a:xfrm>
            <a:off x="10018816" y="3704455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98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3964" y="1949190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Baloo Chettan" panose="03080902040302020200" pitchFamily="66" charset="77"/>
              <a:ea typeface="+mn-ea"/>
              <a:cs typeface="Baloo Chettan" panose="03080902040302020200" pitchFamily="66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1839673" y="1949190"/>
            <a:ext cx="9000308" cy="213399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0090" y="2193053"/>
            <a:ext cx="8493896" cy="13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HIDDEN PICTURE</a:t>
            </a:r>
          </a:p>
        </p:txBody>
      </p:sp>
    </p:spTree>
    <p:extLst>
      <p:ext uri="{BB962C8B-B14F-4D97-AF65-F5344CB8AC3E}">
        <p14:creationId xmlns:p14="http://schemas.microsoft.com/office/powerpoint/2010/main" val="2767465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C1ED7-120B-0004-3C9D-A4C1297C7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255" y="1482922"/>
            <a:ext cx="4743563" cy="3892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9" y="2469869"/>
            <a:ext cx="3656059" cy="3880131"/>
          </a:xfrm>
          <a:prstGeom prst="rect">
            <a:avLst/>
          </a:prstGeom>
        </p:spPr>
      </p:pic>
      <p:sp>
        <p:nvSpPr>
          <p:cNvPr id="4" name="Rounded Rectangular Callout 5"/>
          <p:cNvSpPr/>
          <p:nvPr/>
        </p:nvSpPr>
        <p:spPr>
          <a:xfrm>
            <a:off x="1940930" y="874773"/>
            <a:ext cx="2484113" cy="1181661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0" y="5877951"/>
            <a:ext cx="1563415" cy="74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85" y="845307"/>
            <a:ext cx="1930381" cy="169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850443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19" y="85044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34" y="2504750"/>
            <a:ext cx="1930381" cy="169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0" y="2516405"/>
            <a:ext cx="1930381" cy="1692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02" y="2534270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1" y="4185522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4" y="4185523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22" y="4185524"/>
            <a:ext cx="1930381" cy="1692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2615" y="4818185"/>
            <a:ext cx="2347547" cy="646331"/>
          </a:xfrm>
          <a:prstGeom prst="rect">
            <a:avLst/>
          </a:prstGeom>
          <a:solidFill>
            <a:srgbClr val="EA6C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4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D2021-4DE0-541E-6519-15CFC8AD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23" y="1233488"/>
            <a:ext cx="3849532" cy="3901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9" y="2469869"/>
            <a:ext cx="3656059" cy="3880131"/>
          </a:xfrm>
          <a:prstGeom prst="rect">
            <a:avLst/>
          </a:prstGeom>
        </p:spPr>
      </p:pic>
      <p:sp>
        <p:nvSpPr>
          <p:cNvPr id="4" name="Rounded Rectangular Callout 5"/>
          <p:cNvSpPr/>
          <p:nvPr/>
        </p:nvSpPr>
        <p:spPr>
          <a:xfrm>
            <a:off x="1940930" y="874773"/>
            <a:ext cx="2484113" cy="1181661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0" y="5877951"/>
            <a:ext cx="1563415" cy="74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85" y="845307"/>
            <a:ext cx="1930381" cy="169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850443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19" y="85044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34" y="2504750"/>
            <a:ext cx="1930381" cy="169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0" y="2516405"/>
            <a:ext cx="1930381" cy="1692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02" y="2534270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1" y="4185522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4" y="4185523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22" y="4185524"/>
            <a:ext cx="1930381" cy="1692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2615" y="4818185"/>
            <a:ext cx="2347547" cy="646331"/>
          </a:xfrm>
          <a:prstGeom prst="rect">
            <a:avLst/>
          </a:prstGeom>
          <a:solidFill>
            <a:srgbClr val="EA6C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54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57581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7581" y="242494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Phonics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57581" y="3546837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58" y="456821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495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814" y="1251974"/>
            <a:ext cx="4380123" cy="4354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9" y="2469869"/>
            <a:ext cx="3656059" cy="3880131"/>
          </a:xfrm>
          <a:prstGeom prst="rect">
            <a:avLst/>
          </a:prstGeom>
        </p:spPr>
      </p:pic>
      <p:sp>
        <p:nvSpPr>
          <p:cNvPr id="4" name="Rounded Rectangular Callout 5"/>
          <p:cNvSpPr/>
          <p:nvPr/>
        </p:nvSpPr>
        <p:spPr>
          <a:xfrm>
            <a:off x="1940930" y="874773"/>
            <a:ext cx="2484113" cy="1181661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0" y="5877951"/>
            <a:ext cx="1563415" cy="74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85" y="845307"/>
            <a:ext cx="1930381" cy="169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850443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19" y="85044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34" y="2504750"/>
            <a:ext cx="1930381" cy="169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0" y="2516405"/>
            <a:ext cx="1930381" cy="1692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02" y="2534270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1" y="4185522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4" y="4185523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22" y="4185524"/>
            <a:ext cx="1930381" cy="1692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2615" y="4818185"/>
            <a:ext cx="2347547" cy="646331"/>
          </a:xfrm>
          <a:prstGeom prst="rect">
            <a:avLst/>
          </a:prstGeom>
          <a:solidFill>
            <a:srgbClr val="EA6C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03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300" y="1514431"/>
            <a:ext cx="3784872" cy="3829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9" y="2469869"/>
            <a:ext cx="3656059" cy="3880131"/>
          </a:xfrm>
          <a:prstGeom prst="rect">
            <a:avLst/>
          </a:prstGeom>
        </p:spPr>
      </p:pic>
      <p:sp>
        <p:nvSpPr>
          <p:cNvPr id="4" name="Rounded Rectangular Callout 5"/>
          <p:cNvSpPr/>
          <p:nvPr/>
        </p:nvSpPr>
        <p:spPr>
          <a:xfrm>
            <a:off x="1940930" y="874773"/>
            <a:ext cx="2484113" cy="1181661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0" y="5877951"/>
            <a:ext cx="1563415" cy="74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85" y="845307"/>
            <a:ext cx="1930381" cy="169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850443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19" y="85044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34" y="2504750"/>
            <a:ext cx="1930381" cy="169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0" y="2516405"/>
            <a:ext cx="1930381" cy="1692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02" y="2534270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1" y="4185522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4" y="4185523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22" y="4185524"/>
            <a:ext cx="1930381" cy="1692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2615" y="4818185"/>
            <a:ext cx="2347547" cy="646331"/>
          </a:xfrm>
          <a:prstGeom prst="rect">
            <a:avLst/>
          </a:prstGeom>
          <a:solidFill>
            <a:srgbClr val="EA6C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3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1BEE8-D4AB-C2A3-9905-FC439401E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05" y="887834"/>
            <a:ext cx="7873595" cy="5427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F50B4-02C5-907D-8601-846869B91345}"/>
              </a:ext>
            </a:extLst>
          </p:cNvPr>
          <p:cNvSpPr txBox="1"/>
          <p:nvPr/>
        </p:nvSpPr>
        <p:spPr>
          <a:xfrm>
            <a:off x="3943744" y="1430389"/>
            <a:ext cx="586987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I can see a       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7DB71-AF58-CBD3-4B4F-46BEDD1004ED}"/>
              </a:ext>
            </a:extLst>
          </p:cNvPr>
          <p:cNvSpPr txBox="1"/>
          <p:nvPr/>
        </p:nvSpPr>
        <p:spPr>
          <a:xfrm>
            <a:off x="4009674" y="2421180"/>
            <a:ext cx="3677610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    .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3F9F4-6F02-C643-78D2-375C5B39F156}"/>
              </a:ext>
            </a:extLst>
          </p:cNvPr>
          <p:cNvSpPr txBox="1"/>
          <p:nvPr/>
        </p:nvSpPr>
        <p:spPr>
          <a:xfrm>
            <a:off x="3943744" y="3533509"/>
            <a:ext cx="586987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I can see a          </a:t>
            </a:r>
            <a:r>
              <a:rPr lang="en-US" sz="660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BEEF1-0BFE-1360-0C1F-EA8BBC5A2A75}"/>
              </a:ext>
            </a:extLst>
          </p:cNvPr>
          <p:cNvSpPr txBox="1"/>
          <p:nvPr/>
        </p:nvSpPr>
        <p:spPr>
          <a:xfrm>
            <a:off x="3943744" y="4585069"/>
            <a:ext cx="205376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9FC07-CD95-6F7D-85B3-EC26D1C19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76" y="341883"/>
            <a:ext cx="2828435" cy="96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A26B9-727A-DCF2-551A-90074C7D4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977" y="1525230"/>
            <a:ext cx="1265030" cy="105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C54CC-493B-F3DB-6B82-2C8F2A144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077" y="2615377"/>
            <a:ext cx="1265030" cy="105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4FBC0-506A-AE29-17D7-A8B667EDA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914" y="3572005"/>
            <a:ext cx="1265030" cy="1051651"/>
          </a:xfrm>
          <a:prstGeom prst="rect">
            <a:avLst/>
          </a:prstGeom>
        </p:spPr>
      </p:pic>
      <p:pic>
        <p:nvPicPr>
          <p:cNvPr id="13" name="CD1-TRACK 71">
            <a:hlinkClick r:id="" action="ppaction://media"/>
            <a:extLst>
              <a:ext uri="{FF2B5EF4-FFF2-40B4-BE49-F238E27FC236}">
                <a16:creationId xmlns:a16="http://schemas.microsoft.com/office/drawing/2014/main" id="{C7418518-600D-753A-286E-3FB2465EF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2663" y="1563692"/>
            <a:ext cx="487363" cy="487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32FEB3-0421-6D11-2DB4-BDAC21E5C499}"/>
              </a:ext>
            </a:extLst>
          </p:cNvPr>
          <p:cNvSpPr/>
          <p:nvPr/>
        </p:nvSpPr>
        <p:spPr>
          <a:xfrm>
            <a:off x="1313070" y="1430389"/>
            <a:ext cx="925716" cy="620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0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5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2AE6D-4D77-5EFF-1BA6-CE58EBA42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6" y="358218"/>
            <a:ext cx="6233700" cy="1028789"/>
          </a:xfrm>
          <a:prstGeom prst="rect">
            <a:avLst/>
          </a:prstGeom>
        </p:spPr>
      </p:pic>
      <p:pic>
        <p:nvPicPr>
          <p:cNvPr id="4" name="CD1-TRACK 72">
            <a:hlinkClick r:id="" action="ppaction://media"/>
            <a:extLst>
              <a:ext uri="{FF2B5EF4-FFF2-40B4-BE49-F238E27FC236}">
                <a16:creationId xmlns:a16="http://schemas.microsoft.com/office/drawing/2014/main" id="{55201CC9-2CB6-09A5-0719-F0B8D43DA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919" y="872612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CF65B1-FDBC-897E-A8C9-A19F569E265B}"/>
              </a:ext>
            </a:extLst>
          </p:cNvPr>
          <p:cNvSpPr/>
          <p:nvPr/>
        </p:nvSpPr>
        <p:spPr>
          <a:xfrm>
            <a:off x="8348919" y="739309"/>
            <a:ext cx="925716" cy="620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E4CA7-A20B-E6B8-B0D8-278EF64EF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508" y="1843129"/>
            <a:ext cx="4198984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5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866227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745A6-D167-5FC8-4DAC-07A136FB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9" y="439353"/>
            <a:ext cx="4003275" cy="671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09AEA-16CC-213A-EC2A-2BA18C5B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58" y="2067486"/>
            <a:ext cx="11405083" cy="30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3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551A3-4189-0529-286F-15056F12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19" y="1409285"/>
            <a:ext cx="5646909" cy="19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40855-7A39-7908-7019-0759269E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11" y="322833"/>
            <a:ext cx="4130398" cy="78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DFE69-C690-0305-199D-ACF770230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619" y="4094050"/>
            <a:ext cx="5082980" cy="2347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EF39A6-DCAB-AE24-25E2-548E9B1054EC}"/>
              </a:ext>
            </a:extLst>
          </p:cNvPr>
          <p:cNvSpPr txBox="1"/>
          <p:nvPr/>
        </p:nvSpPr>
        <p:spPr>
          <a:xfrm>
            <a:off x="4503777" y="1998106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47B03-B672-B19F-F086-302FD3887385}"/>
              </a:ext>
            </a:extLst>
          </p:cNvPr>
          <p:cNvSpPr txBox="1"/>
          <p:nvPr/>
        </p:nvSpPr>
        <p:spPr>
          <a:xfrm>
            <a:off x="4854862" y="462981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6994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20" y="1871163"/>
            <a:ext cx="9522693" cy="42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the /t/ sound.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  <a:r>
              <a:rPr lang="en-US" sz="3600" i="1" dirty="0">
                <a:solidFill>
                  <a:srgbClr val="0070C0"/>
                </a:solidFill>
              </a:rPr>
              <a:t>/t/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 </a:t>
            </a:r>
            <a:r>
              <a:rPr lang="en-US" sz="3600" i="1" dirty="0">
                <a:solidFill>
                  <a:srgbClr val="0070C0"/>
                </a:solidFill>
              </a:rPr>
              <a:t>tiger, top.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Revise “I can see a (an)…."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  <a:r>
              <a:rPr lang="en-US" sz="3600" i="1" dirty="0">
                <a:solidFill>
                  <a:srgbClr val="0070C0"/>
                </a:solidFill>
              </a:rPr>
              <a:t>Recognize the letter T/t and make the /t/ sound.</a:t>
            </a:r>
          </a:p>
        </p:txBody>
      </p:sp>
    </p:spTree>
    <p:extLst>
      <p:ext uri="{BB962C8B-B14F-4D97-AF65-F5344CB8AC3E}">
        <p14:creationId xmlns:p14="http://schemas.microsoft.com/office/powerpoint/2010/main" val="475064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27909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tiger, top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28187" y="1776680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 can see a…….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58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lang="en-US" sz="3600" i="1" dirty="0" smtClean="0">
                <a:solidFill>
                  <a:srgbClr val="0070C0"/>
                </a:solidFill>
                <a:latin typeface="Calibri"/>
              </a:rPr>
              <a:t>saying the sound.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 smtClean="0">
                <a:solidFill>
                  <a:srgbClr val="0070C0"/>
                </a:solidFill>
                <a:latin typeface="Calibri"/>
              </a:rPr>
              <a:t>Do the exercise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30).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34).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37).</a:t>
            </a:r>
          </a:p>
        </p:txBody>
      </p:sp>
    </p:spTree>
    <p:extLst>
      <p:ext uri="{BB962C8B-B14F-4D97-AF65-F5344CB8AC3E}">
        <p14:creationId xmlns:p14="http://schemas.microsoft.com/office/powerpoint/2010/main" val="112345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5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543298"/>
            <a:ext cx="2444812" cy="2482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954" y="1309148"/>
            <a:ext cx="2230485" cy="225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08" y="2911652"/>
            <a:ext cx="2326728" cy="233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489" y="2368845"/>
            <a:ext cx="2298468" cy="23605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431364" y="663973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hide and seek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39764" y="2384839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85520" y="171742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83940" y="1165594"/>
            <a:ext cx="951802" cy="951802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257532" y="3992440"/>
            <a:ext cx="2561997" cy="19467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3397377" y="2917830"/>
            <a:ext cx="2797986" cy="21492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6429629" y="2437925"/>
            <a:ext cx="2749718" cy="206350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9081830" y="1747820"/>
            <a:ext cx="2674980" cy="178573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26D89-FE36-0596-02CF-CE35459A99D9}"/>
              </a:ext>
            </a:extLst>
          </p:cNvPr>
          <p:cNvSpPr txBox="1"/>
          <p:nvPr/>
        </p:nvSpPr>
        <p:spPr>
          <a:xfrm>
            <a:off x="1403159" y="4501430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390092-46A1-365B-45B4-38832E703EFE}"/>
              </a:ext>
            </a:extLst>
          </p:cNvPr>
          <p:cNvSpPr txBox="1"/>
          <p:nvPr/>
        </p:nvSpPr>
        <p:spPr>
          <a:xfrm>
            <a:off x="4558352" y="3709801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70080-7C12-438B-EE97-0C0A8D1D8A84}"/>
              </a:ext>
            </a:extLst>
          </p:cNvPr>
          <p:cNvSpPr txBox="1"/>
          <p:nvPr/>
        </p:nvSpPr>
        <p:spPr>
          <a:xfrm>
            <a:off x="7634760" y="3105834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ADBA-BD2A-36D8-4B28-02B4F9EAFF50}"/>
              </a:ext>
            </a:extLst>
          </p:cNvPr>
          <p:cNvSpPr txBox="1"/>
          <p:nvPr/>
        </p:nvSpPr>
        <p:spPr>
          <a:xfrm>
            <a:off x="10243282" y="233831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1942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543298"/>
            <a:ext cx="2444812" cy="2482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167" y="1456109"/>
            <a:ext cx="2230485" cy="225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64" y="3025309"/>
            <a:ext cx="2326728" cy="233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461" y="2108124"/>
            <a:ext cx="2298468" cy="23605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hopscotch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02164" y="183107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-234553" y="4150403"/>
            <a:ext cx="3246483" cy="18733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58575" y="3432883"/>
            <a:ext cx="3246483" cy="18733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287732" y="2242908"/>
            <a:ext cx="3246483" cy="18733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160981" y="1785669"/>
            <a:ext cx="3246483" cy="187338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5307C-C2AF-D641-590D-D7C88B863F1A}"/>
              </a:ext>
            </a:extLst>
          </p:cNvPr>
          <p:cNvSpPr txBox="1"/>
          <p:nvPr/>
        </p:nvSpPr>
        <p:spPr>
          <a:xfrm>
            <a:off x="675569" y="4648916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51B69-F985-EA53-66C3-611DB8EDB941}"/>
              </a:ext>
            </a:extLst>
          </p:cNvPr>
          <p:cNvSpPr txBox="1"/>
          <p:nvPr/>
        </p:nvSpPr>
        <p:spPr>
          <a:xfrm>
            <a:off x="3830762" y="3857287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CC22C-1ADA-426E-5D06-B778F044BF04}"/>
              </a:ext>
            </a:extLst>
          </p:cNvPr>
          <p:cNvSpPr txBox="1"/>
          <p:nvPr/>
        </p:nvSpPr>
        <p:spPr>
          <a:xfrm>
            <a:off x="6907170" y="3253320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63EBE-EF44-3754-4BFB-F14E0640B087}"/>
              </a:ext>
            </a:extLst>
          </p:cNvPr>
          <p:cNvSpPr txBox="1"/>
          <p:nvPr/>
        </p:nvSpPr>
        <p:spPr>
          <a:xfrm>
            <a:off x="9515692" y="2485799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463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543298"/>
            <a:ext cx="2444812" cy="2482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167" y="1456109"/>
            <a:ext cx="2230485" cy="225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64" y="3025309"/>
            <a:ext cx="2326728" cy="233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461" y="2108124"/>
            <a:ext cx="2298468" cy="23605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02164" y="183107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94962" y="3928570"/>
            <a:ext cx="2951356" cy="20068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982710" y="3369115"/>
            <a:ext cx="2951356" cy="200688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664660" y="2284977"/>
            <a:ext cx="2951356" cy="200688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326095" y="1639354"/>
            <a:ext cx="2951356" cy="200688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5B08A-B3CC-AB28-9541-A7CFFD042B6D}"/>
              </a:ext>
            </a:extLst>
          </p:cNvPr>
          <p:cNvSpPr txBox="1"/>
          <p:nvPr/>
        </p:nvSpPr>
        <p:spPr>
          <a:xfrm>
            <a:off x="931210" y="4462102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41120-DF90-495A-95E1-A674F3F3CCB9}"/>
              </a:ext>
            </a:extLst>
          </p:cNvPr>
          <p:cNvSpPr txBox="1"/>
          <p:nvPr/>
        </p:nvSpPr>
        <p:spPr>
          <a:xfrm>
            <a:off x="4086403" y="367047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224C4-6C60-8EEA-374E-1463A4637A3A}"/>
              </a:ext>
            </a:extLst>
          </p:cNvPr>
          <p:cNvSpPr txBox="1"/>
          <p:nvPr/>
        </p:nvSpPr>
        <p:spPr>
          <a:xfrm>
            <a:off x="7162811" y="3066506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DAB15-99AD-B951-CC64-F41980C8C25A}"/>
              </a:ext>
            </a:extLst>
          </p:cNvPr>
          <p:cNvSpPr txBox="1"/>
          <p:nvPr/>
        </p:nvSpPr>
        <p:spPr>
          <a:xfrm>
            <a:off x="9771333" y="2298985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43171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543298"/>
            <a:ext cx="2444812" cy="2482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167" y="1456109"/>
            <a:ext cx="2230485" cy="225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64" y="3025309"/>
            <a:ext cx="2326728" cy="233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095" y="2293724"/>
            <a:ext cx="2298468" cy="23605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tag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02164" y="183107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-85164" y="4026949"/>
            <a:ext cx="3164841" cy="20125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3164841" cy="201251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581872" y="2525621"/>
            <a:ext cx="3164841" cy="201251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236044" y="1699328"/>
            <a:ext cx="3164841" cy="201251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57FCA-91EE-CC8D-FB33-51EE8694647F}"/>
              </a:ext>
            </a:extLst>
          </p:cNvPr>
          <p:cNvSpPr txBox="1"/>
          <p:nvPr/>
        </p:nvSpPr>
        <p:spPr>
          <a:xfrm>
            <a:off x="950874" y="4501430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6E07F-2FCF-C3B8-B64C-7BC4CDD69C8E}"/>
              </a:ext>
            </a:extLst>
          </p:cNvPr>
          <p:cNvSpPr txBox="1"/>
          <p:nvPr/>
        </p:nvSpPr>
        <p:spPr>
          <a:xfrm>
            <a:off x="4106067" y="3709801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52A8-6E76-D149-A008-D89294F9B91D}"/>
              </a:ext>
            </a:extLst>
          </p:cNvPr>
          <p:cNvSpPr txBox="1"/>
          <p:nvPr/>
        </p:nvSpPr>
        <p:spPr>
          <a:xfrm>
            <a:off x="7182475" y="3105834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90D47-3209-7B1E-3E1C-6365F35179DE}"/>
              </a:ext>
            </a:extLst>
          </p:cNvPr>
          <p:cNvSpPr txBox="1"/>
          <p:nvPr/>
        </p:nvSpPr>
        <p:spPr>
          <a:xfrm>
            <a:off x="9790997" y="233831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6376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369</Words>
  <Application>Microsoft Office PowerPoint</Application>
  <PresentationFormat>Widescreen</PresentationFormat>
  <Paragraphs>108</Paragraphs>
  <Slides>33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Baloo Chettan</vt:lpstr>
      <vt:lpstr>Berlin Sans FB</vt:lpstr>
      <vt:lpstr>Calibri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Rieu Phan Van</cp:lastModifiedBy>
  <cp:revision>231</cp:revision>
  <dcterms:created xsi:type="dcterms:W3CDTF">2020-12-08T03:17:05Z</dcterms:created>
  <dcterms:modified xsi:type="dcterms:W3CDTF">2022-09-08T11:27:10Z</dcterms:modified>
</cp:coreProperties>
</file>