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462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459" r:id="rId31"/>
  </p:sldIdLst>
  <p:sldSz cx="12192000" cy="6858000"/>
  <p:notesSz cx="6858000" cy="9144000"/>
  <p:embeddedFontLst>
    <p:embeddedFont>
      <p:font typeface="Bilbo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Dubai" panose="020B0503030403030204" pitchFamily="34" charset="-78"/>
      <p:regular r:id="rId42"/>
      <p:bold r:id="rId43"/>
    </p:embeddedFont>
    <p:embeddedFont>
      <p:font typeface="Fira Sans Extra Condensed Medium" panose="020B0604020202020204" charset="0"/>
      <p:regular r:id="rId44"/>
      <p:bold r:id="rId45"/>
      <p:italic r:id="rId46"/>
      <p:boldItalic r:id="rId47"/>
    </p:embeddedFont>
    <p:embeddedFont>
      <p:font typeface="Fredoka One" panose="020B0604020202020204" charset="0"/>
      <p:regular r:id="rId48"/>
    </p:embeddedFont>
    <p:embeddedFont>
      <p:font typeface="Hind" panose="020B0604020202020204" charset="0"/>
      <p:regular r:id="rId49"/>
      <p:bold r:id="rId50"/>
    </p:embeddedFont>
    <p:embeddedFont>
      <p:font typeface="PT Sans" panose="020B0604020202020204" charset="0"/>
      <p:regular r:id="rId51"/>
      <p:bold r:id="rId52"/>
      <p:italic r:id="rId53"/>
      <p:boldItalic r:id="rId54"/>
    </p:embeddedFont>
    <p:embeddedFont>
      <p:font typeface="Schoolbell" panose="020B0604020202020204" charset="0"/>
      <p:regular r:id="rId55"/>
    </p:embeddedFont>
    <p:embeddedFont>
      <p:font typeface="Sigmar One" panose="020B0604020202020204" charset="0"/>
      <p:regular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33.jp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8" y="0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l="5497" t="11921"/>
          <a:stretch/>
        </p:blipFill>
        <p:spPr>
          <a:xfrm>
            <a:off x="1364567" y="1543538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767" y="17570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83749" y="96867"/>
            <a:ext cx="5844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802844" y="4659516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dirty="0"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516040" y="5528587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3" t="1325" r="-1190" b="8405"/>
          <a:stretch/>
        </p:blipFill>
        <p:spPr>
          <a:xfrm>
            <a:off x="1974533" y="1293324"/>
            <a:ext cx="9120187" cy="377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br>
              <a:rPr lang="en-US" sz="6600">
                <a:solidFill>
                  <a:srgbClr val="FF0000"/>
                </a:solidFill>
              </a:rPr>
            </a:b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6" y="2383432"/>
            <a:ext cx="331606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Look, listen and repeat.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Listen, point and say.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3223135"/>
            <a:ext cx="4890990" cy="101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Let’s talk.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algn="r">
              <a:buClr>
                <a:schemeClr val="dk1"/>
              </a:buClr>
              <a:buSzPts val="4800"/>
            </a:pPr>
            <a:r>
              <a:rPr lang="en-US" sz="6400" dirty="0">
                <a:solidFill>
                  <a:schemeClr val="accent6"/>
                </a:solidFill>
                <a:latin typeface="Fredoka One"/>
                <a:ea typeface="Fredoka One"/>
                <a:cs typeface="Fredoka One"/>
              </a:rPr>
              <a:t>05</a:t>
            </a:r>
            <a:endParaRPr sz="6400" dirty="0">
              <a:solidFill>
                <a:schemeClr val="accent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7052994" y="4327370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 dirty="0">
                <a:solidFill>
                  <a:srgbClr val="FF4C42"/>
                </a:solidFill>
                <a:latin typeface="Fredoka One"/>
                <a:ea typeface="Fredoka One"/>
                <a:cs typeface="Fredoka One"/>
              </a:rPr>
              <a:t>Fun corner and wrap-up</a:t>
            </a:r>
            <a:endParaRPr sz="4800" dirty="0">
              <a:solidFill>
                <a:srgbClr val="FF4C4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3600"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dirty="0">
                <a:solidFill>
                  <a:srgbClr val="FF0000"/>
                </a:solidFill>
                <a:latin typeface="Dubai" panose="020B0503030403030204" pitchFamily="34" charset="-78"/>
                <a:ea typeface="Fredoka One"/>
                <a:cs typeface="Dubai" panose="020B0503030403030204" pitchFamily="34" charset="-78"/>
                <a:sym typeface="Schoolbell"/>
              </a:rPr>
              <a:t>1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VIDEO HOẠT HÌNH LỚP 3  Unit 4  Chant Our bodies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337" y="527411"/>
            <a:ext cx="10371909" cy="58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 dirty="0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 dirty="0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5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2850" y="1467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982" t="14510"/>
          <a:stretch/>
        </p:blipFill>
        <p:spPr>
          <a:xfrm>
            <a:off x="1433952" y="1342806"/>
            <a:ext cx="9815512" cy="360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613</Words>
  <Application>Microsoft Office PowerPoint</Application>
  <PresentationFormat>Widescreen</PresentationFormat>
  <Paragraphs>103</Paragraphs>
  <Slides>30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Schoolbell</vt:lpstr>
      <vt:lpstr>PT Sans</vt:lpstr>
      <vt:lpstr>Verdana</vt:lpstr>
      <vt:lpstr>Arial</vt:lpstr>
      <vt:lpstr>Calibri</vt:lpstr>
      <vt:lpstr>Fira Sans Extra Condensed Medium</vt:lpstr>
      <vt:lpstr>Bilbo</vt:lpstr>
      <vt:lpstr>Comic Sans MS</vt:lpstr>
      <vt:lpstr>Dubai</vt:lpstr>
      <vt:lpstr>Fredoka One</vt:lpstr>
      <vt:lpstr>Sigmar One</vt:lpstr>
      <vt:lpstr>Hind</vt:lpstr>
      <vt:lpstr>1_Theme1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Ngan-BanNgoaiNgu</cp:lastModifiedBy>
  <cp:revision>11</cp:revision>
  <dcterms:created xsi:type="dcterms:W3CDTF">2021-12-30T07:25:07Z</dcterms:created>
  <dcterms:modified xsi:type="dcterms:W3CDTF">2024-07-23T03:52:25Z</dcterms:modified>
</cp:coreProperties>
</file>