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74" r:id="rId10"/>
    <p:sldId id="275" r:id="rId11"/>
    <p:sldId id="276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460" r:id="rId30"/>
    <p:sldId id="459" r:id="rId31"/>
  </p:sldIdLst>
  <p:sldSz cx="9144000" cy="5143500" type="screen16x9"/>
  <p:notesSz cx="6858000" cy="9144000"/>
  <p:embeddedFontLst>
    <p:embeddedFont>
      <p:font typeface="Exo 2" panose="020B0604020202020204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redoka One" panose="020B0604020202020204" charset="0"/>
      <p:regular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8" y="-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2013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166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439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016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884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098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874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7061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5085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8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343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03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712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0093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993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724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627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6842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639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474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736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126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0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99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89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341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074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8574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3750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19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3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3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3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3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3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3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3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33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3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3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3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307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oleObject" Target="../embeddings/oleObject1.bin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r:id="rId6" imgW="8309118" imgH="3287804" progId="Paint.Picture">
                  <p:embed/>
                </p:oleObj>
              </mc:Choice>
              <mc:Fallback>
                <p:oleObj r:id="rId6" imgW="8309118" imgH="3287804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9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960629" y="378136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PERIOD 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312711" y="1485642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6" imgW="7658960" imgH="3434566" progId="Paint.Picture">
                  <p:embed/>
                </p:oleObj>
              </mc:Choice>
              <mc:Fallback>
                <p:oleObj r:id="rId6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r:id="rId4" imgW="8270851" imgH="3332034" progId="Paint.Picture">
                  <p:embed/>
                </p:oleObj>
              </mc:Choice>
              <mc:Fallback>
                <p:oleObj r:id="rId4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xmlns="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xmlns="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xmlns="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xmlns="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xmlns="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xmlns="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 smtClean="0">
                <a:solidFill>
                  <a:schemeClr val="tx2">
                    <a:lumMod val="10000"/>
                  </a:schemeClr>
                </a:solidFill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xmlns="" id="{9BB9A330-7D36-7547-9461-45BDB5FBAF28}"/>
              </a:ext>
            </a:extLst>
          </p:cNvPr>
          <p:cNvSpPr/>
          <p:nvPr/>
        </p:nvSpPr>
        <p:spPr>
          <a:xfrm>
            <a:off x="6670078" y="2993830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</a:t>
            </a:r>
            <a:r>
              <a:rPr lang="en-US" dirty="0" smtClean="0"/>
              <a:t>game!</a:t>
            </a:r>
            <a:endParaRPr lang="en-US" dirty="0"/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xmlns="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/>
          <p:nvPr/>
        </p:nvSpPr>
        <p:spPr>
          <a:xfrm>
            <a:off x="7803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7199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46305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45701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"/>
          <p:cNvSpPr txBox="1">
            <a:spLocks noGrp="1"/>
          </p:cNvSpPr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 smtClean="0"/>
              <a:t>Warm-up</a:t>
            </a:r>
            <a:endParaRPr dirty="0"/>
          </a:p>
        </p:txBody>
      </p:sp>
      <p:sp>
        <p:nvSpPr>
          <p:cNvPr id="548" name="Google Shape;548;p3"/>
          <p:cNvSpPr txBox="1">
            <a:spLocks noGrp="1"/>
          </p:cNvSpPr>
          <p:nvPr>
            <p:ph type="subTitle" idx="1"/>
          </p:nvPr>
        </p:nvSpPr>
        <p:spPr>
          <a:xfrm>
            <a:off x="206961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Sing a </a:t>
            </a:r>
            <a:r>
              <a:rPr lang="en-US" dirty="0" smtClean="0"/>
              <a:t>song</a:t>
            </a:r>
            <a:endParaRPr dirty="0"/>
          </a:p>
        </p:txBody>
      </p:sp>
      <p:sp>
        <p:nvSpPr>
          <p:cNvPr id="549" name="Google Shape;549;p3"/>
          <p:cNvSpPr txBox="1">
            <a:spLocks noGrp="1"/>
          </p:cNvSpPr>
          <p:nvPr>
            <p:ph type="title" idx="2"/>
          </p:nvPr>
        </p:nvSpPr>
        <p:spPr>
          <a:xfrm>
            <a:off x="5922982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1</a:t>
            </a:r>
            <a:endParaRPr dirty="0"/>
          </a:p>
        </p:txBody>
      </p:sp>
      <p:sp>
        <p:nvSpPr>
          <p:cNvPr id="550" name="Google Shape;550;p3"/>
          <p:cNvSpPr txBox="1">
            <a:spLocks noGrp="1"/>
          </p:cNvSpPr>
          <p:nvPr>
            <p:ph type="subTitle" idx="3"/>
          </p:nvPr>
        </p:nvSpPr>
        <p:spPr>
          <a:xfrm>
            <a:off x="592298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Look, listen and repeat.</a:t>
            </a:r>
            <a:endParaRPr/>
          </a:p>
        </p:txBody>
      </p:sp>
      <p:sp>
        <p:nvSpPr>
          <p:cNvPr id="551" name="Google Shape;551;p3"/>
          <p:cNvSpPr txBox="1">
            <a:spLocks noGrp="1"/>
          </p:cNvSpPr>
          <p:nvPr>
            <p:ph type="title" idx="4"/>
          </p:nvPr>
        </p:nvSpPr>
        <p:spPr>
          <a:xfrm>
            <a:off x="2009214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2</a:t>
            </a:r>
            <a:endParaRPr dirty="0"/>
          </a:p>
        </p:txBody>
      </p:sp>
      <p:sp>
        <p:nvSpPr>
          <p:cNvPr id="552" name="Google Shape;552;p3"/>
          <p:cNvSpPr txBox="1">
            <a:spLocks noGrp="1"/>
          </p:cNvSpPr>
          <p:nvPr>
            <p:ph type="subTitle" idx="5"/>
          </p:nvPr>
        </p:nvSpPr>
        <p:spPr>
          <a:xfrm>
            <a:off x="200921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Listen, point and say. </a:t>
            </a:r>
            <a:endParaRPr/>
          </a:p>
        </p:txBody>
      </p:sp>
      <p:sp>
        <p:nvSpPr>
          <p:cNvPr id="553" name="Google Shape;553;p3"/>
          <p:cNvSpPr txBox="1">
            <a:spLocks noGrp="1"/>
          </p:cNvSpPr>
          <p:nvPr>
            <p:ph type="title" idx="6"/>
          </p:nvPr>
        </p:nvSpPr>
        <p:spPr>
          <a:xfrm>
            <a:off x="5862583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3</a:t>
            </a:r>
            <a:endParaRPr dirty="0"/>
          </a:p>
        </p:txBody>
      </p:sp>
      <p:sp>
        <p:nvSpPr>
          <p:cNvPr id="554" name="Google Shape;554;p3"/>
          <p:cNvSpPr txBox="1">
            <a:spLocks noGrp="1"/>
          </p:cNvSpPr>
          <p:nvPr>
            <p:ph type="subTitle" idx="7"/>
          </p:nvPr>
        </p:nvSpPr>
        <p:spPr>
          <a:xfrm>
            <a:off x="586258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talk.</a:t>
            </a:r>
            <a:endParaRPr/>
          </a:p>
        </p:txBody>
      </p:sp>
      <p:sp>
        <p:nvSpPr>
          <p:cNvPr id="555" name="Google Shape;555;p3"/>
          <p:cNvSpPr txBox="1">
            <a:spLocks noGrp="1"/>
          </p:cNvSpPr>
          <p:nvPr>
            <p:ph type="title" idx="8"/>
          </p:nvPr>
        </p:nvSpPr>
        <p:spPr>
          <a:xfrm>
            <a:off x="874094" y="1542424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556" name="Google Shape;556;p3"/>
          <p:cNvSpPr txBox="1">
            <a:spLocks noGrp="1"/>
          </p:cNvSpPr>
          <p:nvPr>
            <p:ph type="title" idx="9"/>
          </p:nvPr>
        </p:nvSpPr>
        <p:spPr>
          <a:xfrm>
            <a:off x="813726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557" name="Google Shape;557;p3"/>
          <p:cNvSpPr txBox="1">
            <a:spLocks noGrp="1"/>
          </p:cNvSpPr>
          <p:nvPr>
            <p:ph type="title" idx="13"/>
          </p:nvPr>
        </p:nvSpPr>
        <p:spPr>
          <a:xfrm>
            <a:off x="4724300" y="162916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558" name="Google Shape;558;p3"/>
          <p:cNvSpPr txBox="1">
            <a:spLocks noGrp="1"/>
          </p:cNvSpPr>
          <p:nvPr>
            <p:ph type="title" idx="14"/>
          </p:nvPr>
        </p:nvSpPr>
        <p:spPr>
          <a:xfrm>
            <a:off x="4663901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559" name="Google Shape;559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719999" y="3876363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"/>
          <p:cNvSpPr txBox="1"/>
          <p:nvPr/>
        </p:nvSpPr>
        <p:spPr>
          <a:xfrm>
            <a:off x="2009214" y="394461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563" name="Google Shape;563;p3"/>
          <p:cNvSpPr txBox="1"/>
          <p:nvPr/>
        </p:nvSpPr>
        <p:spPr>
          <a:xfrm>
            <a:off x="2009214" y="4341697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 dirty="0"/>
          </a:p>
        </p:txBody>
      </p:sp>
      <p:sp>
        <p:nvSpPr>
          <p:cNvPr id="564" name="Google Shape;564;p3"/>
          <p:cNvSpPr txBox="1"/>
          <p:nvPr/>
        </p:nvSpPr>
        <p:spPr>
          <a:xfrm>
            <a:off x="813726" y="4224089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6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/>
          <p:nvPr>
            <p:extLst>
              <p:ext uri="{D42A27DB-BD31-4B8C-83A1-F6EECF244321}">
                <p14:modId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7" imgW="6096000" imgH="3541713" progId="Paint.Picture">
                  <p:embed/>
                </p:oleObj>
              </mc:Choice>
              <mc:Fallback>
                <p:oleObj r:id="rId7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809263" y="162560"/>
                        <a:ext cx="7219765" cy="432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8231" y="126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6" imgW="5498644" imgH="4012080" progId="Paint.Picture">
                  <p:embed/>
                </p:oleObj>
              </mc:Choice>
              <mc:Fallback>
                <p:oleObj r:id="rId6" imgW="5498644" imgH="4012080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r:id="rId6" imgW="5591175" imgH="4064000" progId="Paint.Picture">
                  <p:embed/>
                </p:oleObj>
              </mc:Choice>
              <mc:Fallback>
                <p:oleObj r:id="rId6" imgW="5591175" imgH="4064000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229</Words>
  <Application>Microsoft Office PowerPoint</Application>
  <PresentationFormat>On-screen Show (16:9)</PresentationFormat>
  <Paragraphs>86</Paragraphs>
  <Slides>30</Slides>
  <Notes>29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Exo 2</vt:lpstr>
      <vt:lpstr>Twinkl</vt:lpstr>
      <vt:lpstr>Calibri</vt:lpstr>
      <vt:lpstr>Fredoka One</vt:lpstr>
      <vt:lpstr>Comic Sans MS</vt:lpstr>
      <vt:lpstr>Physics Class for Kids: Kinetic Energy by Slidesgo</vt:lpstr>
      <vt:lpstr>Bitmap Image</vt:lpstr>
      <vt:lpstr>PowerPoint Presentation</vt:lpstr>
      <vt:lpstr>PowerPoint Presentation</vt:lpstr>
      <vt:lpstr>Warm-up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13</cp:revision>
  <dcterms:modified xsi:type="dcterms:W3CDTF">2024-11-10T11:45:31Z</dcterms:modified>
</cp:coreProperties>
</file>