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94" r:id="rId2"/>
    <p:sldId id="370" r:id="rId3"/>
    <p:sldId id="257" r:id="rId4"/>
    <p:sldId id="372" r:id="rId5"/>
    <p:sldId id="376" r:id="rId6"/>
    <p:sldId id="377" r:id="rId7"/>
    <p:sldId id="379" r:id="rId8"/>
    <p:sldId id="378" r:id="rId9"/>
    <p:sldId id="380" r:id="rId10"/>
    <p:sldId id="381" r:id="rId11"/>
    <p:sldId id="382" r:id="rId12"/>
    <p:sldId id="383" r:id="rId13"/>
    <p:sldId id="384" r:id="rId14"/>
    <p:sldId id="387" r:id="rId15"/>
    <p:sldId id="385" r:id="rId16"/>
    <p:sldId id="389" r:id="rId17"/>
    <p:sldId id="390" r:id="rId18"/>
    <p:sldId id="371" r:id="rId19"/>
    <p:sldId id="391" r:id="rId20"/>
    <p:sldId id="392" r:id="rId21"/>
    <p:sldId id="375" r:id="rId22"/>
    <p:sldId id="260" r:id="rId23"/>
    <p:sldId id="259" r:id="rId24"/>
    <p:sldId id="393" r:id="rId25"/>
    <p:sldId id="3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006600"/>
    <a:srgbClr val="00CC66"/>
    <a:srgbClr val="BC4604"/>
    <a:srgbClr val="1E0432"/>
    <a:srgbClr val="2B0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703" autoAdjust="0"/>
  </p:normalViewPr>
  <p:slideViewPr>
    <p:cSldViewPr snapToGrid="0">
      <p:cViewPr varScale="1">
        <p:scale>
          <a:sx n="97" d="100"/>
          <a:sy n="97" d="100"/>
        </p:scale>
        <p:origin x="10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3914366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t-BR" sz="1800" b="1" dirty="0">
                <a:effectLst/>
                <a:latin typeface="Calibri" panose="020F0502020204030204" pitchFamily="34" charset="0"/>
                <a:ea typeface="Times New Roman" panose="02020603050405020304" pitchFamily="18" charset="0"/>
              </a:rPr>
              <a:t>Let’s move and say!</a:t>
            </a:r>
            <a:endParaRPr lang="en-US" sz="1800" dirty="0">
              <a:effectLst/>
              <a:latin typeface="Times New Roman" panose="02020603050405020304" pitchFamily="18" charset="0"/>
              <a:ea typeface="Times New Roman" panose="02020603050405020304" pitchFamily="18" charset="0"/>
            </a:endParaRPr>
          </a:p>
          <a:p>
            <a:pPr rtl="0"/>
            <a:r>
              <a:rPr lang="en-US" sz="1200" b="0"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Get </a:t>
            </a:r>
            <a:r>
              <a:rPr lang="en-US" sz="1200" b="0" i="0" u="none" strike="noStrike" kern="1200" dirty="0" smtClean="0">
                <a:solidFill>
                  <a:schemeClr val="tx1"/>
                </a:solidFill>
                <a:effectLst/>
                <a:latin typeface="+mn-lt"/>
                <a:ea typeface="+mn-ea"/>
                <a:cs typeface="+mn-cs"/>
              </a:rPr>
              <a:t>2-3 pupils to play at the same time.</a:t>
            </a:r>
            <a:endParaRPr lang="en-US" sz="1800" b="0" dirty="0" smtClean="0">
              <a:effectLst/>
            </a:endParaRPr>
          </a:p>
          <a:p>
            <a:pPr rtl="0"/>
            <a:r>
              <a:rPr lang="en-US" sz="1200" b="0" i="0" u="none" strike="noStrike" kern="1200" dirty="0" smtClean="0">
                <a:solidFill>
                  <a:schemeClr val="tx1"/>
                </a:solidFill>
                <a:effectLst/>
                <a:latin typeface="+mn-lt"/>
                <a:ea typeface="+mn-ea"/>
                <a:cs typeface="+mn-cs"/>
              </a:rPr>
              <a:t>- Each pupil tosses a dice then moves accordingly.</a:t>
            </a:r>
            <a:endParaRPr lang="en-US" sz="1800" b="0" dirty="0" smtClean="0">
              <a:effectLst/>
            </a:endParaRPr>
          </a:p>
          <a:p>
            <a:pPr rtl="0"/>
            <a:r>
              <a:rPr lang="en-US" sz="1200" b="0" i="0" u="none" strike="noStrike" kern="1200" dirty="0" smtClean="0">
                <a:solidFill>
                  <a:schemeClr val="tx1"/>
                </a:solidFill>
                <a:effectLst/>
                <a:latin typeface="+mn-lt"/>
                <a:ea typeface="+mn-ea"/>
                <a:cs typeface="+mn-cs"/>
              </a:rPr>
              <a:t>- When he/she gets to the space, they have to do the requirements. Whoever gets to the last </a:t>
            </a:r>
            <a:r>
              <a:rPr lang="en-US" sz="1200" b="0" i="0" u="none" strike="noStrike" kern="1200" dirty="0" smtClean="0">
                <a:solidFill>
                  <a:schemeClr val="tx1"/>
                </a:solidFill>
                <a:effectLst/>
                <a:latin typeface="+mn-lt"/>
                <a:ea typeface="+mn-ea"/>
                <a:cs typeface="+mn-cs"/>
              </a:rPr>
              <a:t>place first </a:t>
            </a:r>
            <a:r>
              <a:rPr lang="en-US" sz="1200" b="0" i="0" u="none" strike="noStrike" kern="1200" dirty="0" smtClean="0">
                <a:solidFill>
                  <a:schemeClr val="tx1"/>
                </a:solidFill>
                <a:effectLst/>
                <a:latin typeface="+mn-lt"/>
                <a:ea typeface="+mn-ea"/>
                <a:cs typeface="+mn-cs"/>
              </a:rPr>
              <a:t>is the winner. </a:t>
            </a:r>
            <a:endParaRPr lang="en-US" sz="1800" b="0" dirty="0" smtClean="0">
              <a:effectLst/>
            </a:endParaRPr>
          </a:p>
          <a:p>
            <a:r>
              <a:rPr lang="en-US" sz="1800" dirty="0" smtClean="0"/>
              <a:t/>
            </a:r>
            <a:br>
              <a:rPr lang="en-US" sz="1800" dirty="0" smtClean="0"/>
            </a:b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23</a:t>
            </a:fld>
            <a:endParaRPr lang="en-US"/>
          </a:p>
        </p:txBody>
      </p:sp>
    </p:spTree>
    <p:extLst>
      <p:ext uri="{BB962C8B-B14F-4D97-AF65-F5344CB8AC3E}">
        <p14:creationId xmlns:p14="http://schemas.microsoft.com/office/powerpoint/2010/main" val="2045230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t-BR" sz="1800" b="1" dirty="0">
                <a:effectLst/>
                <a:latin typeface="Calibri" panose="020F0502020204030204" pitchFamily="34" charset="0"/>
                <a:ea typeface="Times New Roman" panose="02020603050405020304" pitchFamily="18" charset="0"/>
              </a:rPr>
              <a:t>Preparation for the project:</a:t>
            </a:r>
            <a:endParaRPr lang="en-US" sz="1800" dirty="0">
              <a:effectLst/>
              <a:latin typeface="Times New Roman" panose="02020603050405020304" pitchFamily="18" charset="0"/>
              <a:ea typeface="Times New Roman" panose="02020603050405020304" pitchFamily="18" charset="0"/>
            </a:endParaRPr>
          </a:p>
          <a:p>
            <a:r>
              <a:rPr lang="en-US" sz="1200" b="0" i="0" u="none" strike="noStrike" kern="1200" dirty="0" smtClean="0">
                <a:solidFill>
                  <a:schemeClr val="tx1"/>
                </a:solidFill>
                <a:effectLst/>
                <a:latin typeface="+mn-lt"/>
                <a:ea typeface="+mn-ea"/>
                <a:cs typeface="+mn-cs"/>
              </a:rPr>
              <a:t>Tell pupils about the project on page 61. Ask them to prepare three school things at home and the language to present about them. Tell students to bring their school things to the classroom at the project time to talk with their classmates. Guide them with the presentation language.</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24</a:t>
            </a:fld>
            <a:endParaRPr lang="en-US"/>
          </a:p>
        </p:txBody>
      </p:sp>
    </p:spTree>
    <p:extLst>
      <p:ext uri="{BB962C8B-B14F-4D97-AF65-F5344CB8AC3E}">
        <p14:creationId xmlns:p14="http://schemas.microsoft.com/office/powerpoint/2010/main" val="3507903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066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34CB-2ABE-4CE2-B756-BDEBDDEE3A8F}" type="slidenum">
              <a:rPr lang="en-US" smtClean="0"/>
              <a:t>3</a:t>
            </a:fld>
            <a:endParaRPr lang="en-US"/>
          </a:p>
        </p:txBody>
      </p:sp>
    </p:spTree>
    <p:extLst>
      <p:ext uri="{BB962C8B-B14F-4D97-AF65-F5344CB8AC3E}">
        <p14:creationId xmlns:p14="http://schemas.microsoft.com/office/powerpoint/2010/main" val="215890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34CB-2ABE-4CE2-B756-BDEBDDEE3A8F}" type="slidenum">
              <a:rPr lang="en-US" smtClean="0"/>
              <a:t>13</a:t>
            </a:fld>
            <a:endParaRPr lang="en-US"/>
          </a:p>
        </p:txBody>
      </p:sp>
    </p:spTree>
    <p:extLst>
      <p:ext uri="{BB962C8B-B14F-4D97-AF65-F5344CB8AC3E}">
        <p14:creationId xmlns:p14="http://schemas.microsoft.com/office/powerpoint/2010/main" val="1301095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14</a:t>
            </a:fld>
            <a:endParaRPr lang="en-US"/>
          </a:p>
        </p:txBody>
      </p:sp>
    </p:spTree>
    <p:extLst>
      <p:ext uri="{BB962C8B-B14F-4D97-AF65-F5344CB8AC3E}">
        <p14:creationId xmlns:p14="http://schemas.microsoft.com/office/powerpoint/2010/main" val="1299962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15</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200" b="1" dirty="0" smtClean="0">
                <a:effectLst/>
                <a:latin typeface="Calibri" panose="020F0502020204030204" pitchFamily="34" charset="0"/>
                <a:ea typeface="Times New Roman" panose="02020603050405020304" pitchFamily="18" charset="0"/>
                <a:cs typeface="Times New Roman" panose="02020603050405020304" pitchFamily="18" charset="0"/>
              </a:rPr>
              <a:t>Game: Slap the board.</a:t>
            </a:r>
            <a:endParaRPr lang="en-US" sz="1200" dirty="0" smtClean="0">
              <a:effectLst/>
              <a:latin typeface=".VnTime"/>
              <a:ea typeface="Times New Roman" panose="02020603050405020304" pitchFamily="18" charset="0"/>
              <a:cs typeface="Times New Roman" panose="02020603050405020304" pitchFamily="18" charset="0"/>
            </a:endParaRPr>
          </a:p>
          <a:p>
            <a:r>
              <a:rPr lang="en-US" sz="1200" b="0" i="0" u="none" strike="noStrike" kern="1200" dirty="0" smtClean="0">
                <a:solidFill>
                  <a:schemeClr val="tx1"/>
                </a:solidFill>
                <a:effectLst/>
                <a:latin typeface="+mn-lt"/>
                <a:ea typeface="+mn-ea"/>
                <a:cs typeface="+mn-cs"/>
              </a:rPr>
              <a:t>- Divide the class into four teams. </a:t>
            </a:r>
          </a:p>
          <a:p>
            <a:r>
              <a:rPr lang="en-US" sz="1200" b="0" i="0" u="none" strike="noStrike" kern="1200" dirty="0" smtClean="0">
                <a:solidFill>
                  <a:schemeClr val="tx1"/>
                </a:solidFill>
                <a:effectLst/>
                <a:latin typeface="+mn-lt"/>
                <a:ea typeface="+mn-ea"/>
                <a:cs typeface="+mn-cs"/>
              </a:rPr>
              <a:t>- Stick the pictures of activities on the board. </a:t>
            </a:r>
          </a:p>
          <a:p>
            <a:r>
              <a:rPr lang="en-US" sz="1200" b="0" i="0" u="none" strike="noStrike" kern="1200" dirty="0" smtClean="0">
                <a:solidFill>
                  <a:schemeClr val="tx1"/>
                </a:solidFill>
                <a:effectLst/>
                <a:latin typeface="+mn-lt"/>
                <a:ea typeface="+mn-ea"/>
                <a:cs typeface="+mn-cs"/>
              </a:rPr>
              <a:t>- T says a sentence, a pupil from each team has to point/slap the right picture and says the sentence again. The faster pupil will get points for their team.</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18</a:t>
            </a:fld>
            <a:endParaRPr lang="en-US"/>
          </a:p>
        </p:txBody>
      </p:sp>
    </p:spTree>
    <p:extLst>
      <p:ext uri="{BB962C8B-B14F-4D97-AF65-F5344CB8AC3E}">
        <p14:creationId xmlns:p14="http://schemas.microsoft.com/office/powerpoint/2010/main" val="139765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200" b="1" dirty="0" smtClean="0">
                <a:effectLst/>
                <a:latin typeface="Calibri" panose="020F0502020204030204" pitchFamily="34" charset="0"/>
                <a:ea typeface="Times New Roman" panose="02020603050405020304" pitchFamily="18" charset="0"/>
                <a:cs typeface="Times New Roman" panose="02020603050405020304" pitchFamily="18" charset="0"/>
              </a:rPr>
              <a:t>Game: Slap the board.</a:t>
            </a:r>
            <a:endParaRPr lang="en-US" sz="1200" dirty="0" smtClean="0">
              <a:effectLst/>
              <a:latin typeface=".VnTime"/>
              <a:ea typeface="Times New Roman" panose="02020603050405020304" pitchFamily="18" charset="0"/>
              <a:cs typeface="Times New Roman" panose="02020603050405020304" pitchFamily="18" charset="0"/>
            </a:endParaRPr>
          </a:p>
          <a:p>
            <a:r>
              <a:rPr lang="en-US" sz="1200" b="0" i="0" u="none" strike="noStrike" kern="1200" dirty="0" smtClean="0">
                <a:solidFill>
                  <a:schemeClr val="tx1"/>
                </a:solidFill>
                <a:effectLst/>
                <a:latin typeface="+mn-lt"/>
                <a:ea typeface="+mn-ea"/>
                <a:cs typeface="+mn-cs"/>
              </a:rPr>
              <a:t>- Divide the class into four teams. </a:t>
            </a:r>
          </a:p>
          <a:p>
            <a:r>
              <a:rPr lang="en-US" sz="1200" b="0" i="0" u="none" strike="noStrike" kern="1200" dirty="0" smtClean="0">
                <a:solidFill>
                  <a:schemeClr val="tx1"/>
                </a:solidFill>
                <a:effectLst/>
                <a:latin typeface="+mn-lt"/>
                <a:ea typeface="+mn-ea"/>
                <a:cs typeface="+mn-cs"/>
              </a:rPr>
              <a:t>- Stick the pictures of </a:t>
            </a:r>
            <a:r>
              <a:rPr lang="en-US" sz="1200" b="0" i="0" u="none" strike="noStrike" kern="1200" dirty="0" smtClean="0">
                <a:solidFill>
                  <a:schemeClr val="tx1"/>
                </a:solidFill>
                <a:effectLst/>
                <a:latin typeface="+mn-lt"/>
                <a:ea typeface="+mn-ea"/>
                <a:cs typeface="+mn-cs"/>
              </a:rPr>
              <a:t>school</a:t>
            </a:r>
            <a:r>
              <a:rPr lang="en-US" sz="1200" b="0" i="0" u="none" strike="noStrike" kern="1200" baseline="0" dirty="0" smtClean="0">
                <a:solidFill>
                  <a:schemeClr val="tx1"/>
                </a:solidFill>
                <a:effectLst/>
                <a:latin typeface="+mn-lt"/>
                <a:ea typeface="+mn-ea"/>
                <a:cs typeface="+mn-cs"/>
              </a:rPr>
              <a:t> things</a:t>
            </a:r>
            <a:r>
              <a:rPr lang="en-US" sz="1200" b="0"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on the board. </a:t>
            </a:r>
          </a:p>
          <a:p>
            <a:r>
              <a:rPr lang="en-US" sz="1200" b="0" i="0" u="none" strike="noStrike" kern="1200" dirty="0" smtClean="0">
                <a:solidFill>
                  <a:schemeClr val="tx1"/>
                </a:solidFill>
                <a:effectLst/>
                <a:latin typeface="+mn-lt"/>
                <a:ea typeface="+mn-ea"/>
                <a:cs typeface="+mn-cs"/>
              </a:rPr>
              <a:t>- T says a sentence, a pupil from each team has to point/slap the right picture and says the sentence again. The faster pupil will get points for their team.</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19</a:t>
            </a:fld>
            <a:endParaRPr lang="en-US"/>
          </a:p>
        </p:txBody>
      </p:sp>
    </p:spTree>
    <p:extLst>
      <p:ext uri="{BB962C8B-B14F-4D97-AF65-F5344CB8AC3E}">
        <p14:creationId xmlns:p14="http://schemas.microsoft.com/office/powerpoint/2010/main" val="134109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20</a:t>
            </a:fld>
            <a:endParaRPr lang="en-US"/>
          </a:p>
        </p:txBody>
      </p:sp>
    </p:spTree>
    <p:extLst>
      <p:ext uri="{BB962C8B-B14F-4D97-AF65-F5344CB8AC3E}">
        <p14:creationId xmlns:p14="http://schemas.microsoft.com/office/powerpoint/2010/main" val="90536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1268261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986017" y="-646720"/>
            <a:ext cx="5990452" cy="8151448"/>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txBox="1">
            <a:spLocks noGrp="1"/>
          </p:cNvSpPr>
          <p:nvPr>
            <p:ph type="title" hasCustomPrompt="1"/>
          </p:nvPr>
        </p:nvSpPr>
        <p:spPr>
          <a:xfrm>
            <a:off x="3537700" y="1473237"/>
            <a:ext cx="4482800" cy="179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3" name="Google Shape;43;p3"/>
          <p:cNvSpPr txBox="1">
            <a:spLocks noGrp="1"/>
          </p:cNvSpPr>
          <p:nvPr>
            <p:ph type="subTitle" idx="1"/>
          </p:nvPr>
        </p:nvSpPr>
        <p:spPr>
          <a:xfrm>
            <a:off x="3574207" y="4176511"/>
            <a:ext cx="32664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title" idx="2"/>
          </p:nvPr>
        </p:nvSpPr>
        <p:spPr>
          <a:xfrm>
            <a:off x="3577633" y="3242997"/>
            <a:ext cx="4482800" cy="91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50880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audio" Target="../media/audio1.wav"/><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audio" Target="../media/audio1.wav"/><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gif"/><Relationship Id="rId11" Type="http://schemas.openxmlformats.org/officeDocument/2006/relationships/image" Target="../media/image20.pn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audio" Target="../media/audio1.wav"/><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xml"/><Relationship Id="rId21" Type="http://schemas.openxmlformats.org/officeDocument/2006/relationships/image" Target="../media/image45.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47.png"/><Relationship Id="rId2" Type="http://schemas.openxmlformats.org/officeDocument/2006/relationships/audio" Target="../media/media4.wav"/><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4.wav"/><Relationship Id="rId6" Type="http://schemas.openxmlformats.org/officeDocument/2006/relationships/image" Target="../media/image33.png"/><Relationship Id="rId11" Type="http://schemas.openxmlformats.org/officeDocument/2006/relationships/image" Target="../media/image38.png"/><Relationship Id="rId24" Type="http://schemas.microsoft.com/office/2007/relationships/hdphoto" Target="../media/hdphoto7.wdp"/><Relationship Id="rId5" Type="http://schemas.openxmlformats.org/officeDocument/2006/relationships/audio" Target="../media/audio3.wav"/><Relationship Id="rId15" Type="http://schemas.openxmlformats.org/officeDocument/2006/relationships/image" Target="../media/image42.png"/><Relationship Id="rId23" Type="http://schemas.openxmlformats.org/officeDocument/2006/relationships/image" Target="../media/image46.png"/><Relationship Id="rId10" Type="http://schemas.openxmlformats.org/officeDocument/2006/relationships/image" Target="../media/image37.png"/><Relationship Id="rId19" Type="http://schemas.openxmlformats.org/officeDocument/2006/relationships/image" Target="../media/image44.png"/><Relationship Id="rId4" Type="http://schemas.openxmlformats.org/officeDocument/2006/relationships/notesSlide" Target="../notesSlides/notesSlide10.xml"/><Relationship Id="rId9" Type="http://schemas.openxmlformats.org/officeDocument/2006/relationships/image" Target="../media/image36.png"/><Relationship Id="rId14" Type="http://schemas.openxmlformats.org/officeDocument/2006/relationships/image" Target="../media/image41.png"/><Relationship Id="rId22" Type="http://schemas.microsoft.com/office/2007/relationships/hdphoto" Target="../media/hdphoto6.wdp"/><Relationship Id="rId27"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6.gif"/><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gif"/><Relationship Id="rId11" Type="http://schemas.openxmlformats.org/officeDocument/2006/relationships/image" Target="../media/image19.pn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audio" Target="../media/audio1.wav"/><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audio" Target="../media/audio1.wav"/><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audio" Target="../media/audio1.wav"/><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gif"/><Relationship Id="rId11" Type="http://schemas.openxmlformats.org/officeDocument/2006/relationships/image" Target="../media/image19.pn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audio" Target="../media/audio1.wav"/><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123668867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28463EF3-FDA2-4458-AB21-3459F282C7E2}"/>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20963"/>
            <a:ext cx="1641913" cy="1399119"/>
          </a:xfrm>
          <a:prstGeom prst="rect">
            <a:avLst/>
          </a:prstGeom>
        </p:spPr>
      </p:pic>
      <p:sp>
        <p:nvSpPr>
          <p:cNvPr id="13"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a:t>
            </a:r>
            <a:r>
              <a:rPr lang="en-US" sz="5400" dirty="0" smtClean="0">
                <a:ln>
                  <a:solidFill>
                    <a:schemeClr val="tx1"/>
                  </a:solidFill>
                </a:ln>
                <a:solidFill>
                  <a:srgbClr val="00B0F0"/>
                </a:solidFill>
                <a:latin typeface="Times New Roman" panose="02020603050405020304" pitchFamily="18" charset="0"/>
                <a:cs typeface="Times New Roman" panose="02020603050405020304" pitchFamily="18" charset="0"/>
              </a:rPr>
              <a:t>choose</a:t>
            </a:r>
            <a:endParaRPr lang="en-US" sz="5400" dirty="0">
              <a:ln>
                <a:solidFill>
                  <a:schemeClr val="tx1"/>
                </a:solidFill>
              </a:ln>
              <a:solidFill>
                <a:srgbClr val="00B0F0"/>
              </a:solidFill>
              <a:latin typeface="Times New Roman" panose="02020603050405020304" pitchFamily="18" charset="0"/>
              <a:cs typeface="Times New Roman" panose="02020603050405020304" pitchFamily="18" charset="0"/>
            </a:endParaRPr>
          </a:p>
        </p:txBody>
      </p:sp>
      <p:pic>
        <p:nvPicPr>
          <p:cNvPr id="9" name="Track 068">
            <a:hlinkClick r:id="" action="ppaction://media"/>
            <a:extLst>
              <a:ext uri="{FF2B5EF4-FFF2-40B4-BE49-F238E27FC236}">
                <a16:creationId xmlns:a16="http://schemas.microsoft.com/office/drawing/2014/main" id="{770B015C-BDCF-497C-8025-2A773AA54702}"/>
              </a:ext>
            </a:extLst>
          </p:cNvPr>
          <p:cNvPicPr>
            <a:picLocks noChangeAspect="1"/>
          </p:cNvPicPr>
          <p:nvPr>
            <a:audioFile r:link="rId1"/>
            <p:extLst>
              <p:ext uri="{DAA4B4D4-6D71-4841-9C94-3DE7FCFB9230}">
                <p14:media xmlns:p14="http://schemas.microsoft.com/office/powerpoint/2010/main" r:embed="rId2">
                  <p14:trim st="18309" end="16736.3437"/>
                </p14:media>
              </p:ext>
            </p:extLst>
          </p:nvPr>
        </p:nvPicPr>
        <p:blipFill>
          <a:blip r:embed="rId10">
            <a:duotone>
              <a:prstClr val="black"/>
              <a:schemeClr val="accent1">
                <a:tint val="45000"/>
                <a:satMod val="400000"/>
              </a:schemeClr>
            </a:duotone>
          </a:blip>
          <a:stretch>
            <a:fillRect/>
          </a:stretch>
        </p:blipFill>
        <p:spPr>
          <a:xfrm>
            <a:off x="9319748" y="466977"/>
            <a:ext cx="609600" cy="609600"/>
          </a:xfrm>
          <a:prstGeom prst="rect">
            <a:avLst/>
          </a:prstGeom>
        </p:spPr>
      </p:pic>
      <p:pic>
        <p:nvPicPr>
          <p:cNvPr id="16" name="Picture 15"/>
          <p:cNvPicPr>
            <a:picLocks noChangeAspect="1"/>
          </p:cNvPicPr>
          <p:nvPr/>
        </p:nvPicPr>
        <p:blipFill>
          <a:blip r:embed="rId11"/>
          <a:stretch>
            <a:fillRect/>
          </a:stretch>
        </p:blipFill>
        <p:spPr>
          <a:xfrm>
            <a:off x="1161115" y="2148735"/>
            <a:ext cx="3054463" cy="265387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a:stretch>
            <a:fillRect/>
          </a:stretch>
        </p:blipFill>
        <p:spPr>
          <a:xfrm>
            <a:off x="4766590" y="2148735"/>
            <a:ext cx="3054463" cy="2653877"/>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3"/>
          <a:stretch>
            <a:fillRect/>
          </a:stretch>
        </p:blipFill>
        <p:spPr>
          <a:xfrm>
            <a:off x="8402116" y="2222877"/>
            <a:ext cx="3054463" cy="2604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736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afterEffect">
                                  <p:stCondLst>
                                    <p:cond delay="0"/>
                                  </p:stCondLst>
                                  <p:childTnLst>
                                    <p:cmd type="call" cmd="playFrom(0.0)">
                                      <p:cBhvr>
                                        <p:cTn id="15" dur="2571"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6"/>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28463EF3-FDA2-4458-AB21-3459F282C7E2}"/>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20963"/>
            <a:ext cx="1641913" cy="1399119"/>
          </a:xfrm>
          <a:prstGeom prst="rect">
            <a:avLst/>
          </a:prstGeom>
        </p:spPr>
      </p:pic>
      <p:sp>
        <p:nvSpPr>
          <p:cNvPr id="13"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a:t>
            </a:r>
            <a:r>
              <a:rPr lang="en-US" sz="5400" dirty="0" smtClean="0">
                <a:ln>
                  <a:solidFill>
                    <a:schemeClr val="tx1"/>
                  </a:solidFill>
                </a:ln>
                <a:solidFill>
                  <a:srgbClr val="00B0F0"/>
                </a:solidFill>
                <a:latin typeface="Times New Roman" panose="02020603050405020304" pitchFamily="18" charset="0"/>
                <a:cs typeface="Times New Roman" panose="02020603050405020304" pitchFamily="18" charset="0"/>
              </a:rPr>
              <a:t>choose</a:t>
            </a:r>
            <a:endParaRPr lang="en-US" sz="5400" dirty="0">
              <a:ln>
                <a:solidFill>
                  <a:schemeClr val="tx1"/>
                </a:solidFill>
              </a:ln>
              <a:solidFill>
                <a:srgbClr val="00B0F0"/>
              </a:solidFill>
              <a:latin typeface="Times New Roman" panose="02020603050405020304" pitchFamily="18" charset="0"/>
              <a:cs typeface="Times New Roman" panose="02020603050405020304" pitchFamily="18" charset="0"/>
            </a:endParaRPr>
          </a:p>
        </p:txBody>
      </p:sp>
      <p:pic>
        <p:nvPicPr>
          <p:cNvPr id="9" name="Track 068">
            <a:hlinkClick r:id="" action="ppaction://media"/>
            <a:extLst>
              <a:ext uri="{FF2B5EF4-FFF2-40B4-BE49-F238E27FC236}">
                <a16:creationId xmlns:a16="http://schemas.microsoft.com/office/drawing/2014/main" id="{770B015C-BDCF-497C-8025-2A773AA54702}"/>
              </a:ext>
            </a:extLst>
          </p:cNvPr>
          <p:cNvPicPr>
            <a:picLocks noChangeAspect="1"/>
          </p:cNvPicPr>
          <p:nvPr>
            <a:audioFile r:link="rId1"/>
            <p:extLst>
              <p:ext uri="{DAA4B4D4-6D71-4841-9C94-3DE7FCFB9230}">
                <p14:media xmlns:p14="http://schemas.microsoft.com/office/powerpoint/2010/main" r:embed="rId2">
                  <p14:trim st="22883" end="10720.3437"/>
                </p14:media>
              </p:ext>
            </p:extLst>
          </p:nvPr>
        </p:nvPicPr>
        <p:blipFill>
          <a:blip r:embed="rId10">
            <a:duotone>
              <a:prstClr val="black"/>
              <a:schemeClr val="accent1">
                <a:tint val="45000"/>
                <a:satMod val="400000"/>
              </a:schemeClr>
            </a:duotone>
          </a:blip>
          <a:stretch>
            <a:fillRect/>
          </a:stretch>
        </p:blipFill>
        <p:spPr>
          <a:xfrm>
            <a:off x="9409056" y="466977"/>
            <a:ext cx="609600" cy="609600"/>
          </a:xfrm>
          <a:prstGeom prst="rect">
            <a:avLst/>
          </a:prstGeom>
        </p:spPr>
      </p:pic>
      <p:pic>
        <p:nvPicPr>
          <p:cNvPr id="16" name="Picture 15"/>
          <p:cNvPicPr>
            <a:picLocks noChangeAspect="1"/>
          </p:cNvPicPr>
          <p:nvPr/>
        </p:nvPicPr>
        <p:blipFill>
          <a:blip r:embed="rId11"/>
          <a:stretch>
            <a:fillRect/>
          </a:stretch>
        </p:blipFill>
        <p:spPr>
          <a:xfrm>
            <a:off x="1161115" y="2148735"/>
            <a:ext cx="3054463" cy="265387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a:stretch>
            <a:fillRect/>
          </a:stretch>
        </p:blipFill>
        <p:spPr>
          <a:xfrm>
            <a:off x="4738219" y="2198162"/>
            <a:ext cx="3054463" cy="260445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3"/>
          <a:stretch>
            <a:fillRect/>
          </a:stretch>
        </p:blipFill>
        <p:spPr>
          <a:xfrm>
            <a:off x="8315323" y="2198162"/>
            <a:ext cx="3054463" cy="2653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560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afterEffect">
                                  <p:stCondLst>
                                    <p:cond delay="0"/>
                                  </p:stCondLst>
                                  <p:childTnLst>
                                    <p:cmd type="call" cmd="playFrom(0.0)">
                                      <p:cBhvr>
                                        <p:cTn id="15" dur="4013"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6"/>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7DDB5D83-A65B-40BF-94D1-1CE540661E07}"/>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20963"/>
            <a:ext cx="1641913" cy="1399119"/>
          </a:xfrm>
          <a:prstGeom prst="rect">
            <a:avLst/>
          </a:prstGeom>
        </p:spPr>
      </p:pic>
      <p:sp>
        <p:nvSpPr>
          <p:cNvPr id="13"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a:t>
            </a:r>
            <a:r>
              <a:rPr lang="en-US" sz="5400" dirty="0" smtClean="0">
                <a:ln>
                  <a:solidFill>
                    <a:schemeClr val="tx1"/>
                  </a:solidFill>
                </a:ln>
                <a:solidFill>
                  <a:srgbClr val="00B0F0"/>
                </a:solidFill>
                <a:latin typeface="Times New Roman" panose="02020603050405020304" pitchFamily="18" charset="0"/>
                <a:cs typeface="Times New Roman" panose="02020603050405020304" pitchFamily="18" charset="0"/>
              </a:rPr>
              <a:t>choose</a:t>
            </a:r>
            <a:endParaRPr lang="en-US" sz="5400" dirty="0">
              <a:ln>
                <a:solidFill>
                  <a:schemeClr val="tx1"/>
                </a:solidFill>
              </a:ln>
              <a:solidFill>
                <a:srgbClr val="00B0F0"/>
              </a:solidFill>
              <a:latin typeface="Times New Roman" panose="02020603050405020304" pitchFamily="18" charset="0"/>
              <a:cs typeface="Times New Roman" panose="02020603050405020304" pitchFamily="18" charset="0"/>
            </a:endParaRPr>
          </a:p>
        </p:txBody>
      </p:sp>
      <p:pic>
        <p:nvPicPr>
          <p:cNvPr id="9" name="Track 068">
            <a:hlinkClick r:id="" action="ppaction://media"/>
            <a:extLst>
              <a:ext uri="{FF2B5EF4-FFF2-40B4-BE49-F238E27FC236}">
                <a16:creationId xmlns:a16="http://schemas.microsoft.com/office/drawing/2014/main" id="{770B015C-BDCF-497C-8025-2A773AA54702}"/>
              </a:ext>
            </a:extLst>
          </p:cNvPr>
          <p:cNvPicPr>
            <a:picLocks noChangeAspect="1"/>
          </p:cNvPicPr>
          <p:nvPr>
            <a:audioFile r:link="rId1"/>
            <p:extLst>
              <p:ext uri="{DAA4B4D4-6D71-4841-9C94-3DE7FCFB9230}">
                <p14:media xmlns:p14="http://schemas.microsoft.com/office/powerpoint/2010/main" r:embed="rId2">
                  <p14:trim st="28008" end="6585.3437"/>
                </p14:media>
              </p:ext>
            </p:extLst>
          </p:nvPr>
        </p:nvPicPr>
        <p:blipFill>
          <a:blip r:embed="rId10">
            <a:duotone>
              <a:prstClr val="black"/>
              <a:schemeClr val="accent1">
                <a:tint val="45000"/>
                <a:satMod val="400000"/>
              </a:schemeClr>
            </a:duotone>
          </a:blip>
          <a:stretch>
            <a:fillRect/>
          </a:stretch>
        </p:blipFill>
        <p:spPr>
          <a:xfrm>
            <a:off x="9379258" y="466977"/>
            <a:ext cx="609600" cy="609600"/>
          </a:xfrm>
          <a:prstGeom prst="rect">
            <a:avLst/>
          </a:prstGeom>
        </p:spPr>
      </p:pic>
      <p:pic>
        <p:nvPicPr>
          <p:cNvPr id="16" name="Picture 15"/>
          <p:cNvPicPr>
            <a:picLocks noChangeAspect="1"/>
          </p:cNvPicPr>
          <p:nvPr/>
        </p:nvPicPr>
        <p:blipFill>
          <a:blip r:embed="rId11"/>
          <a:stretch>
            <a:fillRect/>
          </a:stretch>
        </p:blipFill>
        <p:spPr>
          <a:xfrm>
            <a:off x="1416771" y="2102059"/>
            <a:ext cx="3054463" cy="265387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a:stretch>
            <a:fillRect/>
          </a:stretch>
        </p:blipFill>
        <p:spPr>
          <a:xfrm>
            <a:off x="5021498" y="2102059"/>
            <a:ext cx="3054463" cy="260444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3"/>
          <a:stretch>
            <a:fillRect/>
          </a:stretch>
        </p:blipFill>
        <p:spPr>
          <a:xfrm>
            <a:off x="8606749" y="2102059"/>
            <a:ext cx="3054463" cy="2653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6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afterEffect">
                                  <p:stCondLst>
                                    <p:cond delay="0"/>
                                  </p:stCondLst>
                                  <p:childTnLst>
                                    <p:cmd type="call" cmd="playFrom(0.0)">
                                      <p:cBhvr>
                                        <p:cTn id="15" dur="3023"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6"/>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383533" y="1503173"/>
            <a:ext cx="1641913" cy="1399119"/>
          </a:xfrm>
          <a:prstGeom prst="rect">
            <a:avLst/>
          </a:prstGeom>
        </p:spPr>
      </p:pic>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00273"/>
            <a:ext cx="4906376" cy="3980824"/>
          </a:xfrm>
          <a:prstGeom prst="rect">
            <a:avLst/>
          </a:prstGeom>
        </p:spPr>
      </p:pic>
      <p:sp>
        <p:nvSpPr>
          <p:cNvPr id="9" name="Rectangle 8">
            <a:extLst>
              <a:ext uri="{FF2B5EF4-FFF2-40B4-BE49-F238E27FC236}">
                <a16:creationId xmlns:a16="http://schemas.microsoft.com/office/drawing/2014/main" id="{8F8BFBC5-A043-4519-84FD-0B1DD1C0AD2C}"/>
              </a:ext>
            </a:extLst>
          </p:cNvPr>
          <p:cNvSpPr/>
          <p:nvPr/>
        </p:nvSpPr>
        <p:spPr>
          <a:xfrm>
            <a:off x="2587090" y="622815"/>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0" name="Text Placeholder 7">
            <a:extLst>
              <a:ext uri="{FF2B5EF4-FFF2-40B4-BE49-F238E27FC236}">
                <a16:creationId xmlns:a16="http://schemas.microsoft.com/office/drawing/2014/main" id="{E3B86F24-CB4D-4617-909B-598633F60024}"/>
              </a:ext>
            </a:extLst>
          </p:cNvPr>
          <p:cNvSpPr txBox="1">
            <a:spLocks/>
          </p:cNvSpPr>
          <p:nvPr/>
        </p:nvSpPr>
        <p:spPr>
          <a:xfrm>
            <a:off x="3949748" y="845912"/>
            <a:ext cx="7749499" cy="977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Look, listen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repeat.</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3007368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rack 77">
            <a:hlinkClick r:id="" action="ppaction://media"/>
            <a:extLst>
              <a:ext uri="{FF2B5EF4-FFF2-40B4-BE49-F238E27FC236}">
                <a16:creationId xmlns:a16="http://schemas.microsoft.com/office/drawing/2014/main" id="{1791D768-0146-479B-A4C2-99E58794FC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285" y="190782"/>
            <a:ext cx="1065798" cy="1065798"/>
          </a:xfrm>
          <a:prstGeom prst="rect">
            <a:avLst/>
          </a:prstGeom>
        </p:spPr>
      </p:pic>
      <p:pic>
        <p:nvPicPr>
          <p:cNvPr id="2" name="Picture 1"/>
          <p:cNvPicPr>
            <a:picLocks noChangeAspect="1"/>
          </p:cNvPicPr>
          <p:nvPr/>
        </p:nvPicPr>
        <p:blipFill>
          <a:blip r:embed="rId6"/>
          <a:stretch>
            <a:fillRect/>
          </a:stretch>
        </p:blipFill>
        <p:spPr>
          <a:xfrm>
            <a:off x="176835" y="1812318"/>
            <a:ext cx="5958374" cy="3846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a:extLst>
              <a:ext uri="{FF2B5EF4-FFF2-40B4-BE49-F238E27FC236}">
                <a16:creationId xmlns:a16="http://schemas.microsoft.com/office/drawing/2014/main" id="{11DF471C-E366-4AC4-83CB-D2D2BB7EB5B5}"/>
              </a:ext>
            </a:extLst>
          </p:cNvPr>
          <p:cNvSpPr/>
          <p:nvPr/>
        </p:nvSpPr>
        <p:spPr>
          <a:xfrm>
            <a:off x="1820223" y="1947887"/>
            <a:ext cx="1822480" cy="665847"/>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Rectangle 15">
            <a:extLst>
              <a:ext uri="{FF2B5EF4-FFF2-40B4-BE49-F238E27FC236}">
                <a16:creationId xmlns:a16="http://schemas.microsoft.com/office/drawing/2014/main" id="{AF5C3BBE-EFA1-4ED5-B49D-0F4D72E672EB}"/>
              </a:ext>
            </a:extLst>
          </p:cNvPr>
          <p:cNvSpPr/>
          <p:nvPr/>
        </p:nvSpPr>
        <p:spPr>
          <a:xfrm>
            <a:off x="3748319" y="2204395"/>
            <a:ext cx="2392945" cy="409339"/>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3" name="Picture 2"/>
          <p:cNvPicPr>
            <a:picLocks noChangeAspect="1"/>
          </p:cNvPicPr>
          <p:nvPr/>
        </p:nvPicPr>
        <p:blipFill>
          <a:blip r:embed="rId7"/>
          <a:stretch>
            <a:fillRect/>
          </a:stretch>
        </p:blipFill>
        <p:spPr>
          <a:xfrm>
            <a:off x="6240825" y="1935358"/>
            <a:ext cx="5951175" cy="384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a:extLst>
              <a:ext uri="{FF2B5EF4-FFF2-40B4-BE49-F238E27FC236}">
                <a16:creationId xmlns:a16="http://schemas.microsoft.com/office/drawing/2014/main" id="{30D3F82D-6FCD-40B5-A17F-5719EE78F284}"/>
              </a:ext>
            </a:extLst>
          </p:cNvPr>
          <p:cNvSpPr/>
          <p:nvPr/>
        </p:nvSpPr>
        <p:spPr>
          <a:xfrm>
            <a:off x="7606754" y="1999725"/>
            <a:ext cx="2343161" cy="409339"/>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8" name="Rectangle 17">
            <a:extLst>
              <a:ext uri="{FF2B5EF4-FFF2-40B4-BE49-F238E27FC236}">
                <a16:creationId xmlns:a16="http://schemas.microsoft.com/office/drawing/2014/main" id="{919FB62C-818E-4C58-A61F-E8B4DE59F4B5}"/>
              </a:ext>
            </a:extLst>
          </p:cNvPr>
          <p:cNvSpPr/>
          <p:nvPr/>
        </p:nvSpPr>
        <p:spPr>
          <a:xfrm>
            <a:off x="10231821" y="2325328"/>
            <a:ext cx="1064494" cy="402106"/>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8700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1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13"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11936" y="1493581"/>
            <a:ext cx="1641913" cy="1399119"/>
          </a:xfrm>
          <a:prstGeom prst="rect">
            <a:avLst/>
          </a:prstGeom>
        </p:spPr>
      </p:pic>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3665785" y="871577"/>
            <a:ext cx="721486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point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say.</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12" name="Rectangle 11">
            <a:extLst>
              <a:ext uri="{FF2B5EF4-FFF2-40B4-BE49-F238E27FC236}">
                <a16:creationId xmlns:a16="http://schemas.microsoft.com/office/drawing/2014/main" id="{E63CAB7D-B6D3-4431-ACB0-83B0DA1671B7}"/>
              </a:ext>
            </a:extLst>
          </p:cNvPr>
          <p:cNvSpPr/>
          <p:nvPr/>
        </p:nvSpPr>
        <p:spPr>
          <a:xfrm>
            <a:off x="2324498" y="628747"/>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785100"/>
            <a:ext cx="11158848" cy="4969313"/>
          </a:xfrm>
        </p:spPr>
      </p:pic>
      <p:pic>
        <p:nvPicPr>
          <p:cNvPr id="3" name="Track 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7598" y="1027906"/>
            <a:ext cx="609600" cy="609600"/>
          </a:xfrm>
          <a:prstGeom prst="rect">
            <a:avLst/>
          </a:prstGeom>
        </p:spPr>
      </p:pic>
    </p:spTree>
    <p:extLst>
      <p:ext uri="{BB962C8B-B14F-4D97-AF65-F5344CB8AC3E}">
        <p14:creationId xmlns:p14="http://schemas.microsoft.com/office/powerpoint/2010/main" val="39347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064" y="558245"/>
            <a:ext cx="11158848" cy="4969313"/>
          </a:xfrm>
          <a:prstGeom prst="rect">
            <a:avLst/>
          </a:prstGeom>
        </p:spPr>
      </p:pic>
      <p:pic>
        <p:nvPicPr>
          <p:cNvPr id="7" name="Picture 6">
            <a:extLst>
              <a:ext uri="{FF2B5EF4-FFF2-40B4-BE49-F238E27FC236}">
                <a16:creationId xmlns:a16="http://schemas.microsoft.com/office/drawing/2014/main" id="{6209C505-16BD-45DD-8646-3019A47E7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80537">
            <a:off x="4132535" y="1897034"/>
            <a:ext cx="994081" cy="1723712"/>
          </a:xfrm>
          <a:prstGeom prst="rect">
            <a:avLst/>
          </a:prstGeom>
        </p:spPr>
      </p:pic>
      <p:pic>
        <p:nvPicPr>
          <p:cNvPr id="8" name="Picture 7">
            <a:extLst>
              <a:ext uri="{FF2B5EF4-FFF2-40B4-BE49-F238E27FC236}">
                <a16:creationId xmlns:a16="http://schemas.microsoft.com/office/drawing/2014/main" id="{B8C80A43-54ED-4123-9D13-8AD895F0E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680537">
            <a:off x="10889872" y="1591759"/>
            <a:ext cx="994081" cy="1723712"/>
          </a:xfrm>
          <a:prstGeom prst="rect">
            <a:avLst/>
          </a:prstGeom>
        </p:spPr>
      </p:pic>
      <p:pic>
        <p:nvPicPr>
          <p:cNvPr id="9" name="Picture 8">
            <a:extLst>
              <a:ext uri="{FF2B5EF4-FFF2-40B4-BE49-F238E27FC236}">
                <a16:creationId xmlns:a16="http://schemas.microsoft.com/office/drawing/2014/main" id="{27314FBF-27DF-479A-BD86-46EC7CE63F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80537">
            <a:off x="4132534" y="4016778"/>
            <a:ext cx="994081" cy="1723712"/>
          </a:xfrm>
          <a:prstGeom prst="rect">
            <a:avLst/>
          </a:prstGeom>
        </p:spPr>
      </p:pic>
      <p:pic>
        <p:nvPicPr>
          <p:cNvPr id="11" name="Picture 10">
            <a:extLst>
              <a:ext uri="{FF2B5EF4-FFF2-40B4-BE49-F238E27FC236}">
                <a16:creationId xmlns:a16="http://schemas.microsoft.com/office/drawing/2014/main" id="{E901C713-8905-4CC0-85B9-D1A3C3458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680537">
            <a:off x="11166325" y="3634024"/>
            <a:ext cx="994081" cy="1723712"/>
          </a:xfrm>
          <a:prstGeom prst="rect">
            <a:avLst/>
          </a:prstGeom>
        </p:spPr>
      </p:pic>
      <p:pic>
        <p:nvPicPr>
          <p:cNvPr id="12" name="Track 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31212" y="712596"/>
            <a:ext cx="609600" cy="609600"/>
          </a:xfrm>
          <a:prstGeom prst="rect">
            <a:avLst/>
          </a:prstGeom>
        </p:spPr>
      </p:pic>
    </p:spTree>
    <p:extLst>
      <p:ext uri="{BB962C8B-B14F-4D97-AF65-F5344CB8AC3E}">
        <p14:creationId xmlns:p14="http://schemas.microsoft.com/office/powerpoint/2010/main" val="11604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5422" fill="hold"/>
                                        <p:tgtEl>
                                          <p:spTgt spid="12"/>
                                        </p:tgtEl>
                                      </p:cBhvr>
                                    </p:cmd>
                                  </p:childTnLst>
                                </p:cTn>
                              </p:par>
                            </p:childTnLst>
                          </p:cTn>
                        </p:par>
                      </p:childTnLst>
                    </p:cTn>
                  </p:par>
                </p:childTnLst>
              </p:cTn>
              <p:nextCondLst>
                <p:cond evt="onClick" delay="0">
                  <p:tgtEl>
                    <p:spTgt spid="12"/>
                  </p:tgtEl>
                </p:cond>
              </p:nextCondLst>
            </p:seq>
            <p:audio>
              <p:cMediaNode vol="80000">
                <p:cTn id="44"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rectangle with a white background&#10;&#10;Description automatically generated with low confidence">
            <a:extLst>
              <a:ext uri="{FF2B5EF4-FFF2-40B4-BE49-F238E27FC236}">
                <a16:creationId xmlns:a16="http://schemas.microsoft.com/office/drawing/2014/main" id="{285FE6EE-D713-4E30-8AAD-DD9DF02E8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31"/>
            <a:ext cx="12192000" cy="6884931"/>
          </a:xfrm>
          <a:prstGeom prst="rect">
            <a:avLst/>
          </a:prstGeom>
        </p:spPr>
      </p:pic>
      <p:pic>
        <p:nvPicPr>
          <p:cNvPr id="1026" name="Picture 2" descr="Tiếng Anh 1 - Global Success - Unit 1 In the school playground - Lesson 1 -  Fun corner | Sách Mềm">
            <a:extLst>
              <a:ext uri="{FF2B5EF4-FFF2-40B4-BE49-F238E27FC236}">
                <a16:creationId xmlns:a16="http://schemas.microsoft.com/office/drawing/2014/main" id="{F4273172-18E0-4C16-BA54-41987BDC6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433" y="848355"/>
            <a:ext cx="3963133" cy="2580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7">
            <a:extLst>
              <a:ext uri="{FF2B5EF4-FFF2-40B4-BE49-F238E27FC236}">
                <a16:creationId xmlns:a16="http://schemas.microsoft.com/office/drawing/2014/main" id="{2B45278D-F930-463F-8FA9-28534FA9C40C}"/>
              </a:ext>
            </a:extLst>
          </p:cNvPr>
          <p:cNvSpPr txBox="1">
            <a:spLocks/>
          </p:cNvSpPr>
          <p:nvPr/>
        </p:nvSpPr>
        <p:spPr>
          <a:xfrm>
            <a:off x="907407" y="1184217"/>
            <a:ext cx="474685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Game:</a:t>
            </a:r>
          </a:p>
        </p:txBody>
      </p:sp>
    </p:spTree>
    <p:extLst>
      <p:ext uri="{BB962C8B-B14F-4D97-AF65-F5344CB8AC3E}">
        <p14:creationId xmlns:p14="http://schemas.microsoft.com/office/powerpoint/2010/main" val="175525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rectangle with a white background&#10;&#10;Description automatically generated with low confidence">
            <a:extLst>
              <a:ext uri="{FF2B5EF4-FFF2-40B4-BE49-F238E27FC236}">
                <a16:creationId xmlns:a16="http://schemas.microsoft.com/office/drawing/2014/main" id="{285FE6EE-D713-4E30-8AAD-DD9DF02E8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31"/>
            <a:ext cx="12192000" cy="6884931"/>
          </a:xfrm>
          <a:prstGeom prst="rect">
            <a:avLst/>
          </a:prstGeom>
        </p:spPr>
      </p:pic>
      <p:pic>
        <p:nvPicPr>
          <p:cNvPr id="5" name="Picture 4">
            <a:extLst>
              <a:ext uri="{FF2B5EF4-FFF2-40B4-BE49-F238E27FC236}">
                <a16:creationId xmlns:a16="http://schemas.microsoft.com/office/drawing/2014/main" id="{E2582CF5-81FD-49C2-9CEE-48A802C272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027956" y="2300353"/>
            <a:ext cx="2387650" cy="18847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1B7AD1BA-F92E-4B67-8136-CFCCF27101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42838" y="2294905"/>
            <a:ext cx="2336606" cy="18955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494FA730-DD8B-4F1F-845F-D472DA54F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86195" y="2496454"/>
            <a:ext cx="2238750" cy="14925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A83EE1BB-92E6-41B7-AF53-7F3C9B09D3C9}"/>
              </a:ext>
            </a:extLst>
          </p:cNvPr>
          <p:cNvPicPr>
            <a:picLocks noChangeAspect="1"/>
          </p:cNvPicPr>
          <p:nvPr/>
        </p:nvPicPr>
        <p:blipFill>
          <a:blip r:embed="rId7"/>
          <a:stretch>
            <a:fillRect/>
          </a:stretch>
        </p:blipFill>
        <p:spPr>
          <a:xfrm>
            <a:off x="6560274" y="2102051"/>
            <a:ext cx="1927486" cy="19865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Speech Bubble: Rectangle 11">
            <a:extLst>
              <a:ext uri="{FF2B5EF4-FFF2-40B4-BE49-F238E27FC236}">
                <a16:creationId xmlns:a16="http://schemas.microsoft.com/office/drawing/2014/main" id="{B2995CC9-C10A-4787-AE8D-93CC6671251B}"/>
              </a:ext>
            </a:extLst>
          </p:cNvPr>
          <p:cNvSpPr/>
          <p:nvPr/>
        </p:nvSpPr>
        <p:spPr>
          <a:xfrm>
            <a:off x="6858000" y="356782"/>
            <a:ext cx="3921369" cy="967154"/>
          </a:xfrm>
          <a:prstGeom prst="wedgeRectCallout">
            <a:avLst>
              <a:gd name="adj1" fmla="val 63472"/>
              <a:gd name="adj2" fmla="val 84318"/>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dirty="0"/>
              <a:t>I have a ruler!</a:t>
            </a:r>
          </a:p>
        </p:txBody>
      </p:sp>
      <p:pic>
        <p:nvPicPr>
          <p:cNvPr id="15" name="Picture 14">
            <a:extLst>
              <a:ext uri="{FF2B5EF4-FFF2-40B4-BE49-F238E27FC236}">
                <a16:creationId xmlns:a16="http://schemas.microsoft.com/office/drawing/2014/main" id="{9287F04D-DF80-4C50-861F-B01841EDF8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80537">
            <a:off x="3557100" y="4233955"/>
            <a:ext cx="994081" cy="1723712"/>
          </a:xfrm>
          <a:prstGeom prst="rect">
            <a:avLst/>
          </a:prstGeom>
        </p:spPr>
      </p:pic>
      <p:sp>
        <p:nvSpPr>
          <p:cNvPr id="16" name="Speech Bubble: Rectangle 15">
            <a:extLst>
              <a:ext uri="{FF2B5EF4-FFF2-40B4-BE49-F238E27FC236}">
                <a16:creationId xmlns:a16="http://schemas.microsoft.com/office/drawing/2014/main" id="{42DE75DC-9F0D-48A1-805C-F6EE4E43809E}"/>
              </a:ext>
            </a:extLst>
          </p:cNvPr>
          <p:cNvSpPr/>
          <p:nvPr/>
        </p:nvSpPr>
        <p:spPr>
          <a:xfrm>
            <a:off x="2158075" y="668471"/>
            <a:ext cx="3921369" cy="967154"/>
          </a:xfrm>
          <a:prstGeom prst="wedgeRectCallout">
            <a:avLst>
              <a:gd name="adj1" fmla="val -59398"/>
              <a:gd name="adj2" fmla="val 6795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t>I have a ruler!</a:t>
            </a:r>
          </a:p>
        </p:txBody>
      </p:sp>
    </p:spTree>
    <p:extLst>
      <p:ext uri="{BB962C8B-B14F-4D97-AF65-F5344CB8AC3E}">
        <p14:creationId xmlns:p14="http://schemas.microsoft.com/office/powerpoint/2010/main" val="23705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rgbClr val="00B0F0"/>
                </a:solidFill>
                <a:effectLst/>
                <a:uLnTx/>
                <a:uFillTx/>
                <a:latin typeface="Verdana"/>
                <a:ea typeface="+mn-ea"/>
                <a:cs typeface="+mn-cs"/>
              </a:rPr>
              <a:t>Period 1</a:t>
            </a:r>
            <a:endParaRPr kumimoji="0" lang="en-US" sz="3200" b="1" u="none" strike="noStrike" kern="1200" cap="none" spc="0" normalizeH="0" baseline="0" noProof="0" dirty="0">
              <a:ln>
                <a:noFill/>
              </a:ln>
              <a:solidFill>
                <a:srgbClr val="00B0F0"/>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5"/>
          <a:stretch>
            <a:fillRect/>
          </a:stretch>
        </p:blipFill>
        <p:spPr>
          <a:xfrm>
            <a:off x="2991400" y="352843"/>
            <a:ext cx="7230484" cy="2181529"/>
          </a:xfrm>
          <a:prstGeom prst="rect">
            <a:avLst/>
          </a:prstGeom>
          <a:ln>
            <a:noFill/>
          </a:ln>
          <a:effectLst>
            <a:softEdge rad="112500"/>
          </a:effectLst>
        </p:spPr>
      </p:pic>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9" name="Rectangle 8">
            <a:extLst>
              <a:ext uri="{FF2B5EF4-FFF2-40B4-BE49-F238E27FC236}">
                <a16:creationId xmlns:a16="http://schemas.microsoft.com/office/drawing/2014/main" id="{61F5A1DF-E65D-416B-9011-48E52A3F04D8}"/>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10" name="Text Placeholder 7">
            <a:extLst>
              <a:ext uri="{FF2B5EF4-FFF2-40B4-BE49-F238E27FC236}">
                <a16:creationId xmlns:a16="http://schemas.microsoft.com/office/drawing/2014/main" id="{38FC2628-C0A8-465F-86CA-405B142DA601}"/>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talk.</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1409089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2" y="490905"/>
            <a:ext cx="11990476" cy="5876190"/>
          </a:xfrm>
          <a:prstGeom prst="rect">
            <a:avLst/>
          </a:prstGeom>
        </p:spPr>
      </p:pic>
      <p:sp>
        <p:nvSpPr>
          <p:cNvPr id="8" name="Speech Bubble: Rectangle 7">
            <a:extLst>
              <a:ext uri="{FF2B5EF4-FFF2-40B4-BE49-F238E27FC236}">
                <a16:creationId xmlns:a16="http://schemas.microsoft.com/office/drawing/2014/main" id="{E908561B-EEC3-4D6A-881E-ABE8EEB74986}"/>
              </a:ext>
            </a:extLst>
          </p:cNvPr>
          <p:cNvSpPr/>
          <p:nvPr/>
        </p:nvSpPr>
        <p:spPr>
          <a:xfrm>
            <a:off x="6813735" y="808844"/>
            <a:ext cx="3921369" cy="967154"/>
          </a:xfrm>
          <a:prstGeom prst="wedgeRectCallout">
            <a:avLst>
              <a:gd name="adj1" fmla="val 34325"/>
              <a:gd name="adj2" fmla="val 14795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a:t>I have a book!</a:t>
            </a:r>
          </a:p>
        </p:txBody>
      </p:sp>
      <p:sp>
        <p:nvSpPr>
          <p:cNvPr id="10" name="Rectangle 9">
            <a:extLst>
              <a:ext uri="{FF2B5EF4-FFF2-40B4-BE49-F238E27FC236}">
                <a16:creationId xmlns:a16="http://schemas.microsoft.com/office/drawing/2014/main" id="{87E69CE5-DBFA-4587-9851-1A9BA1F5EFF1}"/>
              </a:ext>
            </a:extLst>
          </p:cNvPr>
          <p:cNvSpPr/>
          <p:nvPr/>
        </p:nvSpPr>
        <p:spPr>
          <a:xfrm>
            <a:off x="2778369" y="1987062"/>
            <a:ext cx="1002323" cy="720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8AFDFF1D-5968-4CF5-B2DE-123205C3FA78}"/>
              </a:ext>
            </a:extLst>
          </p:cNvPr>
          <p:cNvSpPr/>
          <p:nvPr/>
        </p:nvSpPr>
        <p:spPr>
          <a:xfrm>
            <a:off x="2378167" y="808844"/>
            <a:ext cx="3921369" cy="1512021"/>
          </a:xfrm>
          <a:prstGeom prst="wedgeRectCallout">
            <a:avLst>
              <a:gd name="adj1" fmla="val -45945"/>
              <a:gd name="adj2" fmla="val 8539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t>I have a school bag!</a:t>
            </a:r>
          </a:p>
        </p:txBody>
      </p:sp>
    </p:spTree>
    <p:extLst>
      <p:ext uri="{BB962C8B-B14F-4D97-AF65-F5344CB8AC3E}">
        <p14:creationId xmlns:p14="http://schemas.microsoft.com/office/powerpoint/2010/main" val="182047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D69A5-3173-4034-8595-60ABEF765317}"/>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47B77E0B-A49D-46D0-968F-E1FD5FC9F621}"/>
              </a:ext>
            </a:extLst>
          </p:cNvPr>
          <p:cNvSpPr txBox="1">
            <a:spLocks/>
          </p:cNvSpPr>
          <p:nvPr/>
        </p:nvSpPr>
        <p:spPr>
          <a:xfrm>
            <a:off x="315310" y="893575"/>
            <a:ext cx="11445766"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Game: Let’s move and say!</a:t>
            </a:r>
          </a:p>
        </p:txBody>
      </p:sp>
      <p:pic>
        <p:nvPicPr>
          <p:cNvPr id="5" name="Picture 4">
            <a:extLst>
              <a:ext uri="{FF2B5EF4-FFF2-40B4-BE49-F238E27FC236}">
                <a16:creationId xmlns:a16="http://schemas.microsoft.com/office/drawing/2014/main" id="{5EACF34F-AA03-42D0-93DD-770B73406D1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7712"/>
          <a:stretch/>
        </p:blipFill>
        <p:spPr>
          <a:xfrm>
            <a:off x="2096773" y="3563936"/>
            <a:ext cx="7998454" cy="3294064"/>
          </a:xfrm>
          <a:prstGeom prst="rect">
            <a:avLst/>
          </a:prstGeom>
        </p:spPr>
      </p:pic>
    </p:spTree>
    <p:extLst>
      <p:ext uri="{BB962C8B-B14F-4D97-AF65-F5344CB8AC3E}">
        <p14:creationId xmlns:p14="http://schemas.microsoft.com/office/powerpoint/2010/main" val="3222358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E39CD17-EF9A-4307-9654-9870A9AECC75}"/>
              </a:ext>
            </a:extLst>
          </p:cNvPr>
          <p:cNvSpPr/>
          <p:nvPr/>
        </p:nvSpPr>
        <p:spPr>
          <a:xfrm>
            <a:off x="193431" y="105507"/>
            <a:ext cx="1758462" cy="1582615"/>
          </a:xfrm>
          <a:prstGeom prst="roundRect">
            <a:avLst/>
          </a:prstGeom>
          <a:solidFill>
            <a:srgbClr val="00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626FA56D-F22F-4ABA-9085-2A4954E36F74}"/>
              </a:ext>
            </a:extLst>
          </p:cNvPr>
          <p:cNvSpPr/>
          <p:nvPr/>
        </p:nvSpPr>
        <p:spPr>
          <a:xfrm>
            <a:off x="2051534" y="105507"/>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C8457181-92B3-4A8E-A772-7B094C204BE0}"/>
              </a:ext>
            </a:extLst>
          </p:cNvPr>
          <p:cNvSpPr/>
          <p:nvPr/>
        </p:nvSpPr>
        <p:spPr>
          <a:xfrm>
            <a:off x="2051534" y="1793630"/>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a:t>Go back 1 space</a:t>
            </a:r>
          </a:p>
        </p:txBody>
      </p:sp>
      <p:sp>
        <p:nvSpPr>
          <p:cNvPr id="5" name="Rectangle: Rounded Corners 4">
            <a:extLst>
              <a:ext uri="{FF2B5EF4-FFF2-40B4-BE49-F238E27FC236}">
                <a16:creationId xmlns:a16="http://schemas.microsoft.com/office/drawing/2014/main" id="{977C931D-04C3-4FE7-935F-76E2323A70B6}"/>
              </a:ext>
            </a:extLst>
          </p:cNvPr>
          <p:cNvSpPr/>
          <p:nvPr/>
        </p:nvSpPr>
        <p:spPr>
          <a:xfrm>
            <a:off x="2051534" y="3481753"/>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C48A041-3EC6-45CF-B745-F8AC19B73A52}"/>
              </a:ext>
            </a:extLst>
          </p:cNvPr>
          <p:cNvSpPr/>
          <p:nvPr/>
        </p:nvSpPr>
        <p:spPr>
          <a:xfrm>
            <a:off x="2051534" y="5169876"/>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a:t>Go forward 1 space</a:t>
            </a:r>
          </a:p>
        </p:txBody>
      </p:sp>
      <p:sp>
        <p:nvSpPr>
          <p:cNvPr id="7" name="Rectangle: Rounded Corners 6">
            <a:extLst>
              <a:ext uri="{FF2B5EF4-FFF2-40B4-BE49-F238E27FC236}">
                <a16:creationId xmlns:a16="http://schemas.microsoft.com/office/drawing/2014/main" id="{589FB921-86C4-4EEA-B861-795512DF9526}"/>
              </a:ext>
            </a:extLst>
          </p:cNvPr>
          <p:cNvSpPr/>
          <p:nvPr/>
        </p:nvSpPr>
        <p:spPr>
          <a:xfrm>
            <a:off x="3927226" y="5169875"/>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6245A6-28C8-4833-818C-9E5E60153C79}"/>
              </a:ext>
            </a:extLst>
          </p:cNvPr>
          <p:cNvSpPr/>
          <p:nvPr/>
        </p:nvSpPr>
        <p:spPr>
          <a:xfrm>
            <a:off x="5802918" y="5169875"/>
            <a:ext cx="3120870"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r>
              <a:rPr lang="en-US" sz="3600" dirty="0"/>
              <a:t>Back to </a:t>
            </a:r>
          </a:p>
          <a:p>
            <a:r>
              <a:rPr lang="en-US" sz="3600" dirty="0"/>
              <a:t>start!</a:t>
            </a:r>
          </a:p>
        </p:txBody>
      </p:sp>
      <p:sp>
        <p:nvSpPr>
          <p:cNvPr id="9" name="Rectangle: Rounded Corners 8">
            <a:extLst>
              <a:ext uri="{FF2B5EF4-FFF2-40B4-BE49-F238E27FC236}">
                <a16:creationId xmlns:a16="http://schemas.microsoft.com/office/drawing/2014/main" id="{EFD53E83-5BBA-41DB-A0A2-6C9894715ED2}"/>
              </a:ext>
            </a:extLst>
          </p:cNvPr>
          <p:cNvSpPr/>
          <p:nvPr/>
        </p:nvSpPr>
        <p:spPr>
          <a:xfrm>
            <a:off x="6444730" y="3499332"/>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60F2A02-8C29-4867-A797-48390F83C2C9}"/>
              </a:ext>
            </a:extLst>
          </p:cNvPr>
          <p:cNvSpPr/>
          <p:nvPr/>
        </p:nvSpPr>
        <p:spPr>
          <a:xfrm>
            <a:off x="6477000" y="1828793"/>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E7CBC27-796D-4EE8-BAA4-14D21FF18981}"/>
              </a:ext>
            </a:extLst>
          </p:cNvPr>
          <p:cNvSpPr/>
          <p:nvPr/>
        </p:nvSpPr>
        <p:spPr>
          <a:xfrm>
            <a:off x="8346836" y="1802420"/>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a:t>Go back 1 space</a:t>
            </a:r>
          </a:p>
        </p:txBody>
      </p:sp>
      <p:sp>
        <p:nvSpPr>
          <p:cNvPr id="12" name="Rectangle: Rounded Corners 11">
            <a:extLst>
              <a:ext uri="{FF2B5EF4-FFF2-40B4-BE49-F238E27FC236}">
                <a16:creationId xmlns:a16="http://schemas.microsoft.com/office/drawing/2014/main" id="{EC1EF9A6-5A02-4418-94A1-34AD57E3CD5E}"/>
              </a:ext>
            </a:extLst>
          </p:cNvPr>
          <p:cNvSpPr/>
          <p:nvPr/>
        </p:nvSpPr>
        <p:spPr>
          <a:xfrm>
            <a:off x="10240118" y="2584937"/>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227025D-8981-41A3-8222-0CC691DFB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771" y="164923"/>
            <a:ext cx="1463783" cy="1463783"/>
          </a:xfrm>
          <a:prstGeom prst="rect">
            <a:avLst/>
          </a:prstGeom>
        </p:spPr>
      </p:pic>
      <p:pic>
        <p:nvPicPr>
          <p:cNvPr id="17" name="Picture 16">
            <a:extLst>
              <a:ext uri="{FF2B5EF4-FFF2-40B4-BE49-F238E27FC236}">
                <a16:creationId xmlns:a16="http://schemas.microsoft.com/office/drawing/2014/main" id="{9A608D90-0CEF-4CDC-B693-94D5773F0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36697">
            <a:off x="2139297" y="364472"/>
            <a:ext cx="1833115" cy="1590318"/>
          </a:xfrm>
          <a:prstGeom prst="rect">
            <a:avLst/>
          </a:prstGeom>
        </p:spPr>
      </p:pic>
      <p:pic>
        <p:nvPicPr>
          <p:cNvPr id="19" name="Picture 18">
            <a:extLst>
              <a:ext uri="{FF2B5EF4-FFF2-40B4-BE49-F238E27FC236}">
                <a16:creationId xmlns:a16="http://schemas.microsoft.com/office/drawing/2014/main" id="{0CDE4E37-238B-45F6-97BD-A7A2044CFF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796524">
            <a:off x="1941260" y="3441004"/>
            <a:ext cx="1976365" cy="1699273"/>
          </a:xfrm>
          <a:prstGeom prst="rect">
            <a:avLst/>
          </a:prstGeom>
        </p:spPr>
      </p:pic>
      <p:pic>
        <p:nvPicPr>
          <p:cNvPr id="21" name="Picture 20">
            <a:extLst>
              <a:ext uri="{FF2B5EF4-FFF2-40B4-BE49-F238E27FC236}">
                <a16:creationId xmlns:a16="http://schemas.microsoft.com/office/drawing/2014/main" id="{E41C99B8-2423-4857-9A29-D457E44F1C9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767" t="25482" r="6767" b="24615"/>
          <a:stretch/>
        </p:blipFill>
        <p:spPr>
          <a:xfrm>
            <a:off x="3950230" y="5647862"/>
            <a:ext cx="1646967" cy="744800"/>
          </a:xfrm>
          <a:prstGeom prst="rect">
            <a:avLst/>
          </a:prstGeom>
          <a:ln>
            <a:noFill/>
          </a:ln>
          <a:effectLst>
            <a:softEdge rad="112500"/>
          </a:effectLst>
        </p:spPr>
      </p:pic>
      <p:pic>
        <p:nvPicPr>
          <p:cNvPr id="23" name="Picture 22">
            <a:extLst>
              <a:ext uri="{FF2B5EF4-FFF2-40B4-BE49-F238E27FC236}">
                <a16:creationId xmlns:a16="http://schemas.microsoft.com/office/drawing/2014/main" id="{1E6E8345-A3B9-477B-995C-17781357EF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40937">
            <a:off x="6297554" y="1712960"/>
            <a:ext cx="2052815" cy="1920614"/>
          </a:xfrm>
          <a:prstGeom prst="rect">
            <a:avLst/>
          </a:prstGeom>
        </p:spPr>
      </p:pic>
      <p:pic>
        <p:nvPicPr>
          <p:cNvPr id="25" name="Picture 24">
            <a:extLst>
              <a:ext uri="{FF2B5EF4-FFF2-40B4-BE49-F238E27FC236}">
                <a16:creationId xmlns:a16="http://schemas.microsoft.com/office/drawing/2014/main" id="{3D80A64D-EA88-40E1-B692-F3F615271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23788" y="2668334"/>
            <a:ext cx="4391121" cy="1521333"/>
          </a:xfrm>
          <a:prstGeom prst="rect">
            <a:avLst/>
          </a:prstGeom>
        </p:spPr>
      </p:pic>
      <p:pic>
        <p:nvPicPr>
          <p:cNvPr id="30" name="Picture 29">
            <a:extLst>
              <a:ext uri="{FF2B5EF4-FFF2-40B4-BE49-F238E27FC236}">
                <a16:creationId xmlns:a16="http://schemas.microsoft.com/office/drawing/2014/main" id="{BBB37E54-BCDF-40D7-9F71-07528B73A1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3192" y="5280710"/>
            <a:ext cx="1312969" cy="1342541"/>
          </a:xfrm>
          <a:prstGeom prst="rect">
            <a:avLst/>
          </a:prstGeom>
        </p:spPr>
      </p:pic>
      <p:pic>
        <p:nvPicPr>
          <p:cNvPr id="34" name="Picture 33">
            <a:extLst>
              <a:ext uri="{FF2B5EF4-FFF2-40B4-BE49-F238E27FC236}">
                <a16:creationId xmlns:a16="http://schemas.microsoft.com/office/drawing/2014/main" id="{38C06EAE-769F-4FE2-A825-EF6E278118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78067" y="3665855"/>
            <a:ext cx="1857395" cy="1238263"/>
          </a:xfrm>
          <a:prstGeom prst="rect">
            <a:avLst/>
          </a:prstGeom>
        </p:spPr>
      </p:pic>
      <p:sp>
        <p:nvSpPr>
          <p:cNvPr id="37" name="Arrow: Right 36">
            <a:extLst>
              <a:ext uri="{FF2B5EF4-FFF2-40B4-BE49-F238E27FC236}">
                <a16:creationId xmlns:a16="http://schemas.microsoft.com/office/drawing/2014/main" id="{6C963604-24A0-4459-B57F-850F06A5C5B3}"/>
              </a:ext>
            </a:extLst>
          </p:cNvPr>
          <p:cNvSpPr/>
          <p:nvPr/>
        </p:nvSpPr>
        <p:spPr>
          <a:xfrm>
            <a:off x="375201" y="1775329"/>
            <a:ext cx="888372" cy="568103"/>
          </a:xfrm>
          <a:prstGeom prst="rightArrow">
            <a:avLst/>
          </a:pr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peech Bubble: Rectangle 40">
            <a:extLst>
              <a:ext uri="{FF2B5EF4-FFF2-40B4-BE49-F238E27FC236}">
                <a16:creationId xmlns:a16="http://schemas.microsoft.com/office/drawing/2014/main" id="{CB669BB4-868E-4D9E-BE2C-8657F5174F4D}"/>
              </a:ext>
            </a:extLst>
          </p:cNvPr>
          <p:cNvSpPr/>
          <p:nvPr/>
        </p:nvSpPr>
        <p:spPr>
          <a:xfrm>
            <a:off x="5918278" y="249914"/>
            <a:ext cx="3921369" cy="938847"/>
          </a:xfrm>
          <a:prstGeom prst="wedgeRectCallout">
            <a:avLst>
              <a:gd name="adj1" fmla="val -45945"/>
              <a:gd name="adj2" fmla="val 8539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i="1" dirty="0"/>
              <a:t>I have a pencil!</a:t>
            </a:r>
          </a:p>
        </p:txBody>
      </p:sp>
      <p:grpSp>
        <p:nvGrpSpPr>
          <p:cNvPr id="29" name="Group 28">
            <a:extLst>
              <a:ext uri="{FF2B5EF4-FFF2-40B4-BE49-F238E27FC236}">
                <a16:creationId xmlns:a16="http://schemas.microsoft.com/office/drawing/2014/main" id="{D4365CA0-FBD7-45FF-B1D6-C0C3E65B6788}"/>
              </a:ext>
            </a:extLst>
          </p:cNvPr>
          <p:cNvGrpSpPr>
            <a:grpSpLocks noChangeAspect="1"/>
          </p:cNvGrpSpPr>
          <p:nvPr/>
        </p:nvGrpSpPr>
        <p:grpSpPr>
          <a:xfrm rot="7200000">
            <a:off x="10048695" y="1289695"/>
            <a:ext cx="874801" cy="874801"/>
            <a:chOff x="4912918" y="2963818"/>
            <a:chExt cx="1080000" cy="1080000"/>
          </a:xfrm>
          <a:solidFill>
            <a:srgbClr val="FBE5D6">
              <a:alpha val="1176"/>
            </a:srgbClr>
          </a:solidFill>
          <a:effectLst/>
        </p:grpSpPr>
        <p:sp>
          <p:nvSpPr>
            <p:cNvPr id="31" name="Freeform: Shape 212">
              <a:extLst>
                <a:ext uri="{FF2B5EF4-FFF2-40B4-BE49-F238E27FC236}">
                  <a16:creationId xmlns:a16="http://schemas.microsoft.com/office/drawing/2014/main" id="{0B41EBB5-7D45-4FDA-A8F6-958C8C068F3D}"/>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32" name="Straight Connector 31">
              <a:extLst>
                <a:ext uri="{FF2B5EF4-FFF2-40B4-BE49-F238E27FC236}">
                  <a16:creationId xmlns:a16="http://schemas.microsoft.com/office/drawing/2014/main" id="{8D8BB434-7573-4D7C-9427-D06C400017C0}"/>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4507026-CA31-4EB4-9EAD-E9E9A0A7D1BF}"/>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pic>
        <p:nvPicPr>
          <p:cNvPr id="35" name="Picture 2" descr="Burbuja vector png » PNG Image">
            <a:extLst>
              <a:ext uri="{FF2B5EF4-FFF2-40B4-BE49-F238E27FC236}">
                <a16:creationId xmlns:a16="http://schemas.microsoft.com/office/drawing/2014/main" id="{CFC876D8-03E2-4405-9845-3D4BF57887D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049140" y="105922"/>
            <a:ext cx="1865376" cy="1865376"/>
          </a:xfrm>
          <a:prstGeom prst="rect">
            <a:avLst/>
          </a:prstGeom>
          <a:noFill/>
          <a:extLst>
            <a:ext uri="{909E8E84-426E-40DD-AFC4-6F175D3DCCD1}">
              <a14:hiddenFill xmlns:a14="http://schemas.microsoft.com/office/drawing/2010/main">
                <a:solidFill>
                  <a:srgbClr val="FFFFFF"/>
                </a:solidFill>
              </a14:hiddenFill>
            </a:ext>
          </a:extLst>
        </p:spPr>
      </p:pic>
      <p:pic>
        <p:nvPicPr>
          <p:cNvPr id="36" name="1 Picture 102">
            <a:extLst>
              <a:ext uri="{FF2B5EF4-FFF2-40B4-BE49-F238E27FC236}">
                <a16:creationId xmlns:a16="http://schemas.microsoft.com/office/drawing/2014/main" id="{BE74CA72-F461-4284-9D64-7F39DBE30D00}"/>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7652" r="8720" b="16294"/>
          <a:stretch/>
        </p:blipFill>
        <p:spPr>
          <a:xfrm>
            <a:off x="10529920" y="527134"/>
            <a:ext cx="915760" cy="995264"/>
          </a:xfrm>
          <a:prstGeom prst="rect">
            <a:avLst/>
          </a:prstGeom>
          <a:ln>
            <a:noFill/>
          </a:ln>
          <a:effectLst/>
        </p:spPr>
      </p:pic>
      <p:pic>
        <p:nvPicPr>
          <p:cNvPr id="38" name="2 Picture 101">
            <a:extLst>
              <a:ext uri="{FF2B5EF4-FFF2-40B4-BE49-F238E27FC236}">
                <a16:creationId xmlns:a16="http://schemas.microsoft.com/office/drawing/2014/main" id="{A0DB0570-7330-4455-9761-8D4D539D365F}"/>
              </a:ext>
            </a:extLst>
          </p:cNvPr>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l="15441" r="12603" b="11115"/>
          <a:stretch/>
        </p:blipFill>
        <p:spPr>
          <a:xfrm>
            <a:off x="10535819" y="480669"/>
            <a:ext cx="903960" cy="1088191"/>
          </a:xfrm>
          <a:prstGeom prst="rect">
            <a:avLst/>
          </a:prstGeom>
          <a:ln>
            <a:noFill/>
          </a:ln>
          <a:effectLst/>
        </p:spPr>
      </p:pic>
      <p:pic>
        <p:nvPicPr>
          <p:cNvPr id="39" name="3 Picture 99">
            <a:extLst>
              <a:ext uri="{FF2B5EF4-FFF2-40B4-BE49-F238E27FC236}">
                <a16:creationId xmlns:a16="http://schemas.microsoft.com/office/drawing/2014/main" id="{A469733D-6D9C-41A2-9928-588A4E592C03}"/>
              </a:ext>
            </a:extLst>
          </p:cNvPr>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l="13780" t="4540" r="13667" b="15311"/>
          <a:stretch/>
        </p:blipFill>
        <p:spPr>
          <a:xfrm>
            <a:off x="10520212" y="545802"/>
            <a:ext cx="935174" cy="957926"/>
          </a:xfrm>
          <a:prstGeom prst="rect">
            <a:avLst/>
          </a:prstGeom>
          <a:ln>
            <a:noFill/>
          </a:ln>
          <a:effectLst/>
        </p:spPr>
      </p:pic>
      <p:pic>
        <p:nvPicPr>
          <p:cNvPr id="40" name="4 Picture 98">
            <a:extLst>
              <a:ext uri="{FF2B5EF4-FFF2-40B4-BE49-F238E27FC236}">
                <a16:creationId xmlns:a16="http://schemas.microsoft.com/office/drawing/2014/main" id="{E15B8426-89FC-4B13-A689-4D318C9314B0}"/>
              </a:ext>
            </a:extLst>
          </p:cNvPr>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l="5879" t="4962" r="11260" b="14888"/>
          <a:stretch/>
        </p:blipFill>
        <p:spPr>
          <a:xfrm>
            <a:off x="10520210" y="555722"/>
            <a:ext cx="935177" cy="938086"/>
          </a:xfrm>
          <a:prstGeom prst="rect">
            <a:avLst/>
          </a:prstGeom>
          <a:ln>
            <a:noFill/>
          </a:ln>
          <a:effectLst/>
        </p:spPr>
      </p:pic>
      <p:pic>
        <p:nvPicPr>
          <p:cNvPr id="42" name="5 Picture 103">
            <a:extLst>
              <a:ext uri="{FF2B5EF4-FFF2-40B4-BE49-F238E27FC236}">
                <a16:creationId xmlns:a16="http://schemas.microsoft.com/office/drawing/2014/main" id="{417E0125-74C9-4AFB-953E-2233F191434B}"/>
              </a:ext>
            </a:extLst>
          </p:cNvPr>
          <p:cNvPicPr>
            <a:picLocks noChangeAspect="1"/>
          </p:cNvPicPr>
          <p:nvPr/>
        </p:nvPicPr>
        <p:blipFill rotWithShape="1">
          <a:blip r:embed="rId23" cstate="email">
            <a:extLst>
              <a:ext uri="{BEBA8EAE-BF5A-486C-A8C5-ECC9F3942E4B}">
                <a14:imgProps xmlns:a14="http://schemas.microsoft.com/office/drawing/2010/main">
                  <a14:imgLayer r:embed="rId24">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l="12140" r="13692" b="15063"/>
          <a:stretch/>
        </p:blipFill>
        <p:spPr>
          <a:xfrm>
            <a:off x="10521438" y="527135"/>
            <a:ext cx="932722" cy="995262"/>
          </a:xfrm>
          <a:prstGeom prst="rect">
            <a:avLst/>
          </a:prstGeom>
          <a:ln>
            <a:noFill/>
          </a:ln>
          <a:effectLst/>
        </p:spPr>
      </p:pic>
      <p:pic>
        <p:nvPicPr>
          <p:cNvPr id="43" name="6 Picture 100">
            <a:extLst>
              <a:ext uri="{FF2B5EF4-FFF2-40B4-BE49-F238E27FC236}">
                <a16:creationId xmlns:a16="http://schemas.microsoft.com/office/drawing/2014/main" id="{F7400B0A-28B1-4303-AAC4-D4ED78B95462}"/>
              </a:ext>
            </a:extLst>
          </p:cNvPr>
          <p:cNvPicPr>
            <a:picLocks noChangeAspect="1"/>
          </p:cNvPicPr>
          <p:nvPr/>
        </p:nvPicPr>
        <p:blipFill rotWithShape="1">
          <a:blip r:embed="rId25" cstate="email">
            <a:extLst>
              <a:ext uri="{BEBA8EAE-BF5A-486C-A8C5-ECC9F3942E4B}">
                <a14:imgProps xmlns:a14="http://schemas.microsoft.com/office/drawing/2010/main">
                  <a14:imgLayer r:embed="rId26">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l="7292" r="17368" b="13490"/>
          <a:stretch/>
        </p:blipFill>
        <p:spPr>
          <a:xfrm>
            <a:off x="10521438" y="511984"/>
            <a:ext cx="932722" cy="1025561"/>
          </a:xfrm>
          <a:prstGeom prst="rect">
            <a:avLst/>
          </a:prstGeom>
          <a:ln>
            <a:noFill/>
          </a:ln>
          <a:effectLst/>
        </p:spPr>
      </p:pic>
      <p:pic>
        <p:nvPicPr>
          <p:cNvPr id="44" name="back dice spinner 1 Picture 97">
            <a:extLst>
              <a:ext uri="{FF2B5EF4-FFF2-40B4-BE49-F238E27FC236}">
                <a16:creationId xmlns:a16="http://schemas.microsoft.com/office/drawing/2014/main" id="{D6E46CE9-863E-476C-BCC5-E12454DC6261}"/>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5700" r="9519" b="12627"/>
          <a:stretch/>
        </p:blipFill>
        <p:spPr>
          <a:xfrm>
            <a:off x="10532360" y="520039"/>
            <a:ext cx="910880" cy="1009452"/>
          </a:xfrm>
          <a:prstGeom prst="rect">
            <a:avLst/>
          </a:prstGeom>
          <a:ln>
            <a:noFill/>
          </a:ln>
          <a:effectLst/>
        </p:spPr>
      </p:pic>
      <p:grpSp>
        <p:nvGrpSpPr>
          <p:cNvPr id="45" name="Group 44">
            <a:extLst>
              <a:ext uri="{FF2B5EF4-FFF2-40B4-BE49-F238E27FC236}">
                <a16:creationId xmlns:a16="http://schemas.microsoft.com/office/drawing/2014/main" id="{5A13B934-6202-4D4D-AE4B-D4C31760FC92}"/>
              </a:ext>
            </a:extLst>
          </p:cNvPr>
          <p:cNvGrpSpPr>
            <a:grpSpLocks noChangeAspect="1"/>
          </p:cNvGrpSpPr>
          <p:nvPr/>
        </p:nvGrpSpPr>
        <p:grpSpPr>
          <a:xfrm rot="18000000">
            <a:off x="10589589" y="567771"/>
            <a:ext cx="874801" cy="874801"/>
            <a:chOff x="4912918" y="2963818"/>
            <a:chExt cx="1080000" cy="1080000"/>
          </a:xfrm>
          <a:solidFill>
            <a:srgbClr val="FBE5D6">
              <a:alpha val="1176"/>
            </a:srgbClr>
          </a:solidFill>
          <a:effectLst/>
        </p:grpSpPr>
        <p:sp>
          <p:nvSpPr>
            <p:cNvPr id="46" name="Freeform: Shape 204">
              <a:extLst>
                <a:ext uri="{FF2B5EF4-FFF2-40B4-BE49-F238E27FC236}">
                  <a16:creationId xmlns:a16="http://schemas.microsoft.com/office/drawing/2014/main" id="{34EE1AAC-6EE1-4972-BAB9-36A44E0F300B}"/>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47" name="Straight Connector 46">
              <a:extLst>
                <a:ext uri="{FF2B5EF4-FFF2-40B4-BE49-F238E27FC236}">
                  <a16:creationId xmlns:a16="http://schemas.microsoft.com/office/drawing/2014/main" id="{8E5E6A05-D53F-48AF-B860-13D92AE6794B}"/>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EBCB465-CF0C-4C4E-8898-9F7ADAC99DCB}"/>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0F92006-8277-4E66-A135-5FFF52E1C43E}"/>
              </a:ext>
            </a:extLst>
          </p:cNvPr>
          <p:cNvGrpSpPr>
            <a:grpSpLocks noChangeAspect="1"/>
          </p:cNvGrpSpPr>
          <p:nvPr/>
        </p:nvGrpSpPr>
        <p:grpSpPr>
          <a:xfrm rot="14400000">
            <a:off x="10589589" y="567771"/>
            <a:ext cx="874801" cy="874801"/>
            <a:chOff x="4912918" y="2963818"/>
            <a:chExt cx="1080000" cy="1080000"/>
          </a:xfrm>
          <a:solidFill>
            <a:srgbClr val="FBE5D6">
              <a:alpha val="1176"/>
            </a:srgbClr>
          </a:solidFill>
          <a:effectLst/>
        </p:grpSpPr>
        <p:sp>
          <p:nvSpPr>
            <p:cNvPr id="50" name="Freeform: Shape 208">
              <a:extLst>
                <a:ext uri="{FF2B5EF4-FFF2-40B4-BE49-F238E27FC236}">
                  <a16:creationId xmlns:a16="http://schemas.microsoft.com/office/drawing/2014/main" id="{F27177F8-9951-46B1-BC52-07B8D1DD55FB}"/>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51" name="Straight Connector 50">
              <a:extLst>
                <a:ext uri="{FF2B5EF4-FFF2-40B4-BE49-F238E27FC236}">
                  <a16:creationId xmlns:a16="http://schemas.microsoft.com/office/drawing/2014/main" id="{4D35EA47-EC92-4537-82CA-DCE86C848FF9}"/>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9CCEE4F-7625-434B-BA22-FCF4DD9B2757}"/>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596B89F-FD0E-4D61-AB1F-129A0A0F1790}"/>
              </a:ext>
            </a:extLst>
          </p:cNvPr>
          <p:cNvGrpSpPr>
            <a:grpSpLocks noChangeAspect="1"/>
          </p:cNvGrpSpPr>
          <p:nvPr/>
        </p:nvGrpSpPr>
        <p:grpSpPr>
          <a:xfrm rot="7200000">
            <a:off x="10589589" y="567771"/>
            <a:ext cx="874801" cy="874801"/>
            <a:chOff x="4912918" y="2963818"/>
            <a:chExt cx="1080000" cy="1080000"/>
          </a:xfrm>
          <a:solidFill>
            <a:srgbClr val="FBE5D6">
              <a:alpha val="1176"/>
            </a:srgbClr>
          </a:solidFill>
          <a:effectLst/>
        </p:grpSpPr>
        <p:sp>
          <p:nvSpPr>
            <p:cNvPr id="54" name="Freeform: Shape 212">
              <a:extLst>
                <a:ext uri="{FF2B5EF4-FFF2-40B4-BE49-F238E27FC236}">
                  <a16:creationId xmlns:a16="http://schemas.microsoft.com/office/drawing/2014/main" id="{BE4F7D90-E7C6-4790-871F-54CC83A0047C}"/>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55" name="Straight Connector 54">
              <a:extLst>
                <a:ext uri="{FF2B5EF4-FFF2-40B4-BE49-F238E27FC236}">
                  <a16:creationId xmlns:a16="http://schemas.microsoft.com/office/drawing/2014/main" id="{417490E4-8C93-478C-ADEE-B55A2D33587F}"/>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3F2147B-CDBF-4D0C-94AE-43102BDE3761}"/>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EA4ED8B9-2DFC-4774-A998-C85D984B119C}"/>
              </a:ext>
            </a:extLst>
          </p:cNvPr>
          <p:cNvGrpSpPr>
            <a:grpSpLocks noChangeAspect="1"/>
          </p:cNvGrpSpPr>
          <p:nvPr/>
        </p:nvGrpSpPr>
        <p:grpSpPr>
          <a:xfrm rot="3600000">
            <a:off x="10589589" y="567771"/>
            <a:ext cx="874801" cy="874801"/>
            <a:chOff x="4912918" y="2963818"/>
            <a:chExt cx="1080000" cy="1080000"/>
          </a:xfrm>
          <a:solidFill>
            <a:srgbClr val="FBE5D6">
              <a:alpha val="1176"/>
            </a:srgbClr>
          </a:solidFill>
          <a:effectLst/>
        </p:grpSpPr>
        <p:sp>
          <p:nvSpPr>
            <p:cNvPr id="58" name="Freeform: Shape 216">
              <a:extLst>
                <a:ext uri="{FF2B5EF4-FFF2-40B4-BE49-F238E27FC236}">
                  <a16:creationId xmlns:a16="http://schemas.microsoft.com/office/drawing/2014/main" id="{E0E00F60-9E87-4D49-83B3-7AB6903F4AEB}"/>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59" name="Straight Connector 58">
              <a:extLst>
                <a:ext uri="{FF2B5EF4-FFF2-40B4-BE49-F238E27FC236}">
                  <a16:creationId xmlns:a16="http://schemas.microsoft.com/office/drawing/2014/main" id="{E374CA4E-2E85-46A6-85FD-8D3AF24AB2E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976BF3A-823A-42B9-BFC1-922B5FFE961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66516FA7-E97C-4866-86E8-741DF98DF80B}"/>
              </a:ext>
            </a:extLst>
          </p:cNvPr>
          <p:cNvGrpSpPr>
            <a:grpSpLocks noChangeAspect="1"/>
          </p:cNvGrpSpPr>
          <p:nvPr/>
        </p:nvGrpSpPr>
        <p:grpSpPr>
          <a:xfrm>
            <a:off x="10550400" y="587366"/>
            <a:ext cx="874801" cy="874801"/>
            <a:chOff x="4912918" y="2963818"/>
            <a:chExt cx="1080000" cy="1080000"/>
          </a:xfrm>
          <a:solidFill>
            <a:srgbClr val="FBE5D6">
              <a:alpha val="1176"/>
            </a:srgbClr>
          </a:solidFill>
          <a:effectLst/>
        </p:grpSpPr>
        <p:sp>
          <p:nvSpPr>
            <p:cNvPr id="62" name="Freeform: Shape 220">
              <a:extLst>
                <a:ext uri="{FF2B5EF4-FFF2-40B4-BE49-F238E27FC236}">
                  <a16:creationId xmlns:a16="http://schemas.microsoft.com/office/drawing/2014/main" id="{B24D685B-287E-4DC9-B51A-1710D2CC230B}"/>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080" dirty="0">
                <a:solidFill>
                  <a:srgbClr val="FFC000">
                    <a:lumMod val="50000"/>
                  </a:srgbClr>
                </a:solidFill>
                <a:latin typeface="Calibri" panose="020F0502020204030204"/>
              </a:endParaRPr>
            </a:p>
          </p:txBody>
        </p:sp>
        <p:cxnSp>
          <p:nvCxnSpPr>
            <p:cNvPr id="63" name="Straight Connector 62">
              <a:extLst>
                <a:ext uri="{FF2B5EF4-FFF2-40B4-BE49-F238E27FC236}">
                  <a16:creationId xmlns:a16="http://schemas.microsoft.com/office/drawing/2014/main" id="{AA8BE425-70AC-467A-8A94-11E85E808EB7}"/>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04E8EE-3436-4EAF-ABB3-8F94F6145B1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FEEE84-4753-45CF-BFA5-0C9618CD68F1}"/>
              </a:ext>
            </a:extLst>
          </p:cNvPr>
          <p:cNvGrpSpPr>
            <a:grpSpLocks noChangeAspect="1"/>
          </p:cNvGrpSpPr>
          <p:nvPr/>
        </p:nvGrpSpPr>
        <p:grpSpPr>
          <a:xfrm rot="10800000">
            <a:off x="10550400" y="587366"/>
            <a:ext cx="874801" cy="874801"/>
            <a:chOff x="4912918" y="2963818"/>
            <a:chExt cx="1080000" cy="1080000"/>
          </a:xfrm>
          <a:solidFill>
            <a:srgbClr val="FBE5D6">
              <a:alpha val="1176"/>
            </a:srgbClr>
          </a:solidFill>
          <a:effectLst/>
        </p:grpSpPr>
        <p:sp>
          <p:nvSpPr>
            <p:cNvPr id="66" name="Freeform: Shape 224">
              <a:extLst>
                <a:ext uri="{FF2B5EF4-FFF2-40B4-BE49-F238E27FC236}">
                  <a16:creationId xmlns:a16="http://schemas.microsoft.com/office/drawing/2014/main" id="{3E8E1486-1D97-41D9-86A2-E001B14FE12A}"/>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67" name="Straight Connector 66">
              <a:extLst>
                <a:ext uri="{FF2B5EF4-FFF2-40B4-BE49-F238E27FC236}">
                  <a16:creationId xmlns:a16="http://schemas.microsoft.com/office/drawing/2014/main" id="{8AC54EF0-F3F7-4666-8E9C-86CB996A01B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F2BB0EC-86C4-49B9-AF8E-F28012A3B59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pic>
        <p:nvPicPr>
          <p:cNvPr id="69" name="Applause Sound Effect.wav" descr="Applause Sound Effect.wav">
            <a:hlinkClick r:id="" action="ppaction://media"/>
            <a:extLst>
              <a:ext uri="{FF2B5EF4-FFF2-40B4-BE49-F238E27FC236}">
                <a16:creationId xmlns:a16="http://schemas.microsoft.com/office/drawing/2014/main" id="{F5F8C29F-809B-4FCF-ACF0-1874A6A1A7AA}"/>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150494" y="-2889815"/>
            <a:ext cx="975360" cy="975360"/>
          </a:xfrm>
          <a:prstGeom prst="rect">
            <a:avLst/>
          </a:prstGeom>
        </p:spPr>
      </p:pic>
    </p:spTree>
    <p:extLst>
      <p:ext uri="{BB962C8B-B14F-4D97-AF65-F5344CB8AC3E}">
        <p14:creationId xmlns:p14="http://schemas.microsoft.com/office/powerpoint/2010/main" val="1963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8" presetClass="emph" presetSubtype="0" repeatCount="indefinite" fill="hold" nodeType="withEffect">
                                  <p:stCondLst>
                                    <p:cond delay="0"/>
                                  </p:stCondLst>
                                  <p:childTnLst>
                                    <p:animRot by="21600000">
                                      <p:cBhvr>
                                        <p:cTn id="9" dur="10000" fill="hold"/>
                                        <p:tgtEl>
                                          <p:spTgt spid="29"/>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10000" fill="hold"/>
                                        <p:tgtEl>
                                          <p:spTgt spid="61"/>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10000" fill="hold"/>
                                        <p:tgtEl>
                                          <p:spTgt spid="4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10000" fill="hold"/>
                                        <p:tgtEl>
                                          <p:spTgt spid="49"/>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10000" fill="hold"/>
                                        <p:tgtEl>
                                          <p:spTgt spid="65"/>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10000" fill="hold"/>
                                        <p:tgtEl>
                                          <p:spTgt spid="5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10000" fill="hold"/>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par>
                                <p:cTn id="27" presetID="8" presetClass="emph" presetSubtype="0" fill="hold" nodeType="withEffect">
                                  <p:stCondLst>
                                    <p:cond delay="0"/>
                                  </p:stCondLst>
                                  <p:childTnLst>
                                    <p:animRot by="21600000">
                                      <p:cBhvr>
                                        <p:cTn id="28" dur="1000" fill="hold"/>
                                        <p:tgtEl>
                                          <p:spTgt spid="44"/>
                                        </p:tgtEl>
                                        <p:attrNameLst>
                                          <p:attrName>r</p:attrName>
                                        </p:attrNameLst>
                                      </p:cBhvr>
                                    </p:animRot>
                                  </p:childTnLst>
                                </p:cTn>
                              </p:par>
                              <p:par>
                                <p:cTn id="29" presetID="1" presetClass="exit" presetSubtype="0" fill="hold"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3"/>
                                        </p:tgtEl>
                                        <p:attrNameLst>
                                          <p:attrName>style.visibility</p:attrName>
                                        </p:attrNameLst>
                                      </p:cBhvr>
                                      <p:to>
                                        <p:strVal val="hidden"/>
                                      </p:to>
                                    </p:set>
                                  </p:childTnLst>
                                </p:cTn>
                              </p:par>
                            </p:childTnLst>
                          </p:cTn>
                        </p:par>
                        <p:par>
                          <p:cTn id="41" fill="hold">
                            <p:stCondLst>
                              <p:cond delay="1000"/>
                            </p:stCondLst>
                            <p:childTnLst>
                              <p:par>
                                <p:cTn id="42" presetID="1"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coin.wav"/>
                                        </p:tgtEl>
                                      </p:cMediaNode>
                                    </p:audio>
                                  </p:subTnLst>
                                </p:cTn>
                              </p:par>
                              <p:par>
                                <p:cTn id="44" presetID="1" presetClass="exit" presetSubtype="0" fill="hold" nodeType="withEffect">
                                  <p:stCondLst>
                                    <p:cond delay="0"/>
                                  </p:stCondLst>
                                  <p:childTnLst>
                                    <p:set>
                                      <p:cBhvr>
                                        <p:cTn id="4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46" restart="whenNotActive" fill="hold" evtFilter="cancelBubble" nodeType="interactiveSeq">
                <p:stCondLst>
                  <p:cond evt="onClick" delay="0">
                    <p:tgtEl>
                      <p:spTgt spid="4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coin.wav"/>
                                        </p:tgtEl>
                                      </p:cMediaNode>
                                    </p:audio>
                                  </p:subTnLst>
                                </p:cTn>
                              </p:par>
                              <p:par>
                                <p:cTn id="51" presetID="8" presetClass="emph" presetSubtype="0" fill="hold" nodeType="withEffect">
                                  <p:stCondLst>
                                    <p:cond delay="0"/>
                                  </p:stCondLst>
                                  <p:childTnLst>
                                    <p:animRot by="21600000">
                                      <p:cBhvr>
                                        <p:cTn id="52" dur="1000" fill="hold"/>
                                        <p:tgtEl>
                                          <p:spTgt spid="44"/>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4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2"/>
                                        </p:tgtEl>
                                        <p:attrNameLst>
                                          <p:attrName>style.visibility</p:attrName>
                                        </p:attrNameLst>
                                      </p:cBhvr>
                                      <p:to>
                                        <p:strVal val="hidden"/>
                                      </p:to>
                                    </p:set>
                                  </p:childTnLst>
                                </p:cTn>
                              </p:par>
                            </p:childTnLst>
                          </p:cTn>
                        </p:par>
                        <p:par>
                          <p:cTn id="65" fill="hold">
                            <p:stCondLst>
                              <p:cond delay="1000"/>
                            </p:stCondLst>
                            <p:childTnLst>
                              <p:par>
                                <p:cTn id="66" presetID="1" presetClass="entr" presetSubtype="0"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coin.wav"/>
                                        </p:tgtEl>
                                      </p:cMediaNode>
                                    </p:audio>
                                  </p:subTnLst>
                                </p:cTn>
                              </p:par>
                              <p:par>
                                <p:cTn id="68" presetID="1" presetClass="exit" presetSubtype="0" fill="hold" nodeType="withEffect">
                                  <p:stCondLst>
                                    <p:cond delay="0"/>
                                  </p:stCondLst>
                                  <p:childTnLst>
                                    <p:set>
                                      <p:cBhvr>
                                        <p:cTn id="69"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5" name="coin.wav"/>
                                        </p:tgtEl>
                                      </p:cMediaNode>
                                    </p:audio>
                                  </p:subTnLst>
                                </p:cTn>
                              </p:par>
                              <p:par>
                                <p:cTn id="75" presetID="8" presetClass="emph" presetSubtype="0" fill="hold" nodeType="withEffect">
                                  <p:stCondLst>
                                    <p:cond delay="0"/>
                                  </p:stCondLst>
                                  <p:childTnLst>
                                    <p:animRot by="21600000">
                                      <p:cBhvr>
                                        <p:cTn id="76" dur="1000" fill="hold"/>
                                        <p:tgtEl>
                                          <p:spTgt spid="44"/>
                                        </p:tgtEl>
                                        <p:attrNameLst>
                                          <p:attrName>r</p:attrName>
                                        </p:attrNameLst>
                                      </p:cBhvr>
                                    </p:animRot>
                                  </p:childTnLst>
                                </p:cTn>
                              </p:par>
                              <p:par>
                                <p:cTn id="77" presetID="1" presetClass="exit" presetSubtype="0" fill="hold"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38"/>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9"/>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3"/>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5" name="coin.wav"/>
                                        </p:tgtEl>
                                      </p:cMediaNode>
                                    </p:audio>
                                  </p:subTnLst>
                                </p:cTn>
                              </p:par>
                              <p:par>
                                <p:cTn id="92" presetID="1" presetClass="exit" presetSubtype="0" fill="hold" nodeType="withEffect">
                                  <p:stCondLst>
                                    <p:cond delay="0"/>
                                  </p:stCondLst>
                                  <p:childTnLst>
                                    <p:set>
                                      <p:cBhvr>
                                        <p:cTn id="93"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4" restart="whenNotActive" fill="hold" evtFilter="cancelBubble" nodeType="interactiveSeq">
                <p:stCondLst>
                  <p:cond evt="onClick" delay="0">
                    <p:tgtEl>
                      <p:spTgt spid="65"/>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5" name="coin.wav"/>
                                        </p:tgtEl>
                                      </p:cMediaNode>
                                    </p:audio>
                                  </p:subTnLst>
                                </p:cTn>
                              </p:par>
                              <p:par>
                                <p:cTn id="99" presetID="8" presetClass="emph" presetSubtype="0" fill="hold" nodeType="withEffect">
                                  <p:stCondLst>
                                    <p:cond delay="0"/>
                                  </p:stCondLst>
                                  <p:childTnLst>
                                    <p:animRot by="21600000">
                                      <p:cBhvr>
                                        <p:cTn id="100" dur="1000" fill="hold"/>
                                        <p:tgtEl>
                                          <p:spTgt spid="44"/>
                                        </p:tgtEl>
                                        <p:attrNameLst>
                                          <p:attrName>r</p:attrName>
                                        </p:attrNameLst>
                                      </p:cBhvr>
                                    </p:animRot>
                                  </p:childTnLst>
                                </p:cTn>
                              </p:par>
                              <p:par>
                                <p:cTn id="101" presetID="1" presetClass="exit" presetSubtype="0" fill="hold" nodeType="with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40"/>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2"/>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43"/>
                                        </p:tgtEl>
                                        <p:attrNameLst>
                                          <p:attrName>style.visibility</p:attrName>
                                        </p:attrNameLst>
                                      </p:cBhvr>
                                      <p:to>
                                        <p:strVal val="hidden"/>
                                      </p:to>
                                    </p:set>
                                  </p:childTnLst>
                                </p:cTn>
                              </p:par>
                            </p:childTnLst>
                          </p:cTn>
                        </p:par>
                        <p:par>
                          <p:cTn id="113" fill="hold">
                            <p:stCondLst>
                              <p:cond delay="1000"/>
                            </p:stCondLst>
                            <p:childTnLst>
                              <p:par>
                                <p:cTn id="114" presetID="1" presetClass="entr" presetSubtype="0" fill="hold" nodeType="afterEffect">
                                  <p:stCondLst>
                                    <p:cond delay="0"/>
                                  </p:stCondLst>
                                  <p:childTnLst>
                                    <p:set>
                                      <p:cBhvr>
                                        <p:cTn id="11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coin.wav"/>
                                        </p:tgtEl>
                                      </p:cMediaNode>
                                    </p:audio>
                                  </p:subTnLst>
                                </p:cTn>
                              </p:par>
                              <p:par>
                                <p:cTn id="116" presetID="1" presetClass="exit" presetSubtype="0" fill="hold" nodeType="withEffect">
                                  <p:stCondLst>
                                    <p:cond delay="0"/>
                                  </p:stCondLst>
                                  <p:childTnLst>
                                    <p:set>
                                      <p:cBhvr>
                                        <p:cTn id="117"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53"/>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5" name="coin.wav"/>
                                        </p:tgtEl>
                                      </p:cMediaNode>
                                    </p:audio>
                                  </p:subTnLst>
                                </p:cTn>
                              </p:par>
                              <p:par>
                                <p:cTn id="123" presetID="8" presetClass="emph" presetSubtype="0" fill="hold" nodeType="withEffect">
                                  <p:stCondLst>
                                    <p:cond delay="0"/>
                                  </p:stCondLst>
                                  <p:childTnLst>
                                    <p:animRot by="21600000">
                                      <p:cBhvr>
                                        <p:cTn id="124" dur="1000" fill="hold"/>
                                        <p:tgtEl>
                                          <p:spTgt spid="44"/>
                                        </p:tgtEl>
                                        <p:attrNameLst>
                                          <p:attrName>r</p:attrName>
                                        </p:attrNameLst>
                                      </p:cBhvr>
                                    </p:animRot>
                                  </p:childTnLst>
                                </p:cTn>
                              </p:par>
                              <p:par>
                                <p:cTn id="125" presetID="1" presetClass="exit" presetSubtype="0" fill="hold" nodeType="withEffect">
                                  <p:stCondLst>
                                    <p:cond delay="0"/>
                                  </p:stCondLst>
                                  <p:childTnLst>
                                    <p:set>
                                      <p:cBhvr>
                                        <p:cTn id="126" dur="1" fill="hold">
                                          <p:stCondLst>
                                            <p:cond delay="0"/>
                                          </p:stCondLst>
                                        </p:cTn>
                                        <p:tgtEl>
                                          <p:spTgt spid="36"/>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38"/>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3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40"/>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42"/>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43"/>
                                        </p:tgtEl>
                                        <p:attrNameLst>
                                          <p:attrName>style.visibility</p:attrName>
                                        </p:attrNameLst>
                                      </p:cBhvr>
                                      <p:to>
                                        <p:strVal val="hidden"/>
                                      </p:to>
                                    </p:set>
                                  </p:childTnLst>
                                </p:cTn>
                              </p:par>
                            </p:childTnLst>
                          </p:cTn>
                        </p:par>
                        <p:par>
                          <p:cTn id="137" fill="hold">
                            <p:stCondLst>
                              <p:cond delay="1000"/>
                            </p:stCondLst>
                            <p:childTnLst>
                              <p:par>
                                <p:cTn id="138" presetID="1" presetClass="entr" presetSubtype="0" fill="hold" nodeType="afterEffect">
                                  <p:stCondLst>
                                    <p:cond delay="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5" name="coin.wav"/>
                                        </p:tgtEl>
                                      </p:cMediaNode>
                                    </p:audio>
                                  </p:subTnLst>
                                </p:cTn>
                              </p:par>
                              <p:par>
                                <p:cTn id="140" presetID="1" presetClass="exit" presetSubtype="0" fill="hold" nodeType="withEffect">
                                  <p:stCondLst>
                                    <p:cond delay="0"/>
                                  </p:stCondLst>
                                  <p:childTnLst>
                                    <p:set>
                                      <p:cBhvr>
                                        <p:cTn id="14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42" restart="whenNotActive" fill="hold" evtFilter="cancelBubble" nodeType="interactiveSeq">
                <p:stCondLst>
                  <p:cond evt="onClick" delay="0">
                    <p:tgtEl>
                      <p:spTgt spid="57"/>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5" name="coin.wav"/>
                                        </p:tgtEl>
                                      </p:cMediaNode>
                                    </p:audio>
                                  </p:subTnLst>
                                </p:cTn>
                              </p:par>
                              <p:par>
                                <p:cTn id="147" presetID="8" presetClass="emph" presetSubtype="0" fill="hold" nodeType="withEffect">
                                  <p:stCondLst>
                                    <p:cond delay="0"/>
                                  </p:stCondLst>
                                  <p:childTnLst>
                                    <p:animRot by="21600000">
                                      <p:cBhvr>
                                        <p:cTn id="148" dur="1000" fill="hold"/>
                                        <p:tgtEl>
                                          <p:spTgt spid="44"/>
                                        </p:tgtEl>
                                        <p:attrNameLst>
                                          <p:attrName>r</p:attrName>
                                        </p:attrNameLst>
                                      </p:cBhvr>
                                    </p:animRot>
                                  </p:childTnLst>
                                </p:cTn>
                              </p:par>
                              <p:par>
                                <p:cTn id="149" presetID="1" presetClass="exit" presetSubtype="0" fill="hold" nodeType="withEffect">
                                  <p:stCondLst>
                                    <p:cond delay="0"/>
                                  </p:stCondLst>
                                  <p:childTnLst>
                                    <p:set>
                                      <p:cBhvr>
                                        <p:cTn id="150" dur="1" fill="hold">
                                          <p:stCondLst>
                                            <p:cond delay="0"/>
                                          </p:stCondLst>
                                        </p:cTn>
                                        <p:tgtEl>
                                          <p:spTgt spid="36"/>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38"/>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39"/>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40"/>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42"/>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43"/>
                                        </p:tgtEl>
                                        <p:attrNameLst>
                                          <p:attrName>style.visibility</p:attrName>
                                        </p:attrNameLst>
                                      </p:cBhvr>
                                      <p:to>
                                        <p:strVal val="hidden"/>
                                      </p:to>
                                    </p:set>
                                  </p:childTnLst>
                                </p:cTn>
                              </p:par>
                            </p:childTnLst>
                          </p:cTn>
                        </p:par>
                        <p:par>
                          <p:cTn id="161" fill="hold">
                            <p:stCondLst>
                              <p:cond delay="1000"/>
                            </p:stCondLst>
                            <p:childTnLst>
                              <p:par>
                                <p:cTn id="162" presetID="1" presetClass="entr" presetSubtype="0" fill="hold" nodeType="afterEffect">
                                  <p:stCondLst>
                                    <p:cond delay="0"/>
                                  </p:stCondLst>
                                  <p:childTnLst>
                                    <p:set>
                                      <p:cBhvr>
                                        <p:cTn id="16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5" name="coin.wav"/>
                                        </p:tgtEl>
                                      </p:cMediaNode>
                                    </p:audio>
                                  </p:subTnLst>
                                </p:cTn>
                              </p:par>
                              <p:par>
                                <p:cTn id="164" presetID="1" presetClass="exit" presetSubtype="0" fill="hold" nodeType="withEffect">
                                  <p:stCondLst>
                                    <p:cond delay="0"/>
                                  </p:stCondLst>
                                  <p:childTnLst>
                                    <p:set>
                                      <p:cBhvr>
                                        <p:cTn id="16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66" fill="hold" display="0">
                  <p:stCondLst>
                    <p:cond delay="indefinite"/>
                  </p:stCondLst>
                  <p:endCondLst>
                    <p:cond evt="onStopAudio" delay="0">
                      <p:tgtEl>
                        <p:sldTgt/>
                      </p:tgtEl>
                    </p:cond>
                  </p:endCondLst>
                </p:cTn>
                <p:tgtEl>
                  <p:spTgt spid="69"/>
                </p:tgtEl>
              </p:cMediaNode>
            </p:audio>
          </p:childTnLst>
        </p:cTn>
      </p:par>
    </p:tnLst>
    <p:bldLst>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8" name="Rectangle 7">
            <a:extLst>
              <a:ext uri="{FF2B5EF4-FFF2-40B4-BE49-F238E27FC236}">
                <a16:creationId xmlns:a16="http://schemas.microsoft.com/office/drawing/2014/main" id="{DC7A868F-4212-455C-A7F6-D6756B95C686}"/>
              </a:ext>
            </a:extLst>
          </p:cNvPr>
          <p:cNvSpPr/>
          <p:nvPr/>
        </p:nvSpPr>
        <p:spPr>
          <a:xfrm>
            <a:off x="3132084" y="833275"/>
            <a:ext cx="1078395"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11" name="Text Placeholder 7">
            <a:extLst>
              <a:ext uri="{FF2B5EF4-FFF2-40B4-BE49-F238E27FC236}">
                <a16:creationId xmlns:a16="http://schemas.microsoft.com/office/drawing/2014/main" id="{E5D2F34D-80F9-4B23-B5E3-B4E1ADFC851B}"/>
              </a:ext>
            </a:extLst>
          </p:cNvPr>
          <p:cNvSpPr txBox="1">
            <a:spLocks/>
          </p:cNvSpPr>
          <p:nvPr/>
        </p:nvSpPr>
        <p:spPr>
          <a:xfrm>
            <a:off x="4230230" y="1092606"/>
            <a:ext cx="490637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wrap-up</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794227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2082451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6" name="图片 29">
            <a:extLst>
              <a:ext uri="{FF2B5EF4-FFF2-40B4-BE49-F238E27FC236}">
                <a16:creationId xmlns:a16="http://schemas.microsoft.com/office/drawing/2014/main" id="{3DF0D751-5EC7-4B93-B2D8-9E92D2F14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id="{1BB68989-D362-49CE-B767-85A3A3E3E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dirty="0" smtClean="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endPar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pic>
        <p:nvPicPr>
          <p:cNvPr id="38" name="Picture 37">
            <a:extLst>
              <a:ext uri="{FF2B5EF4-FFF2-40B4-BE49-F238E27FC236}">
                <a16:creationId xmlns:a16="http://schemas.microsoft.com/office/drawing/2014/main" id="{6F251390-2385-40BD-93BD-04137184F400}"/>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id="{EADA5322-C816-4C32-B8D7-0F3F44C51970}"/>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id="{E922475B-7FE6-4FF5-BFB1-2F87D55BD30B}"/>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id="{F13D9159-811A-4564-AC88-50D2EF7B6190}"/>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247256" y="402486"/>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sp>
        <p:nvSpPr>
          <p:cNvPr id="45" name="Rectangle 44">
            <a:extLst>
              <a:ext uri="{FF2B5EF4-FFF2-40B4-BE49-F238E27FC236}">
                <a16:creationId xmlns:a16="http://schemas.microsoft.com/office/drawing/2014/main" id="{8E7D4A43-DAF9-4B63-A66D-BE065D39CC19}"/>
              </a:ext>
            </a:extLst>
          </p:cNvPr>
          <p:cNvSpPr/>
          <p:nvPr/>
        </p:nvSpPr>
        <p:spPr>
          <a:xfrm>
            <a:off x="3417623" y="233048"/>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id="{178ADC04-FCA1-44A3-BBEA-26FC54B5A6D7}"/>
              </a:ext>
            </a:extLst>
          </p:cNvPr>
          <p:cNvSpPr/>
          <p:nvPr/>
        </p:nvSpPr>
        <p:spPr>
          <a:xfrm>
            <a:off x="3417623" y="1354703"/>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id="{773FBAC4-3D75-4FA0-9C12-9BA492182756}"/>
              </a:ext>
            </a:extLst>
          </p:cNvPr>
          <p:cNvSpPr/>
          <p:nvPr/>
        </p:nvSpPr>
        <p:spPr>
          <a:xfrm>
            <a:off x="3390323" y="2507173"/>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id="{95A6C37D-618F-4DA3-ADA4-29F869DFC789}"/>
              </a:ext>
            </a:extLst>
          </p:cNvPr>
          <p:cNvSpPr/>
          <p:nvPr/>
        </p:nvSpPr>
        <p:spPr>
          <a:xfrm>
            <a:off x="3380604" y="3630948"/>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id="{90A94001-15F5-4AE4-854E-BE89F3DF32AD}"/>
              </a:ext>
            </a:extLst>
          </p:cNvPr>
          <p:cNvSpPr/>
          <p:nvPr/>
        </p:nvSpPr>
        <p:spPr>
          <a:xfrm>
            <a:off x="3380604" y="470223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id="{9C7071E4-5178-42CC-9854-B97B1E44409D}"/>
              </a:ext>
            </a:extLst>
          </p:cNvPr>
          <p:cNvSpPr txBox="1">
            <a:spLocks/>
          </p:cNvSpPr>
          <p:nvPr/>
        </p:nvSpPr>
        <p:spPr>
          <a:xfrm>
            <a:off x="4247255" y="1511839"/>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Look</a:t>
            </a: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 listen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repeat.</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1" name="Text Placeholder 7">
            <a:extLst>
              <a:ext uri="{FF2B5EF4-FFF2-40B4-BE49-F238E27FC236}">
                <a16:creationId xmlns:a16="http://schemas.microsoft.com/office/drawing/2014/main" id="{2C70EF8C-3384-41C8-9C49-FECBBF0F8121}"/>
              </a:ext>
            </a:extLst>
          </p:cNvPr>
          <p:cNvSpPr txBox="1">
            <a:spLocks/>
          </p:cNvSpPr>
          <p:nvPr/>
        </p:nvSpPr>
        <p:spPr>
          <a:xfrm>
            <a:off x="4247254" y="2644279"/>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point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say.</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2" name="Text Placeholder 7">
            <a:extLst>
              <a:ext uri="{FF2B5EF4-FFF2-40B4-BE49-F238E27FC236}">
                <a16:creationId xmlns:a16="http://schemas.microsoft.com/office/drawing/2014/main" id="{20F36A46-0B78-4E0E-AABB-6D8B98BC3B63}"/>
              </a:ext>
            </a:extLst>
          </p:cNvPr>
          <p:cNvSpPr txBox="1">
            <a:spLocks/>
          </p:cNvSpPr>
          <p:nvPr/>
        </p:nvSpPr>
        <p:spPr>
          <a:xfrm>
            <a:off x="4247253" y="3801271"/>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talk.</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3" name="Text Placeholder 7">
            <a:extLst>
              <a:ext uri="{FF2B5EF4-FFF2-40B4-BE49-F238E27FC236}">
                <a16:creationId xmlns:a16="http://schemas.microsoft.com/office/drawing/2014/main" id="{F48FD554-D29C-4E50-B852-09A719B33486}"/>
              </a:ext>
            </a:extLst>
          </p:cNvPr>
          <p:cNvSpPr txBox="1">
            <a:spLocks/>
          </p:cNvSpPr>
          <p:nvPr/>
        </p:nvSpPr>
        <p:spPr>
          <a:xfrm>
            <a:off x="4247253" y="4869991"/>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wrap-up</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4444"/>
          <a:stretch/>
        </p:blipFill>
        <p:spPr>
          <a:xfrm>
            <a:off x="-598755" y="2649520"/>
            <a:ext cx="3793538" cy="3693928"/>
          </a:xfrm>
          <a:prstGeom prst="rect">
            <a:avLst/>
          </a:prstGeom>
        </p:spPr>
      </p:pic>
      <p:pic>
        <p:nvPicPr>
          <p:cNvPr id="55" name="Picture 54">
            <a:extLst>
              <a:ext uri="{FF2B5EF4-FFF2-40B4-BE49-F238E27FC236}">
                <a16:creationId xmlns:a16="http://schemas.microsoft.com/office/drawing/2014/main" id="{3A23705C-0ECB-4E95-B568-310261EF2C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053" t="481" r="391" b="-481"/>
          <a:stretch/>
        </p:blipFill>
        <p:spPr>
          <a:xfrm>
            <a:off x="9353399" y="2524430"/>
            <a:ext cx="3793538" cy="3693928"/>
          </a:xfrm>
          <a:prstGeom prst="rect">
            <a:avLst/>
          </a:prstGeom>
        </p:spPr>
      </p:pic>
      <p:pic>
        <p:nvPicPr>
          <p:cNvPr id="26" name="图片 28">
            <a:extLst>
              <a:ext uri="{FF2B5EF4-FFF2-40B4-BE49-F238E27FC236}">
                <a16:creationId xmlns:a16="http://schemas.microsoft.com/office/drawing/2014/main" id="{29A87B27-A9A8-42C8-93FF-EB63ECBF2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extLst>
      <p:ext uri="{BB962C8B-B14F-4D97-AF65-F5344CB8AC3E}">
        <p14:creationId xmlns:p14="http://schemas.microsoft.com/office/powerpoint/2010/main" val="3227370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648089" y="890616"/>
            <a:ext cx="7543911"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sp>
        <p:nvSpPr>
          <p:cNvPr id="45" name="Rectangle 44">
            <a:extLst>
              <a:ext uri="{FF2B5EF4-FFF2-40B4-BE49-F238E27FC236}">
                <a16:creationId xmlns:a16="http://schemas.microsoft.com/office/drawing/2014/main" id="{8E7D4A43-DAF9-4B63-A66D-BE065D39CC19}"/>
              </a:ext>
            </a:extLst>
          </p:cNvPr>
          <p:cNvSpPr/>
          <p:nvPr/>
        </p:nvSpPr>
        <p:spPr>
          <a:xfrm>
            <a:off x="3237125" y="792859"/>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choose</a:t>
            </a:r>
          </a:p>
        </p:txBody>
      </p:sp>
      <p:pic>
        <p:nvPicPr>
          <p:cNvPr id="9" name="Track 068">
            <a:hlinkClick r:id="" action="ppaction://media"/>
            <a:extLst>
              <a:ext uri="{FF2B5EF4-FFF2-40B4-BE49-F238E27FC236}">
                <a16:creationId xmlns:a16="http://schemas.microsoft.com/office/drawing/2014/main" id="{770B015C-BDCF-497C-8025-2A773AA54702}"/>
              </a:ext>
            </a:extLst>
          </p:cNvPr>
          <p:cNvPicPr>
            <a:picLocks noChangeAspect="1"/>
          </p:cNvPicPr>
          <p:nvPr>
            <a:audioFile r:link="rId1"/>
            <p:extLst>
              <p:ext uri="{DAA4B4D4-6D71-4841-9C94-3DE7FCFB9230}">
                <p14:media xmlns:p14="http://schemas.microsoft.com/office/powerpoint/2010/main" r:embed="rId2">
                  <p14:trim st="13187" end="21855.3437"/>
                </p14:media>
              </p:ext>
            </p:extLst>
          </p:nvPr>
        </p:nvPicPr>
        <p:blipFill>
          <a:blip r:embed="rId6">
            <a:duotone>
              <a:prstClr val="black"/>
              <a:schemeClr val="accent1">
                <a:tint val="45000"/>
                <a:satMod val="400000"/>
              </a:schemeClr>
            </a:duotone>
          </a:blip>
          <a:stretch>
            <a:fillRect/>
          </a:stretch>
        </p:blipFill>
        <p:spPr>
          <a:xfrm>
            <a:off x="9207657" y="466977"/>
            <a:ext cx="609600" cy="609600"/>
          </a:xfrm>
          <a:prstGeom prst="rect">
            <a:avLst/>
          </a:prstGeom>
        </p:spPr>
      </p:pic>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pic>
        <p:nvPicPr>
          <p:cNvPr id="2" name="Picture 1"/>
          <p:cNvPicPr>
            <a:picLocks noChangeAspect="1"/>
          </p:cNvPicPr>
          <p:nvPr/>
        </p:nvPicPr>
        <p:blipFill>
          <a:blip r:embed="rId11"/>
          <a:stretch>
            <a:fillRect/>
          </a:stretch>
        </p:blipFill>
        <p:spPr>
          <a:xfrm>
            <a:off x="1491351" y="2079851"/>
            <a:ext cx="3052924" cy="260896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2"/>
          <a:stretch>
            <a:fillRect/>
          </a:stretch>
        </p:blipFill>
        <p:spPr>
          <a:xfrm>
            <a:off x="4838099" y="2101130"/>
            <a:ext cx="3054463" cy="26044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3"/>
          <a:stretch>
            <a:fillRect/>
          </a:stretch>
        </p:blipFill>
        <p:spPr>
          <a:xfrm>
            <a:off x="8290025" y="2145764"/>
            <a:ext cx="3054463" cy="2566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62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afterEffect">
                                  <p:stCondLst>
                                    <p:cond delay="0"/>
                                  </p:stCondLst>
                                  <p:childTnLst>
                                    <p:cmd type="call" cmd="playFrom(0.0)">
                                      <p:cBhvr>
                                        <p:cTn id="15" dur="2574"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28463EF3-FDA2-4458-AB21-3459F282C7E2}"/>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20963"/>
            <a:ext cx="1641913" cy="1399119"/>
          </a:xfrm>
          <a:prstGeom prst="rect">
            <a:avLst/>
          </a:prstGeom>
        </p:spPr>
      </p:pic>
      <p:sp>
        <p:nvSpPr>
          <p:cNvPr id="13"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choose</a:t>
            </a:r>
          </a:p>
        </p:txBody>
      </p:sp>
      <p:pic>
        <p:nvPicPr>
          <p:cNvPr id="9" name="Track 068">
            <a:hlinkClick r:id="" action="ppaction://media"/>
            <a:extLst>
              <a:ext uri="{FF2B5EF4-FFF2-40B4-BE49-F238E27FC236}">
                <a16:creationId xmlns:a16="http://schemas.microsoft.com/office/drawing/2014/main" id="{770B015C-BDCF-497C-8025-2A773AA54702}"/>
              </a:ext>
            </a:extLst>
          </p:cNvPr>
          <p:cNvPicPr>
            <a:picLocks noChangeAspect="1"/>
          </p:cNvPicPr>
          <p:nvPr>
            <a:audioFile r:link="rId1"/>
            <p:extLst>
              <p:ext uri="{DAA4B4D4-6D71-4841-9C94-3DE7FCFB9230}">
                <p14:media xmlns:p14="http://schemas.microsoft.com/office/powerpoint/2010/main" r:embed="rId2">
                  <p14:trim st="18309" end="16736.3437"/>
                </p14:media>
              </p:ext>
            </p:extLst>
          </p:nvPr>
        </p:nvPicPr>
        <p:blipFill>
          <a:blip r:embed="rId10">
            <a:duotone>
              <a:prstClr val="black"/>
              <a:schemeClr val="accent1">
                <a:tint val="45000"/>
                <a:satMod val="400000"/>
              </a:schemeClr>
            </a:duotone>
          </a:blip>
          <a:stretch>
            <a:fillRect/>
          </a:stretch>
        </p:blipFill>
        <p:spPr>
          <a:xfrm>
            <a:off x="9348269" y="466977"/>
            <a:ext cx="609600" cy="609600"/>
          </a:xfrm>
          <a:prstGeom prst="rect">
            <a:avLst/>
          </a:prstGeom>
        </p:spPr>
      </p:pic>
      <p:pic>
        <p:nvPicPr>
          <p:cNvPr id="16" name="Picture 15"/>
          <p:cNvPicPr>
            <a:picLocks noChangeAspect="1"/>
          </p:cNvPicPr>
          <p:nvPr/>
        </p:nvPicPr>
        <p:blipFill>
          <a:blip r:embed="rId11"/>
          <a:stretch>
            <a:fillRect/>
          </a:stretch>
        </p:blipFill>
        <p:spPr>
          <a:xfrm>
            <a:off x="4837098" y="2107785"/>
            <a:ext cx="3054463" cy="260445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a:stretch>
            <a:fillRect/>
          </a:stretch>
        </p:blipFill>
        <p:spPr>
          <a:xfrm>
            <a:off x="8356976" y="2145764"/>
            <a:ext cx="3054463" cy="256647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13"/>
          <a:stretch>
            <a:fillRect/>
          </a:stretch>
        </p:blipFill>
        <p:spPr>
          <a:xfrm>
            <a:off x="1317220" y="2058358"/>
            <a:ext cx="3054463" cy="2653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54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afterEffect">
                                  <p:stCondLst>
                                    <p:cond delay="0"/>
                                  </p:stCondLst>
                                  <p:childTnLst>
                                    <p:cmd type="call" cmd="playFrom(0.0)">
                                      <p:cBhvr>
                                        <p:cTn id="15" dur="2571"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28463EF3-FDA2-4458-AB21-3459F282C7E2}"/>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20963"/>
            <a:ext cx="1641913" cy="1399119"/>
          </a:xfrm>
          <a:prstGeom prst="rect">
            <a:avLst/>
          </a:prstGeom>
        </p:spPr>
      </p:pic>
      <p:sp>
        <p:nvSpPr>
          <p:cNvPr id="13"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choose</a:t>
            </a:r>
          </a:p>
        </p:txBody>
      </p:sp>
      <p:pic>
        <p:nvPicPr>
          <p:cNvPr id="9" name="Track 068">
            <a:hlinkClick r:id="" action="ppaction://media"/>
            <a:extLst>
              <a:ext uri="{FF2B5EF4-FFF2-40B4-BE49-F238E27FC236}">
                <a16:creationId xmlns:a16="http://schemas.microsoft.com/office/drawing/2014/main" id="{770B015C-BDCF-497C-8025-2A773AA54702}"/>
              </a:ext>
            </a:extLst>
          </p:cNvPr>
          <p:cNvPicPr>
            <a:picLocks noChangeAspect="1"/>
          </p:cNvPicPr>
          <p:nvPr>
            <a:audioFile r:link="rId1"/>
            <p:extLst>
              <p:ext uri="{DAA4B4D4-6D71-4841-9C94-3DE7FCFB9230}">
                <p14:media xmlns:p14="http://schemas.microsoft.com/office/powerpoint/2010/main" r:embed="rId2">
                  <p14:trim st="22883" end="10720.3437"/>
                </p14:media>
              </p:ext>
            </p:extLst>
          </p:nvPr>
        </p:nvPicPr>
        <p:blipFill>
          <a:blip r:embed="rId10">
            <a:duotone>
              <a:prstClr val="black"/>
              <a:schemeClr val="accent1">
                <a:tint val="45000"/>
                <a:satMod val="400000"/>
              </a:schemeClr>
            </a:duotone>
          </a:blip>
          <a:stretch>
            <a:fillRect/>
          </a:stretch>
        </p:blipFill>
        <p:spPr>
          <a:xfrm>
            <a:off x="9324053" y="466977"/>
            <a:ext cx="609600" cy="609600"/>
          </a:xfrm>
          <a:prstGeom prst="rect">
            <a:avLst/>
          </a:prstGeom>
        </p:spPr>
      </p:pic>
      <p:pic>
        <p:nvPicPr>
          <p:cNvPr id="16" name="Picture 15"/>
          <p:cNvPicPr>
            <a:picLocks noChangeAspect="1"/>
          </p:cNvPicPr>
          <p:nvPr/>
        </p:nvPicPr>
        <p:blipFill>
          <a:blip r:embed="rId11"/>
          <a:stretch>
            <a:fillRect/>
          </a:stretch>
        </p:blipFill>
        <p:spPr>
          <a:xfrm>
            <a:off x="1003516" y="2102061"/>
            <a:ext cx="3054463" cy="265387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a:stretch>
            <a:fillRect/>
          </a:stretch>
        </p:blipFill>
        <p:spPr>
          <a:xfrm>
            <a:off x="4673264" y="2102061"/>
            <a:ext cx="3054463" cy="260445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3"/>
          <a:stretch>
            <a:fillRect/>
          </a:stretch>
        </p:blipFill>
        <p:spPr>
          <a:xfrm>
            <a:off x="8343013" y="2145763"/>
            <a:ext cx="3054463" cy="2566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310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afterEffect">
                                  <p:stCondLst>
                                    <p:cond delay="0"/>
                                  </p:stCondLst>
                                  <p:childTnLst>
                                    <p:cmd type="call" cmd="playFrom(0.0)">
                                      <p:cBhvr>
                                        <p:cTn id="15" dur="4013"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6"/>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7DDB5D83-A65B-40BF-94D1-1CE540661E07}"/>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20963"/>
            <a:ext cx="1641913" cy="1399119"/>
          </a:xfrm>
          <a:prstGeom prst="rect">
            <a:avLst/>
          </a:prstGeom>
        </p:spPr>
      </p:pic>
      <p:sp>
        <p:nvSpPr>
          <p:cNvPr id="13"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choose</a:t>
            </a:r>
          </a:p>
        </p:txBody>
      </p:sp>
      <p:pic>
        <p:nvPicPr>
          <p:cNvPr id="9" name="Track 068">
            <a:hlinkClick r:id="" action="ppaction://media"/>
            <a:extLst>
              <a:ext uri="{FF2B5EF4-FFF2-40B4-BE49-F238E27FC236}">
                <a16:creationId xmlns:a16="http://schemas.microsoft.com/office/drawing/2014/main" id="{770B015C-BDCF-497C-8025-2A773AA54702}"/>
              </a:ext>
            </a:extLst>
          </p:cNvPr>
          <p:cNvPicPr>
            <a:picLocks noChangeAspect="1"/>
          </p:cNvPicPr>
          <p:nvPr>
            <a:audioFile r:link="rId1"/>
            <p:extLst>
              <p:ext uri="{DAA4B4D4-6D71-4841-9C94-3DE7FCFB9230}">
                <p14:media xmlns:p14="http://schemas.microsoft.com/office/powerpoint/2010/main" r:embed="rId2">
                  <p14:trim st="28008" end="6585.3437"/>
                </p14:media>
              </p:ext>
            </p:extLst>
          </p:nvPr>
        </p:nvPicPr>
        <p:blipFill>
          <a:blip r:embed="rId10">
            <a:duotone>
              <a:prstClr val="black"/>
              <a:schemeClr val="accent1">
                <a:tint val="45000"/>
                <a:satMod val="400000"/>
              </a:schemeClr>
            </a:duotone>
          </a:blip>
          <a:stretch>
            <a:fillRect/>
          </a:stretch>
        </p:blipFill>
        <p:spPr>
          <a:xfrm>
            <a:off x="9267090" y="466977"/>
            <a:ext cx="609600" cy="609600"/>
          </a:xfrm>
          <a:prstGeom prst="rect">
            <a:avLst/>
          </a:prstGeom>
        </p:spPr>
      </p:pic>
      <p:pic>
        <p:nvPicPr>
          <p:cNvPr id="16" name="Picture 15"/>
          <p:cNvPicPr>
            <a:picLocks noChangeAspect="1"/>
          </p:cNvPicPr>
          <p:nvPr/>
        </p:nvPicPr>
        <p:blipFill>
          <a:blip r:embed="rId11"/>
          <a:stretch>
            <a:fillRect/>
          </a:stretch>
        </p:blipFill>
        <p:spPr>
          <a:xfrm>
            <a:off x="8260215" y="2102061"/>
            <a:ext cx="3054463" cy="265387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a:stretch>
            <a:fillRect/>
          </a:stretch>
        </p:blipFill>
        <p:spPr>
          <a:xfrm>
            <a:off x="4673264" y="2102061"/>
            <a:ext cx="3054463" cy="260445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3"/>
          <a:stretch>
            <a:fillRect/>
          </a:stretch>
        </p:blipFill>
        <p:spPr>
          <a:xfrm>
            <a:off x="1173232" y="2121050"/>
            <a:ext cx="3054463" cy="2566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39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afterEffect">
                                  <p:stCondLst>
                                    <p:cond delay="0"/>
                                  </p:stCondLst>
                                  <p:childTnLst>
                                    <p:cmd type="call" cmd="playFrom(0.0)">
                                      <p:cBhvr>
                                        <p:cTn id="15" dur="3023"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9"/>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choose</a:t>
            </a:r>
          </a:p>
        </p:txBody>
      </p:sp>
      <p:pic>
        <p:nvPicPr>
          <p:cNvPr id="9" name="Track 068">
            <a:hlinkClick r:id="" action="ppaction://media"/>
            <a:extLst>
              <a:ext uri="{FF2B5EF4-FFF2-40B4-BE49-F238E27FC236}">
                <a16:creationId xmlns:a16="http://schemas.microsoft.com/office/drawing/2014/main" id="{770B015C-BDCF-497C-8025-2A773AA54702}"/>
              </a:ext>
            </a:extLst>
          </p:cNvPr>
          <p:cNvPicPr>
            <a:picLocks noChangeAspect="1"/>
          </p:cNvPicPr>
          <p:nvPr>
            <a:audioFile r:link="rId1"/>
            <p:extLst>
              <p:ext uri="{DAA4B4D4-6D71-4841-9C94-3DE7FCFB9230}">
                <p14:media xmlns:p14="http://schemas.microsoft.com/office/powerpoint/2010/main" r:embed="rId2">
                  <p14:trim st="13187" end="21855.3437"/>
                </p14:media>
              </p:ext>
            </p:extLst>
          </p:nvPr>
        </p:nvPicPr>
        <p:blipFill>
          <a:blip r:embed="rId10">
            <a:duotone>
              <a:prstClr val="black"/>
              <a:schemeClr val="accent1">
                <a:tint val="45000"/>
                <a:satMod val="400000"/>
              </a:schemeClr>
            </a:duotone>
          </a:blip>
          <a:stretch>
            <a:fillRect/>
          </a:stretch>
        </p:blipFill>
        <p:spPr>
          <a:xfrm>
            <a:off x="9470608" y="427567"/>
            <a:ext cx="609600" cy="609600"/>
          </a:xfrm>
          <a:prstGeom prst="rect">
            <a:avLst/>
          </a:prstGeom>
        </p:spPr>
      </p:pic>
      <p:pic>
        <p:nvPicPr>
          <p:cNvPr id="16" name="Picture 15"/>
          <p:cNvPicPr>
            <a:picLocks noChangeAspect="1"/>
          </p:cNvPicPr>
          <p:nvPr/>
        </p:nvPicPr>
        <p:blipFill>
          <a:blip r:embed="rId11"/>
          <a:stretch>
            <a:fillRect/>
          </a:stretch>
        </p:blipFill>
        <p:spPr>
          <a:xfrm>
            <a:off x="8343013" y="2101246"/>
            <a:ext cx="3054463" cy="254589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a:stretch>
            <a:fillRect/>
          </a:stretch>
        </p:blipFill>
        <p:spPr>
          <a:xfrm>
            <a:off x="4739637" y="2101246"/>
            <a:ext cx="3054463" cy="2545897"/>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3"/>
          <a:stretch>
            <a:fillRect/>
          </a:stretch>
        </p:blipFill>
        <p:spPr>
          <a:xfrm>
            <a:off x="1161885" y="2101245"/>
            <a:ext cx="3052924" cy="2545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90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afterEffect">
                                  <p:stCondLst>
                                    <p:cond delay="0"/>
                                  </p:stCondLst>
                                  <p:childTnLst>
                                    <p:cmd type="call" cmd="playFrom(0.0)">
                                      <p:cBhvr>
                                        <p:cTn id="15" dur="2574"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6"/>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546</TotalTime>
  <Words>391</Words>
  <Application>Microsoft Office PowerPoint</Application>
  <PresentationFormat>Widescreen</PresentationFormat>
  <Paragraphs>71</Paragraphs>
  <Slides>25</Slides>
  <Notes>12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.VnTime</vt:lpstr>
      <vt:lpstr>Amasis MT Pro Black</vt:lpstr>
      <vt:lpstr>Arial</vt:lpstr>
      <vt:lpstr>Berlin Sans FB Demi</vt:lpstr>
      <vt:lpstr>Calibri</vt:lpstr>
      <vt:lpstr>Calibri Light</vt:lpstr>
      <vt:lpstr>等线</vt:lpstr>
      <vt:lpstr>Leelawadee</vt:lpstr>
      <vt:lpstr>Sport Day</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Giang Do</cp:lastModifiedBy>
  <cp:revision>49</cp:revision>
  <dcterms:created xsi:type="dcterms:W3CDTF">2022-02-27T05:20:23Z</dcterms:created>
  <dcterms:modified xsi:type="dcterms:W3CDTF">2022-07-19T08:08:16Z</dcterms:modified>
</cp:coreProperties>
</file>