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6"/>
  </p:notesMasterIdLst>
  <p:sldIdLst>
    <p:sldId id="359" r:id="rId4"/>
    <p:sldId id="407" r:id="rId5"/>
    <p:sldId id="414" r:id="rId7"/>
    <p:sldId id="415" r:id="rId8"/>
    <p:sldId id="416" r:id="rId9"/>
    <p:sldId id="421" r:id="rId10"/>
    <p:sldId id="41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9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FF55-E815-421B-AAC6-655BA6903F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ACC47-67F5-43C8-8BD0-FCA53A9B2E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qua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>
            <a:fillRect/>
          </a:stretch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microsoft.com/office/2007/relationships/hdphoto" Target="../media/image11.wdp"/><Relationship Id="rId11" Type="http://schemas.openxmlformats.org/officeDocument/2006/relationships/image" Target="../media/image10.png"/><Relationship Id="rId10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a white and black text and a black background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66" y="75414"/>
            <a:ext cx="2168165" cy="21681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9.GI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slide" Target="slide6.xml"/><Relationship Id="rId7" Type="http://schemas.openxmlformats.org/officeDocument/2006/relationships/image" Target="../media/image25.png"/><Relationship Id="rId6" Type="http://schemas.openxmlformats.org/officeDocument/2006/relationships/slide" Target="slide4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7.xml"/><Relationship Id="rId20" Type="http://schemas.microsoft.com/office/2007/relationships/media" Target="../media/media2.mp3"/><Relationship Id="rId2" Type="http://schemas.openxmlformats.org/officeDocument/2006/relationships/image" Target="../media/image21.png"/><Relationship Id="rId19" Type="http://schemas.openxmlformats.org/officeDocument/2006/relationships/audio" Target="../media/media2.mp3"/><Relationship Id="rId18" Type="http://schemas.openxmlformats.org/officeDocument/2006/relationships/image" Target="../media/image30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openxmlformats.org/officeDocument/2006/relationships/slide" Target="slide7.xml"/><Relationship Id="rId14" Type="http://schemas.openxmlformats.org/officeDocument/2006/relationships/slide" Target="slide5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slide" Target="slide1.xml"/><Relationship Id="rId1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3" Type="http://schemas.openxmlformats.org/officeDocument/2006/relationships/audio" Target="../media/audio1.wav"/><Relationship Id="rId2" Type="http://schemas.openxmlformats.org/officeDocument/2006/relationships/image" Target="../media/image31.png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1.wav"/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1.wav"/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1.wav"/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88" y="1841243"/>
            <a:ext cx="7205487" cy="12070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20" y="2836050"/>
            <a:ext cx="10169009" cy="2633700"/>
          </a:xfrm>
          <a:prstGeom prst="rect">
            <a:avLst/>
          </a:prstGeom>
        </p:spPr>
      </p:pic>
      <p:pic>
        <p:nvPicPr>
          <p:cNvPr id="4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222298" y="2181979"/>
            <a:ext cx="717325" cy="636625"/>
          </a:xfrm>
          <a:prstGeom prst="rect">
            <a:avLst/>
          </a:prstGeom>
        </p:spPr>
      </p:pic>
      <p:pic>
        <p:nvPicPr>
          <p:cNvPr id="5" name="Picture 4" descr="5a151c87f1f159262a412ad550c3473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84175" y="4352925"/>
            <a:ext cx="2255706" cy="288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3,151 Kids Cheering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6" b="89549" l="3595" r="96569">
                        <a14:foregroundMark x1="83497" y1="52732" x2="92320" y2="48219"/>
                        <a14:foregroundMark x1="14216" y1="84086" x2="82680" y2="82185"/>
                        <a14:foregroundMark x1="58170" y1="46318" x2="57516" y2="58195"/>
                        <a14:foregroundMark x1="12745" y1="29216" x2="17157" y2="60570"/>
                        <a14:foregroundMark x1="44935" y1="30879" x2="33007" y2="64133"/>
                        <a14:foregroundMark x1="30719" y1="35867" x2="36928" y2="49406"/>
                        <a14:foregroundMark x1="66013" y1="22803" x2="59314" y2="57007"/>
                        <a14:foregroundMark x1="51471" y1="30641" x2="59477" y2="49169"/>
                        <a14:foregroundMark x1="73693" y1="42518" x2="80719" y2="51306"/>
                        <a14:foregroundMark x1="25980" y1="66983" x2="28758" y2="64371"/>
                        <a14:foregroundMark x1="43301" y1="66983" x2="43137" y2="73397"/>
                        <a14:foregroundMark x1="26797" y1="69834" x2="27451" y2="66746"/>
                        <a14:backgroundMark x1="37092" y1="15439" x2="54902" y2="20428"/>
                        <a14:backgroundMark x1="53595" y1="17815" x2="50490" y2="31116"/>
                        <a14:backgroundMark x1="19444" y1="74822" x2="24510" y2="66746"/>
                        <a14:backgroundMark x1="24183" y1="78860" x2="33333" y2="78622"/>
                        <a14:backgroundMark x1="39706" y1="77672" x2="44935" y2="77910"/>
                        <a14:backgroundMark x1="51144" y1="78385" x2="58824" y2="78622"/>
                        <a14:backgroundMark x1="45098" y1="77197" x2="52778" y2="77672"/>
                        <a14:backgroundMark x1="80719" y1="75772" x2="72549" y2="78385"/>
                        <a14:backgroundMark x1="71405" y1="58907" x2="76471" y2="53444"/>
                        <a14:backgroundMark x1="66993" y1="73159" x2="72712" y2="66271"/>
                        <a14:backgroundMark x1="51634" y1="70784" x2="52124" y2="61995"/>
                        <a14:backgroundMark x1="48856" y1="31354" x2="50817" y2="62470"/>
                        <a14:backgroundMark x1="12908" y1="83610" x2="83824" y2="84086"/>
                        <a14:backgroundMark x1="16830" y1="86223" x2="24837" y2="85273"/>
                        <a14:backgroundMark x1="34641" y1="81473" x2="78758" y2="80285"/>
                        <a14:backgroundMark x1="9150" y1="83135" x2="17157" y2="86936"/>
                        <a14:backgroundMark x1="16176" y1="85748" x2="22222" y2="82898"/>
                        <a14:backgroundMark x1="19118" y1="80285" x2="23529" y2="86698"/>
                        <a14:backgroundMark x1="42810" y1="80998" x2="50654" y2="88599"/>
                        <a14:backgroundMark x1="55065" y1="79097" x2="61601" y2="85273"/>
                        <a14:backgroundMark x1="66013" y1="78385" x2="72549" y2="84323"/>
                        <a14:backgroundMark x1="71242" y1="79572" x2="77614" y2="85273"/>
                        <a14:backgroundMark x1="75817" y1="80048" x2="81373" y2="85273"/>
                        <a14:backgroundMark x1="46732" y1="82185" x2="53268" y2="47981"/>
                        <a14:backgroundMark x1="68791" y1="66746" x2="74837" y2="28979"/>
                        <a14:backgroundMark x1="71569" y1="53207" x2="63399" y2="48219"/>
                        <a14:backgroundMark x1="20752" y1="69834" x2="33824" y2="16390"/>
                        <a14:backgroundMark x1="27614" y1="48694" x2="28595" y2="58195"/>
                        <a14:backgroundMark x1="45752" y1="60808" x2="49346" y2="59145"/>
                        <a14:backgroundMark x1="27288" y1="47268" x2="31209" y2="52969"/>
                        <a14:backgroundMark x1="35458" y1="76010" x2="38889" y2="72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5" y="-144463"/>
            <a:ext cx="8319800" cy="57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 sun cartoon Premium vector PNG - Similar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4667" y1="53167" x2="61167" y2="48667"/>
                        <a14:foregroundMark x1="54833" y1="74000" x2="54833" y2="56167"/>
                        <a14:foregroundMark x1="70167" y1="58667" x2="62333" y2="42667"/>
                        <a14:foregroundMark x1="72333" y1="44500" x2="69833" y2="60500"/>
                        <a14:foregroundMark x1="69333" y1="60500" x2="62000" y2="66500"/>
                        <a14:foregroundMark x1="71333" y1="18833" x2="76167" y2="9500"/>
                        <a14:foregroundMark x1="83833" y1="39000" x2="83833" y2="31167"/>
                        <a14:foregroundMark x1="86500" y1="47833" x2="84667" y2="58000"/>
                        <a14:foregroundMark x1="79500" y1="72833" x2="79833" y2="82167"/>
                        <a14:foregroundMark x1="69833" y1="77667" x2="67167" y2="84667"/>
                        <a14:foregroundMark x1="49333" y1="81333" x2="46667" y2="88833"/>
                        <a14:foregroundMark x1="28833" y1="76500" x2="19500" y2="87333"/>
                        <a14:foregroundMark x1="18000" y1="60500" x2="10667" y2="62000"/>
                        <a14:foregroundMark x1="15833" y1="43833" x2="11000" y2="40833"/>
                        <a14:foregroundMark x1="28833" y1="23000" x2="21333" y2="13333"/>
                        <a14:foregroundMark x1="49667" y1="18833" x2="490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19" y="0"/>
            <a:ext cx="1380668" cy="138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31758" y="663842"/>
            <a:ext cx="1656907" cy="1931266"/>
          </a:xfrm>
          <a:prstGeom prst="rect">
            <a:avLst/>
          </a:prstGeom>
        </p:spPr>
      </p:pic>
      <p:pic>
        <p:nvPicPr>
          <p:cNvPr id="12" name="Picture 11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584" y="602181"/>
            <a:ext cx="1989435" cy="2097079"/>
          </a:xfrm>
          <a:prstGeom prst="rect">
            <a:avLst/>
          </a:prstGeom>
        </p:spPr>
      </p:pic>
      <p:pic>
        <p:nvPicPr>
          <p:cNvPr id="17" name="Picture 16" descr="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64027" y="753443"/>
            <a:ext cx="1851679" cy="1997499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>
            <a:fillRect/>
          </a:stretch>
        </p:blipFill>
        <p:spPr>
          <a:xfrm>
            <a:off x="1139715" y="159512"/>
            <a:ext cx="2644555" cy="2780413"/>
          </a:xfrm>
          <a:prstGeom prst="rect">
            <a:avLst/>
          </a:prstGeom>
        </p:spPr>
      </p:pic>
      <p:pic>
        <p:nvPicPr>
          <p:cNvPr id="29" name="Picture 28" descr="5631c7a98ca2287e2d680a324b15e383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31406" y="805126"/>
            <a:ext cx="1509824" cy="1894134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>
            <a:fillRect/>
          </a:stretch>
        </p:blipFill>
        <p:spPr>
          <a:xfrm>
            <a:off x="3651878" y="204697"/>
            <a:ext cx="2644555" cy="2780413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>
            <a:fillRect/>
          </a:stretch>
        </p:blipFill>
        <p:spPr>
          <a:xfrm>
            <a:off x="6259734" y="239269"/>
            <a:ext cx="2644555" cy="2780413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>
            <a:fillRect/>
          </a:stretch>
        </p:blipFill>
        <p:spPr>
          <a:xfrm>
            <a:off x="8867590" y="273841"/>
            <a:ext cx="2644555" cy="2780413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11227981" y="6071191"/>
            <a:ext cx="871870" cy="78680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utoShape 2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utoShape 4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8303" y="-780593"/>
            <a:ext cx="609600" cy="609600"/>
          </a:xfrm>
          <a:prstGeom prst="rect">
            <a:avLst/>
          </a:prstGeom>
        </p:spPr>
      </p:pic>
      <p:pic>
        <p:nvPicPr>
          <p:cNvPr id="4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48629" y="-780593"/>
            <a:ext cx="609600" cy="609600"/>
          </a:xfrm>
          <a:prstGeom prst="rect">
            <a:avLst/>
          </a:prstGeom>
        </p:spPr>
      </p:pic>
      <p:pic>
        <p:nvPicPr>
          <p:cNvPr id="4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29855" y="-795664"/>
            <a:ext cx="609600" cy="609600"/>
          </a:xfrm>
          <a:prstGeom prst="rect">
            <a:avLst/>
          </a:prstGeom>
        </p:spPr>
      </p:pic>
      <p:pic>
        <p:nvPicPr>
          <p:cNvPr id="47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41204" y="-699122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25003" y="-780593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0" action="ppaction://hlinksldjump"/>
          </p:cNvPr>
          <p:cNvSpPr/>
          <p:nvPr/>
        </p:nvSpPr>
        <p:spPr>
          <a:xfrm>
            <a:off x="9894849" y="6043961"/>
            <a:ext cx="2297151" cy="8140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256E-8 7.40741E-7 L 0.01705 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2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967E-6 0 L -0.01549 0.428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14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509E-6 -4.07407E-6 L -0.0259 0.409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0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1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58 0.09004 L -0.06561 0.41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627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3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3200" y="5185746"/>
            <a:ext cx="1828800" cy="1672254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3514725" y="409154"/>
            <a:ext cx="5534025" cy="1114846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247775" y="2095500"/>
            <a:ext cx="9763125" cy="3364341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từ là từ dùng để thay thế như 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thế, vậy, đó, này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(đại từ thay thế), để hỏi như 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gì, nào, sao, bao nhiêu, đâu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(đại từ nghi vấn) hoặc để xưng hô như 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tôi, tớ, chúng tôi, chúng tớ mày, chúng mày, chúng ta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(đại từ xưng hô). 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5a151c87f1f159262a412ad550c34737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0" y="4495800"/>
            <a:ext cx="2032000" cy="25955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04800" y="-304801"/>
            <a:ext cx="12192000" cy="5591175"/>
            <a:chOff x="-304800" y="-304800"/>
            <a:chExt cx="12192000" cy="3352800"/>
          </a:xfrm>
        </p:grpSpPr>
        <p:pic>
          <p:nvPicPr>
            <p:cNvPr id="38" name="Picture 37" descr="11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04800" y="-304800"/>
              <a:ext cx="12192000" cy="3352800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1524000" y="776197"/>
              <a:ext cx="8906540" cy="1403477"/>
            </a:xfrm>
            <a:prstGeom prst="roundRect">
              <a:avLst/>
            </a:prstGeom>
            <a:gradFill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46000">
                  <a:schemeClr val="accent5">
                    <a:satMod val="110000"/>
                    <a:lumMod val="100000"/>
                    <a:shade val="100000"/>
                    <a:alpha val="86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</a:gra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8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“Cho tôi đi làm mưa với</a:t>
              </a:r>
              <a:endParaRPr lang="en-US" sz="28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 gió ơi chị gió ơi</a:t>
              </a:r>
              <a:endParaRPr lang="en-US" sz="28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 muốn cây được xanh lá</a:t>
              </a:r>
              <a:endParaRPr lang="en-US" sz="28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 lá được tốt tươi”</a:t>
              </a:r>
              <a:endPara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ounded Rectangle 39"/>
          <p:cNvSpPr/>
          <p:nvPr/>
        </p:nvSpPr>
        <p:spPr>
          <a:xfrm>
            <a:off x="4343401" y="4648201"/>
            <a:ext cx="3581400" cy="990600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5a151c87f1f159262a412ad550c34737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0" y="4495800"/>
            <a:ext cx="2032000" cy="25955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04800" y="-304801"/>
            <a:ext cx="12192000" cy="5591175"/>
            <a:chOff x="-304800" y="-304800"/>
            <a:chExt cx="12192000" cy="3352800"/>
          </a:xfrm>
        </p:grpSpPr>
        <p:pic>
          <p:nvPicPr>
            <p:cNvPr id="4" name="Picture 3" descr="11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04800" y="-304800"/>
              <a:ext cx="12192000" cy="3352800"/>
            </a:xfrm>
            <a:prstGeom prst="rect">
              <a:avLst/>
            </a:prstGeom>
          </p:spPr>
        </p:pic>
        <p:sp>
          <p:nvSpPr>
            <p:cNvPr id="5" name="Rounded Rectangle 39"/>
            <p:cNvSpPr/>
            <p:nvPr/>
          </p:nvSpPr>
          <p:spPr>
            <a:xfrm>
              <a:off x="1524000" y="357764"/>
              <a:ext cx="8906540" cy="1821910"/>
            </a:xfrm>
            <a:prstGeom prst="roundRect">
              <a:avLst/>
            </a:prstGeom>
            <a:gradFill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46000">
                  <a:schemeClr val="accent5">
                    <a:satMod val="110000"/>
                    <a:lumMod val="100000"/>
                    <a:shade val="100000"/>
                    <a:alpha val="86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</a:gra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8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 gì mà da cưng cứng</a:t>
              </a:r>
              <a:endParaRPr lang="en-US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Xin thưa rằng quả trứng</a:t>
              </a:r>
              <a:endParaRPr lang="en-US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 vào thì nó làm sao</a:t>
              </a:r>
              <a:endParaRPr lang="en-US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sao</a:t>
              </a:r>
              <a:endParaRPr lang="en-US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 vào người sẽ thêm cao”</a:t>
              </a:r>
              <a:endParaRPr lang="en-US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(Quả gì</a:t>
              </a:r>
              <a:r>
                <a:rPr lang="en-US" sz="280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?)</a:t>
              </a:r>
              <a:endParaRPr lang="vi-VN" sz="280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ounded Rectangle 39"/>
          <p:cNvSpPr/>
          <p:nvPr/>
        </p:nvSpPr>
        <p:spPr>
          <a:xfrm>
            <a:off x="4391026" y="5048251"/>
            <a:ext cx="3581400" cy="990600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2.png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1600" y="5410200"/>
            <a:ext cx="1930400" cy="1447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04800" y="-304801"/>
            <a:ext cx="12192000" cy="5591175"/>
            <a:chOff x="-304800" y="-304800"/>
            <a:chExt cx="12192000" cy="3352800"/>
          </a:xfrm>
        </p:grpSpPr>
        <p:pic>
          <p:nvPicPr>
            <p:cNvPr id="4" name="Picture 3" descr="11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04800" y="-304800"/>
              <a:ext cx="12192000" cy="3352800"/>
            </a:xfrm>
            <a:prstGeom prst="rect">
              <a:avLst/>
            </a:prstGeom>
          </p:spPr>
        </p:pic>
        <p:sp>
          <p:nvSpPr>
            <p:cNvPr id="5" name="Rounded Rectangle 39"/>
            <p:cNvSpPr/>
            <p:nvPr/>
          </p:nvSpPr>
          <p:spPr>
            <a:xfrm>
              <a:off x="1524000" y="357764"/>
              <a:ext cx="8906540" cy="2159043"/>
            </a:xfrm>
            <a:prstGeom prst="roundRect">
              <a:avLst/>
            </a:prstGeom>
            <a:gradFill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46000">
                  <a:schemeClr val="accent5">
                    <a:satMod val="110000"/>
                    <a:lumMod val="100000"/>
                    <a:shade val="100000"/>
                    <a:alpha val="86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</a:gradFill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7655" algn="ctr">
                <a:defRPr/>
              </a:pP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400" b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rái đất này là của chúng mình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 bóng xanh bay giữa trời xanh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Bồ câu ơi tiếng chim gù thương mến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 âu ơi cánh chim vờn trên sóng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 bay nào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trái đất quay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 bay nào</a:t>
              </a:r>
              <a:endPara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765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trái đất quay</a:t>
              </a:r>
              <a:r>
                <a:rPr lang="en-US" sz="2400" b="0" i="1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ounded Rectangle 39"/>
          <p:cNvSpPr/>
          <p:nvPr/>
        </p:nvSpPr>
        <p:spPr>
          <a:xfrm>
            <a:off x="3495675" y="5172076"/>
            <a:ext cx="5238750" cy="990600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WPS Presentation</Application>
  <PresentationFormat>Widescreen</PresentationFormat>
  <Paragraphs>34</Paragraphs>
  <Slides>7</Slides>
  <Notes>6</Notes>
  <HiddenSlides>0</HiddenSlides>
  <MMClips>5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33" baseType="lpstr">
      <vt:lpstr>Arial</vt:lpstr>
      <vt:lpstr>SimSun</vt:lpstr>
      <vt:lpstr>Wingdings</vt:lpstr>
      <vt:lpstr>阿里巴巴普惠体</vt:lpstr>
      <vt:lpstr>阿里妈妈刀隶体</vt:lpstr>
      <vt:lpstr>Calibri</vt:lpstr>
      <vt:lpstr>Cambria</vt:lpstr>
      <vt:lpstr>Coiny</vt:lpstr>
      <vt:lpstr>Yu Gothic UI Semibold</vt:lpstr>
      <vt:lpstr>Vogue-ExtraBold</vt:lpstr>
      <vt:lpstr>Microsoft YaHei</vt:lpstr>
      <vt:lpstr>Arial Unicode MS</vt:lpstr>
      <vt:lpstr>Segoe Print</vt:lpstr>
      <vt:lpstr>#9Slide07 Cadena</vt:lpstr>
      <vt:lpstr>阿里妈妈刀隶体</vt:lpstr>
      <vt:lpstr>字魂59号-创粗黑</vt:lpstr>
      <vt:lpstr>Arial</vt:lpstr>
      <vt:lpstr>Calibri</vt:lpstr>
      <vt:lpstr>DFPOP1-W9</vt:lpstr>
      <vt:lpstr>Times New Roman</vt:lpstr>
      <vt:lpstr>Corbel</vt:lpstr>
      <vt:lpstr>等线</vt:lpstr>
      <vt:lpstr>等线 Light</vt:lpstr>
      <vt:lpstr>Calibri Light</vt:lpstr>
      <vt:lpstr>Office 主题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Lai Vo</cp:lastModifiedBy>
  <cp:revision>30</cp:revision>
  <dcterms:created xsi:type="dcterms:W3CDTF">2024-06-20T12:25:00Z</dcterms:created>
  <dcterms:modified xsi:type="dcterms:W3CDTF">2025-01-16T10:02:44Z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A80BF2DB89D74E998D97E81C69BC9C83_12</vt:lpwstr>
  </property>
  <property fmtid="{D5CDD505-2E9C-101B-9397-08002B2CF9AE}" pid="3" name="KSOProductBuildVer">
    <vt:lpwstr>1033-12.2.0.19805</vt:lpwstr>
  </property>
</Properties>
</file>