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777" r:id="rId10"/>
    <p:sldMasterId id="2147483790" r:id="rId11"/>
    <p:sldMasterId id="2147483803" r:id="rId12"/>
  </p:sldMasterIdLst>
  <p:notesMasterIdLst>
    <p:notesMasterId r:id="rId25"/>
  </p:notesMasterIdLst>
  <p:sldIdLst>
    <p:sldId id="257" r:id="rId13"/>
    <p:sldId id="258" r:id="rId14"/>
    <p:sldId id="259" r:id="rId15"/>
    <p:sldId id="261" r:id="rId16"/>
    <p:sldId id="262" r:id="rId17"/>
    <p:sldId id="263" r:id="rId18"/>
    <p:sldId id="264" r:id="rId19"/>
    <p:sldId id="265" r:id="rId20"/>
    <p:sldId id="267" r:id="rId21"/>
    <p:sldId id="268" r:id="rId22"/>
    <p:sldId id="26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19BCD-5F8D-46BE-8D1E-CD2682F2579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7968B-FFB3-4E34-B6AB-EB2B4A9A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30A534-F541-44FE-B723-B35B687B1B3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2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E8F749-BB53-4419-BC63-14F27F9CB925}" type="slidenum">
              <a:rPr lang="en-US" alt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0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85A875-45C4-40A0-A699-813A34BEAE01}" type="slidenum">
              <a:rPr lang="en-US" alt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1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5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050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253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055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339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97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827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861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01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970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66597"/>
      </p:ext>
    </p:extLst>
  </p:cSld>
  <p:clrMapOvr>
    <a:masterClrMapping/>
  </p:clrMapOvr>
  <p:transition spd="med" advClick="0" advTm="10000">
    <p:blinds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0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482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434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910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3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206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200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986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395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795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417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1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2523"/>
      </p:ext>
    </p:extLst>
  </p:cSld>
  <p:clrMapOvr>
    <a:masterClrMapping/>
  </p:clrMapOvr>
  <p:transition spd="med" advClick="0" advTm="10000">
    <p:blinds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10678"/>
      </p:ext>
    </p:extLst>
  </p:cSld>
  <p:clrMapOvr>
    <a:masterClrMapping/>
  </p:clrMapOvr>
  <p:transition spd="med" advClick="0" advTm="10000">
    <p:blinds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873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482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143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12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733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892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593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705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8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077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297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35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36541"/>
      </p:ext>
    </p:extLst>
  </p:cSld>
  <p:clrMapOvr>
    <a:masterClrMapping/>
  </p:clrMapOvr>
  <p:transition spd="med" advClick="0" advTm="10000">
    <p:blinds dir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342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541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194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663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799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628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94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302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415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17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280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39580"/>
      </p:ext>
    </p:extLst>
  </p:cSld>
  <p:clrMapOvr>
    <a:masterClrMapping/>
  </p:clrMapOvr>
  <p:transition spd="med" advClick="0" advTm="1000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4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8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58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2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1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6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46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67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64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09898"/>
      </p:ext>
    </p:extLst>
  </p:cSld>
  <p:clrMapOvr>
    <a:masterClrMapping/>
  </p:clrMapOvr>
  <p:transition spd="med" advClick="0" advTm="1000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5FAAB-14A2-40F7-9A07-746C62DACA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42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AC7F7-FF13-4FC8-A48B-63832927F6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1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23E48-1F2D-4BCF-AB94-2D91C65510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70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87831-B5F8-4AC6-94F8-DF9977A174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3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1F04E-2540-4A70-9040-62E0A2034F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0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99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B7B06-7A01-42FD-BB36-EFD93548BD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2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4431-DD7B-4E67-8C3B-1D8F4110C9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1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7B62D-9289-43B6-BE5E-6AFDA44208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1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72A3A-5DEF-4445-906C-F241819B13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94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774E0-8E9E-485E-BE98-5AF619AB37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01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825A3-6B22-48EF-A486-CC40C515EA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28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1386731-8034-49AF-99FD-BC352FF5564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0617"/>
      </p:ext>
    </p:extLst>
  </p:cSld>
  <p:clrMapOvr>
    <a:masterClrMapping/>
  </p:clrMapOvr>
  <p:transition spd="med" advClick="0" advTm="10000"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00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42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4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16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99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49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41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01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04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45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87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24559"/>
      </p:ext>
    </p:extLst>
  </p:cSld>
  <p:clrMapOvr>
    <a:masterClrMapping/>
  </p:clrMapOvr>
  <p:transition spd="med" advClick="0" advTm="1000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6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2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40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84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343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04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03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72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185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76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135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5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01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94118"/>
      </p:ext>
    </p:extLst>
  </p:cSld>
  <p:clrMapOvr>
    <a:masterClrMapping/>
  </p:clrMapOvr>
  <p:transition spd="med" advClick="0" advTm="10000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79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55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3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3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341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247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04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19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6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216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312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97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1682"/>
      </p:ext>
    </p:extLst>
  </p:cSld>
  <p:clrMapOvr>
    <a:masterClrMapping/>
  </p:clrMapOvr>
  <p:transition spd="med" advClick="0" advTm="10000">
    <p:blinds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23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583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904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818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029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21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4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656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931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761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01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683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89132"/>
      </p:ext>
    </p:extLst>
  </p:cSld>
  <p:clrMapOvr>
    <a:masterClrMapping/>
  </p:clrMapOvr>
  <p:transition spd="med" advClick="0" advTm="10000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80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470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195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24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805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465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140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959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481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47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823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50994"/>
      </p:ext>
    </p:extLst>
  </p:cSld>
  <p:clrMapOvr>
    <a:masterClrMapping/>
  </p:clrMapOvr>
  <p:transition spd="med" advClick="0" advTm="10000">
    <p:blinds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34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053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9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1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0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0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8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1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D8D43F-2FB7-4628-866D-870A9CF74F8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7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0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8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wm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80576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4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8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9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1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2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642939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3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4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5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6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7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WordArt 30"/>
          <p:cNvSpPr>
            <a:spLocks noChangeArrowheads="1" noChangeShapeType="1" noTextEdit="1"/>
          </p:cNvSpPr>
          <p:nvPr/>
        </p:nvSpPr>
        <p:spPr bwMode="auto">
          <a:xfrm>
            <a:off x="3881438" y="2141539"/>
            <a:ext cx="4946650" cy="1735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pic>
        <p:nvPicPr>
          <p:cNvPr id="3092" name="Picture 32" descr="butterflies_flowers_md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34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5257801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6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7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9698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3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2874" y="336033"/>
            <a:ext cx="7184076" cy="1814522"/>
          </a:xfrm>
          <a:prstGeom prst="rect">
            <a:avLst/>
          </a:prstGeom>
          <a:noFill/>
        </p:spPr>
        <p:txBody>
          <a:bodyPr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Chào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Mừng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Quý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Thầy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Dự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Giờ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Thăm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Lớp</a:t>
            </a:r>
            <a:endParaRPr lang="en-US" sz="2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1" y="4175116"/>
            <a:ext cx="524236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Lớp</a:t>
            </a:r>
            <a:r>
              <a:rPr lang="en-US" sz="2800" b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800" b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1C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Nguyễn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Thị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Mỹ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Liên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062414" y="1308101"/>
            <a:ext cx="3641725" cy="982663"/>
          </a:xfrm>
        </p:spPr>
        <p:txBody>
          <a:bodyPr/>
          <a:lstStyle/>
          <a:p>
            <a:r>
              <a:rPr lang="en-US" altLang="en-US" sz="5400" b="1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857375" y="2598739"/>
            <a:ext cx="8172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Vừa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rồi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các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con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học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âm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 </a:t>
            </a:r>
            <a:r>
              <a:rPr lang="en-US" sz="5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gì</a:t>
            </a:r>
            <a:r>
              <a:rPr lang="en-US" sz="54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782414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971800" y="1143001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Dặn dò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641725" y="3052764"/>
            <a:ext cx="39957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6600"/>
                </a:solidFill>
              </a:rPr>
              <a:t>Nhận xét tiết học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6600"/>
                </a:solidFill>
              </a:rPr>
              <a:t>Xem lại bài tiết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6600"/>
                </a:solidFill>
              </a:rPr>
              <a:t>Học bài tiết 2</a:t>
            </a:r>
            <a:endParaRPr lang="vi-VN" altLang="en-US" sz="4000" b="1">
              <a:solidFill>
                <a:srgbClr val="006600"/>
              </a:solidFill>
            </a:endParaRPr>
          </a:p>
        </p:txBody>
      </p:sp>
      <p:pic>
        <p:nvPicPr>
          <p:cNvPr id="18436" name="Picture 6" descr="Day ho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47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1" y="5986463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Flash Buom va ho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5792788"/>
            <a:ext cx="12969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6" y="60388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Bo hoa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89438"/>
            <a:ext cx="5937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Flash Buom va hoa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19738"/>
            <a:ext cx="13668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3" descr="j039821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5932" y="1988344"/>
            <a:ext cx="45688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39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9451" y="152400"/>
            <a:ext cx="9067800" cy="1754326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Cảm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Ơn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Quý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Thầy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Đã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Chú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Lắng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Nghe</a:t>
            </a:r>
            <a:endParaRPr lang="en-US" sz="5400" b="1" dirty="0">
              <a:ln w="31550" cmpd="sng">
                <a:gradFill>
                  <a:gsLst>
                    <a:gs pos="25000">
                      <a:srgbClr val="BBE0E3">
                        <a:shade val="25000"/>
                        <a:satMod val="190000"/>
                      </a:srgbClr>
                    </a:gs>
                    <a:gs pos="80000">
                      <a:srgbClr val="BBE0E3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1870076"/>
            <a:ext cx="28543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1843088"/>
            <a:ext cx="2890838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6589"/>
            <a:ext cx="48069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97926" y="5375701"/>
            <a:ext cx="89108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Chúc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Quý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Thầy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Cô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Sức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Khỏe</a:t>
            </a:r>
            <a:endParaRPr lang="en-US" sz="48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81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3619500" y="349371"/>
            <a:ext cx="50292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VÀ KHỞI ĐỘNG</a:t>
            </a:r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3657600" y="6324600"/>
            <a:ext cx="4953000" cy="533400"/>
            <a:chOff x="1056" y="2208"/>
            <a:chExt cx="3648" cy="1014"/>
          </a:xfrm>
        </p:grpSpPr>
        <p:pic>
          <p:nvPicPr>
            <p:cNvPr id="4104" name="Picture 24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5" descr="002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6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27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8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9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78988" y="5868988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2954000" y="4038601"/>
            <a:ext cx="274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</a:rPr>
              <a:t>,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2324024" y="1676446"/>
            <a:ext cx="7734203" cy="358130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Hộp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quà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bí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mật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144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728932" y="1715037"/>
            <a:ext cx="487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alt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alt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7118350" y="1053317"/>
            <a:ext cx="2819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279373" y="4610279"/>
            <a:ext cx="66583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21" y="1374775"/>
            <a:ext cx="3886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88" y="651606"/>
            <a:ext cx="4056844" cy="253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93" y="3994291"/>
            <a:ext cx="6787166" cy="242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8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y, clock, drawing&#10;&#10;Description automatically generated">
            <a:extLst>
              <a:ext uri="{FF2B5EF4-FFF2-40B4-BE49-F238E27FC236}">
                <a16:creationId xmlns="" xmlns:a16="http://schemas.microsoft.com/office/drawing/2014/main" id="{AC66048F-86DE-40FC-A196-BFE64A0CE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85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5183" y="5975796"/>
            <a:ext cx="324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3521" y="5975796"/>
            <a:ext cx="75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975796"/>
            <a:ext cx="75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942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0" y="-34925"/>
            <a:ext cx="12307909" cy="6858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4572000" y="1112838"/>
            <a:ext cx="2590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196" name="WordArt 8"/>
          <p:cNvSpPr>
            <a:spLocks noChangeArrowheads="1" noChangeShapeType="1" noTextEdit="1"/>
          </p:cNvSpPr>
          <p:nvPr/>
        </p:nvSpPr>
        <p:spPr bwMode="auto">
          <a:xfrm>
            <a:off x="2945674" y="2605088"/>
            <a:ext cx="6629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"/>
              </a:rPr>
              <a:t>Bài 21 </a:t>
            </a:r>
            <a:r>
              <a:rPr lang="pt-BR" sz="1100" b="1" kern="10" dirty="0" smtClean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"/>
              </a:rPr>
              <a:t>: V  v  X  x </a:t>
            </a:r>
            <a:endParaRPr lang="en-US" sz="1100" b="1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61323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3581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2438400" y="3184526"/>
            <a:ext cx="2971800" cy="1882775"/>
            <a:chOff x="384" y="1680"/>
            <a:chExt cx="1680" cy="960"/>
          </a:xfrm>
        </p:grpSpPr>
        <p:sp>
          <p:nvSpPr>
            <p:cNvPr id="9235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6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7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581400" y="1758950"/>
            <a:ext cx="152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v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971800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v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354513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7772400" y="1782764"/>
            <a:ext cx="152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6488113" y="3167064"/>
            <a:ext cx="2971800" cy="1882775"/>
            <a:chOff x="384" y="1680"/>
            <a:chExt cx="1680" cy="960"/>
          </a:xfrm>
        </p:grpSpPr>
        <p:sp>
          <p:nvSpPr>
            <p:cNvPr id="9232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3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4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7021513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8404225" y="311467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n-US" altLang="en-US" sz="54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7631113" y="3868739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1611418" y="5504291"/>
            <a:ext cx="4710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 err="1">
                <a:solidFill>
                  <a:srgbClr val="000000"/>
                </a:solidFill>
              </a:rPr>
              <a:t>v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õ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vở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vua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9401" y="5413375"/>
            <a:ext cx="40214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 err="1">
                <a:solidFill>
                  <a:srgbClr val="000000"/>
                </a:solidFill>
              </a:rPr>
              <a:t>x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ỉa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xứ</a:t>
            </a:r>
            <a:r>
              <a:rPr lang="en-US" altLang="en-US" sz="4800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dirty="0" err="1" smtClean="0">
                <a:solidFill>
                  <a:srgbClr val="000000"/>
                </a:solidFill>
              </a:rPr>
              <a:t>xưa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415238" y="4071314"/>
            <a:ext cx="152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v</a:t>
            </a:r>
            <a:r>
              <a:rPr lang="en-US" altLang="en-US" sz="6000" b="1" dirty="0" err="1" smtClean="0">
                <a:latin typeface=".VnArial" panose="020B7200000000000000" pitchFamily="34" charset="0"/>
              </a:rPr>
              <a:t>ẽ</a:t>
            </a:r>
            <a:r>
              <a:rPr lang="en-US" altLang="en-US" sz="60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60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525936" y="4044492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err="1" smtClean="0">
                <a:solidFill>
                  <a:srgbClr val="FF3300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5400" b="1" dirty="0" err="1" smtClean="0">
                <a:latin typeface=".VnArial" panose="020B7200000000000000" pitchFamily="34" charset="0"/>
              </a:rPr>
              <a:t>e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5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" grpId="0"/>
      <p:bldP spid="5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0"/>
            <a:ext cx="2943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5470" y="3213100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v</a:t>
            </a:r>
            <a:r>
              <a:rPr lang="en-US" sz="4400" dirty="0" err="1" smtClean="0"/>
              <a:t>ở</a:t>
            </a:r>
            <a:r>
              <a:rPr lang="en-US" sz="4400" dirty="0" smtClean="0"/>
              <a:t> </a:t>
            </a:r>
            <a:r>
              <a:rPr lang="en-US" sz="4400" dirty="0" err="1" smtClean="0"/>
              <a:t>vẽ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825802" y="3231146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v</a:t>
            </a:r>
            <a:r>
              <a:rPr lang="en-US" sz="4400" dirty="0" err="1" smtClean="0"/>
              <a:t>ỉa</a:t>
            </a:r>
            <a:r>
              <a:rPr lang="en-US" sz="4400" dirty="0" smtClean="0"/>
              <a:t> </a:t>
            </a:r>
            <a:r>
              <a:rPr lang="en-US" sz="4400" dirty="0" err="1" smtClean="0"/>
              <a:t>hè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395470" y="5959769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x</a:t>
            </a:r>
            <a:r>
              <a:rPr lang="en-US" sz="4400" dirty="0" err="1" smtClean="0"/>
              <a:t>e</a:t>
            </a:r>
            <a:r>
              <a:rPr lang="en-US" sz="4400" dirty="0" smtClean="0"/>
              <a:t> </a:t>
            </a:r>
            <a:r>
              <a:rPr lang="en-US" sz="4400" dirty="0" err="1" smtClean="0"/>
              <a:t>lu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147774" y="5968284"/>
            <a:ext cx="1712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t</a:t>
            </a:r>
            <a:r>
              <a:rPr lang="en-US" sz="4400" dirty="0" err="1" smtClean="0"/>
              <a:t>hị</a:t>
            </a:r>
            <a:r>
              <a:rPr lang="en-US" sz="4400" dirty="0" smtClean="0"/>
              <a:t> </a:t>
            </a:r>
            <a:r>
              <a:rPr lang="en-US" sz="4400" dirty="0" err="1" smtClean="0"/>
              <a:t>xã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44" y="1140870"/>
            <a:ext cx="2762209" cy="2072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31" y="1016107"/>
            <a:ext cx="2952072" cy="2196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96" y="4224271"/>
            <a:ext cx="3252662" cy="1795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31" y="4095907"/>
            <a:ext cx="2952072" cy="20022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95470" y="3213100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v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1202" y="3218083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v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2097" y="3231146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v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5469" y="5969374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8061" y="5981162"/>
            <a:ext cx="54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784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0"/>
          <p:cNvGrpSpPr>
            <a:grpSpLocks/>
          </p:cNvGrpSpPr>
          <p:nvPr/>
        </p:nvGrpSpPr>
        <p:grpSpPr bwMode="auto">
          <a:xfrm>
            <a:off x="1816100" y="936626"/>
            <a:ext cx="2971800" cy="1882775"/>
            <a:chOff x="384" y="1680"/>
            <a:chExt cx="1680" cy="960"/>
          </a:xfrm>
        </p:grpSpPr>
        <p:sp>
          <p:nvSpPr>
            <p:cNvPr id="1129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9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2778125" y="0"/>
            <a:ext cx="152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v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2236452" y="936626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v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741936" y="954089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7802563" y="14289"/>
            <a:ext cx="152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71" name="Group 30"/>
          <p:cNvGrpSpPr>
            <a:grpSpLocks/>
          </p:cNvGrpSpPr>
          <p:nvPr/>
        </p:nvGrpSpPr>
        <p:grpSpPr bwMode="auto">
          <a:xfrm>
            <a:off x="6951663" y="922339"/>
            <a:ext cx="2971800" cy="1882775"/>
            <a:chOff x="384" y="1680"/>
            <a:chExt cx="1680" cy="960"/>
          </a:xfrm>
        </p:grpSpPr>
        <p:sp>
          <p:nvSpPr>
            <p:cNvPr id="11287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8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89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5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7435158" y="948097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763000" y="954089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n-US" altLang="en-US" sz="5400" b="1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5776027" y="4014574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7" name="TextBox 1"/>
          <p:cNvSpPr txBox="1">
            <a:spLocks noChangeArrowheads="1"/>
          </p:cNvSpPr>
          <p:nvPr/>
        </p:nvSpPr>
        <p:spPr bwMode="auto">
          <a:xfrm flipH="1">
            <a:off x="1501685" y="3102403"/>
            <a:ext cx="4076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 smtClean="0">
                <a:solidFill>
                  <a:srgbClr val="000000"/>
                </a:solidFill>
              </a:rPr>
              <a:t>võ</a:t>
            </a:r>
            <a:r>
              <a:rPr lang="en-US" altLang="en-US" sz="4800" b="1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b="1" dirty="0" err="1" smtClean="0">
                <a:solidFill>
                  <a:srgbClr val="000000"/>
                </a:solidFill>
              </a:rPr>
              <a:t>vở</a:t>
            </a:r>
            <a:r>
              <a:rPr lang="en-US" altLang="en-US" sz="4800" b="1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b="1" dirty="0" err="1" smtClean="0">
                <a:solidFill>
                  <a:srgbClr val="000000"/>
                </a:solidFill>
              </a:rPr>
              <a:t>vua</a:t>
            </a:r>
            <a:endParaRPr lang="en-US" altLang="en-US" sz="4800" b="1" dirty="0">
              <a:solidFill>
                <a:srgbClr val="000000"/>
              </a:solidFill>
            </a:endParaRPr>
          </a:p>
        </p:txBody>
      </p:sp>
      <p:sp>
        <p:nvSpPr>
          <p:cNvPr id="11283" name="TextBox 5"/>
          <p:cNvSpPr txBox="1">
            <a:spLocks noChangeArrowheads="1"/>
          </p:cNvSpPr>
          <p:nvPr/>
        </p:nvSpPr>
        <p:spPr bwMode="auto">
          <a:xfrm>
            <a:off x="1163637" y="5943600"/>
            <a:ext cx="1614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</a:rPr>
              <a:t>v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ở</a:t>
            </a:r>
            <a:r>
              <a:rPr lang="en-US" altLang="en-US" sz="4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vẽ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sp>
        <p:nvSpPr>
          <p:cNvPr id="11284" name="TextBox 28"/>
          <p:cNvSpPr txBox="1">
            <a:spLocks noChangeArrowheads="1"/>
          </p:cNvSpPr>
          <p:nvPr/>
        </p:nvSpPr>
        <p:spPr bwMode="auto">
          <a:xfrm>
            <a:off x="3933915" y="5943599"/>
            <a:ext cx="161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</a:rPr>
              <a:t>v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ỉa</a:t>
            </a:r>
            <a:r>
              <a:rPr lang="en-US" altLang="en-US" sz="4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hè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sp>
        <p:nvSpPr>
          <p:cNvPr id="11285" name="TextBox 29"/>
          <p:cNvSpPr txBox="1">
            <a:spLocks noChangeArrowheads="1"/>
          </p:cNvSpPr>
          <p:nvPr/>
        </p:nvSpPr>
        <p:spPr bwMode="auto">
          <a:xfrm>
            <a:off x="6603273" y="5943599"/>
            <a:ext cx="161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</a:rPr>
              <a:t>x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e</a:t>
            </a:r>
            <a:r>
              <a:rPr lang="en-US" altLang="en-US" sz="4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lu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sp>
        <p:nvSpPr>
          <p:cNvPr id="11286" name="TextBox 30"/>
          <p:cNvSpPr txBox="1">
            <a:spLocks noChangeArrowheads="1"/>
          </p:cNvSpPr>
          <p:nvPr/>
        </p:nvSpPr>
        <p:spPr bwMode="auto">
          <a:xfrm>
            <a:off x="9666669" y="5884864"/>
            <a:ext cx="161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</a:rPr>
              <a:t>t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hị</a:t>
            </a:r>
            <a:r>
              <a:rPr lang="en-US" altLang="en-US" sz="4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</a:rPr>
              <a:t>xã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770386" y="1818586"/>
            <a:ext cx="152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v</a:t>
            </a:r>
            <a:r>
              <a:rPr lang="en-US" altLang="en-US" sz="6000" b="1" dirty="0" err="1" smtClean="0">
                <a:latin typeface=".VnArial" panose="020B7200000000000000" pitchFamily="34" charset="0"/>
              </a:rPr>
              <a:t>ẽ</a:t>
            </a:r>
            <a:r>
              <a:rPr lang="en-US" altLang="en-US" sz="60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60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8001000" y="1816795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err="1" smtClean="0">
                <a:solidFill>
                  <a:srgbClr val="FF3300"/>
                </a:solidFill>
                <a:latin typeface=".VnArial" panose="020B7200000000000000" pitchFamily="34" charset="0"/>
              </a:rPr>
              <a:t>x</a:t>
            </a:r>
            <a:r>
              <a:rPr lang="en-US" altLang="en-US" sz="5400" b="1" dirty="0" err="1" smtClean="0">
                <a:latin typeface=".VnArial" panose="020B7200000000000000" pitchFamily="34" charset="0"/>
              </a:rPr>
              <a:t>e</a:t>
            </a:r>
            <a:r>
              <a:rPr lang="en-US" alt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54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 flipH="1">
            <a:off x="6951663" y="3102403"/>
            <a:ext cx="4076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00"/>
                </a:solidFill>
              </a:rPr>
              <a:t>x</a:t>
            </a:r>
            <a:r>
              <a:rPr lang="en-US" altLang="en-US" sz="4800" b="1" dirty="0" err="1" smtClean="0">
                <a:solidFill>
                  <a:srgbClr val="000000"/>
                </a:solidFill>
              </a:rPr>
              <a:t>ỉa</a:t>
            </a:r>
            <a:r>
              <a:rPr lang="en-US" altLang="en-US" sz="4800" b="1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b="1" dirty="0" err="1" smtClean="0">
                <a:solidFill>
                  <a:srgbClr val="000000"/>
                </a:solidFill>
              </a:rPr>
              <a:t>xứ</a:t>
            </a:r>
            <a:r>
              <a:rPr lang="en-US" altLang="en-US" sz="4800" b="1" dirty="0" smtClean="0">
                <a:solidFill>
                  <a:srgbClr val="000000"/>
                </a:solidFill>
              </a:rPr>
              <a:t>    </a:t>
            </a:r>
            <a:r>
              <a:rPr lang="en-US" altLang="en-US" sz="4800" b="1" dirty="0" err="1" smtClean="0">
                <a:solidFill>
                  <a:srgbClr val="000000"/>
                </a:solidFill>
              </a:rPr>
              <a:t>xưa</a:t>
            </a:r>
            <a:endParaRPr lang="en-US" altLang="en-US" sz="4800" b="1" dirty="0">
              <a:solidFill>
                <a:srgbClr val="00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0" y="4320814"/>
            <a:ext cx="2233191" cy="1675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98" y="4354211"/>
            <a:ext cx="2180519" cy="16227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48" y="4379314"/>
            <a:ext cx="2894257" cy="15976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63" y="4379314"/>
            <a:ext cx="2355581" cy="159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96B1A6-B317-4868-A25C-BCA7F879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183</Words>
  <Application>Microsoft Office PowerPoint</Application>
  <PresentationFormat>Widescreen</PresentationFormat>
  <Paragraphs>63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.VnArial</vt:lpstr>
      <vt:lpstr>Arial</vt:lpstr>
      <vt:lpstr>Calibri</vt:lpstr>
      <vt:lpstr>Century Gothic</vt:lpstr>
      <vt:lpstr>Tahoma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VHL</dc:creator>
  <cp:lastModifiedBy>VHL</cp:lastModifiedBy>
  <cp:revision>8</cp:revision>
  <dcterms:created xsi:type="dcterms:W3CDTF">2023-10-09T13:15:59Z</dcterms:created>
  <dcterms:modified xsi:type="dcterms:W3CDTF">2025-01-04T08:51:43Z</dcterms:modified>
</cp:coreProperties>
</file>