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7"/>
  </p:notesMasterIdLst>
  <p:sldIdLst>
    <p:sldId id="331" r:id="rId2"/>
    <p:sldId id="311" r:id="rId3"/>
    <p:sldId id="328" r:id="rId4"/>
    <p:sldId id="329" r:id="rId5"/>
    <p:sldId id="259" r:id="rId6"/>
    <p:sldId id="312" r:id="rId7"/>
    <p:sldId id="257" r:id="rId8"/>
    <p:sldId id="313" r:id="rId9"/>
    <p:sldId id="314" r:id="rId10"/>
    <p:sldId id="258" r:id="rId11"/>
    <p:sldId id="315" r:id="rId12"/>
    <p:sldId id="316" r:id="rId13"/>
    <p:sldId id="317" r:id="rId14"/>
    <p:sldId id="318" r:id="rId15"/>
    <p:sldId id="320" r:id="rId16"/>
    <p:sldId id="319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263" r:id="rId25"/>
    <p:sldId id="290" r:id="rId26"/>
  </p:sldIdLst>
  <p:sldSz cx="9144000" cy="5143500" type="screen16x9"/>
  <p:notesSz cx="6858000" cy="9144000"/>
  <p:embeddedFontLst>
    <p:embeddedFont>
      <p:font typeface="Hind" panose="020B0604020202020204" charset="0"/>
      <p:regular r:id="rId28"/>
      <p:bold r:id="rId29"/>
    </p:embeddedFont>
    <p:embeddedFont>
      <p:font typeface="Roboto Condensed Light" panose="020B060402020202020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aila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36308922-48FE-444B-8205-9099BA78181E}">
          <p14:sldIdLst>
            <p14:sldId id="331"/>
            <p14:sldId id="311"/>
            <p14:sldId id="328"/>
            <p14:sldId id="329"/>
            <p14:sldId id="259"/>
            <p14:sldId id="312"/>
            <p14:sldId id="257"/>
            <p14:sldId id="313"/>
            <p14:sldId id="314"/>
            <p14:sldId id="258"/>
            <p14:sldId id="315"/>
            <p14:sldId id="316"/>
            <p14:sldId id="317"/>
            <p14:sldId id="318"/>
            <p14:sldId id="320"/>
            <p14:sldId id="319"/>
            <p14:sldId id="321"/>
            <p14:sldId id="322"/>
            <p14:sldId id="323"/>
            <p14:sldId id="324"/>
            <p14:sldId id="325"/>
            <p14:sldId id="326"/>
            <p14:sldId id="327"/>
            <p14:sldId id="26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819906-B845-4790-B4F8-8543AB333AC7}">
  <a:tblStyle styleId="{0A819906-B845-4790-B4F8-8543AB333A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6587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28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95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798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069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98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647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869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0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415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866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85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441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045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469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938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df349a38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df349a38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908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e04398b938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e04398b938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42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33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42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19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590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149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82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75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32200" y="3361567"/>
            <a:ext cx="4479600" cy="46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49050" y="1541388"/>
            <a:ext cx="6045900" cy="16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149308" y="4021675"/>
            <a:ext cx="629388" cy="415113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429300" y="2221975"/>
            <a:ext cx="1310247" cy="30289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0" y="4078099"/>
            <a:ext cx="9144142" cy="1057750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139463" y="3744377"/>
            <a:ext cx="582517" cy="1346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078713" y="44555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888674" y="4197450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-134399" y="4639265"/>
            <a:ext cx="1314742" cy="5652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7711598" y="4645952"/>
            <a:ext cx="1218763" cy="526644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6419825" y="460410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21913" y="4872463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03988" y="42994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984538" y="47584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39550" y="191052"/>
            <a:ext cx="582517" cy="1346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3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092199" y="198750"/>
            <a:ext cx="565058" cy="13066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8606551" y="589838"/>
            <a:ext cx="1287384" cy="29767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 flipH="1">
            <a:off x="8738669" y="817202"/>
            <a:ext cx="1023126" cy="941385"/>
            <a:chOff x="1860050" y="5426400"/>
            <a:chExt cx="1367450" cy="1258200"/>
          </a:xfrm>
        </p:grpSpPr>
        <p:sp>
          <p:nvSpPr>
            <p:cNvPr id="65" name="Google Shape;65;p4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50" y="4838175"/>
            <a:ext cx="9144142" cy="29764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91691" y="4718636"/>
            <a:ext cx="565042" cy="372673"/>
            <a:chOff x="4657725" y="1431175"/>
            <a:chExt cx="1117125" cy="736800"/>
          </a:xfrm>
        </p:grpSpPr>
        <p:sp>
          <p:nvSpPr>
            <p:cNvPr id="76" name="Google Shape;76;p4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7129065" y="4727169"/>
            <a:ext cx="692306" cy="297649"/>
            <a:chOff x="3587650" y="1532750"/>
            <a:chExt cx="695925" cy="299175"/>
          </a:xfrm>
        </p:grpSpPr>
        <p:sp>
          <p:nvSpPr>
            <p:cNvPr id="85" name="Google Shape;85;p4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8738663" y="489367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-242177" y="713023"/>
            <a:ext cx="1130116" cy="26128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 flipH="1">
            <a:off x="201844" y="-401998"/>
            <a:ext cx="1023126" cy="941385"/>
            <a:chOff x="1860050" y="5426400"/>
            <a:chExt cx="1367450" cy="1258200"/>
          </a:xfrm>
        </p:grpSpPr>
        <p:sp>
          <p:nvSpPr>
            <p:cNvPr id="91" name="Google Shape;91;p4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1715938" y="1823288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hasCustomPrompt="1"/>
          </p:nvPr>
        </p:nvSpPr>
        <p:spPr>
          <a:xfrm>
            <a:off x="713400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2"/>
          </p:nvPr>
        </p:nvSpPr>
        <p:spPr>
          <a:xfrm>
            <a:off x="1715950" y="2133247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>
            <a:off x="4708925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 hasCustomPrompt="1"/>
          </p:nvPr>
        </p:nvSpPr>
        <p:spPr>
          <a:xfrm>
            <a:off x="713400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5" hasCustomPrompt="1"/>
          </p:nvPr>
        </p:nvSpPr>
        <p:spPr>
          <a:xfrm>
            <a:off x="4708973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6"/>
          </p:nvPr>
        </p:nvSpPr>
        <p:spPr>
          <a:xfrm>
            <a:off x="5711513" y="1823288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7"/>
          </p:nvPr>
        </p:nvSpPr>
        <p:spPr>
          <a:xfrm>
            <a:off x="5711525" y="2133247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1715938" y="3289639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9"/>
          </p:nvPr>
        </p:nvSpPr>
        <p:spPr>
          <a:xfrm>
            <a:off x="1715950" y="3603410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3"/>
          </p:nvPr>
        </p:nvSpPr>
        <p:spPr>
          <a:xfrm>
            <a:off x="5711513" y="3289639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5711525" y="3603410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2171700" y="452325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/>
          <p:nvPr/>
        </p:nvSpPr>
        <p:spPr>
          <a:xfrm rot="2700000" flipH="1">
            <a:off x="8267046" y="185901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"/>
          <p:cNvSpPr/>
          <p:nvPr/>
        </p:nvSpPr>
        <p:spPr>
          <a:xfrm rot="-2700000">
            <a:off x="70296" y="185901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13"/>
          <p:cNvGrpSpPr/>
          <p:nvPr/>
        </p:nvGrpSpPr>
        <p:grpSpPr>
          <a:xfrm flipH="1">
            <a:off x="880933" y="28928"/>
            <a:ext cx="953637" cy="510459"/>
            <a:chOff x="1860050" y="6002350"/>
            <a:chExt cx="1274575" cy="682250"/>
          </a:xfrm>
        </p:grpSpPr>
        <p:sp>
          <p:nvSpPr>
            <p:cNvPr id="280" name="Google Shape;280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13"/>
          <p:cNvGrpSpPr/>
          <p:nvPr/>
        </p:nvGrpSpPr>
        <p:grpSpPr>
          <a:xfrm flipH="1">
            <a:off x="-127645" y="347552"/>
            <a:ext cx="752540" cy="941385"/>
            <a:chOff x="1860050" y="5426400"/>
            <a:chExt cx="1005800" cy="1258200"/>
          </a:xfrm>
        </p:grpSpPr>
        <p:sp>
          <p:nvSpPr>
            <p:cNvPr id="287" name="Google Shape;287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13"/>
          <p:cNvGrpSpPr/>
          <p:nvPr/>
        </p:nvGrpSpPr>
        <p:grpSpPr>
          <a:xfrm rot="3960245" flipH="1">
            <a:off x="7736884" y="-218408"/>
            <a:ext cx="953726" cy="941473"/>
            <a:chOff x="1860050" y="5426400"/>
            <a:chExt cx="1274575" cy="1258200"/>
          </a:xfrm>
        </p:grpSpPr>
        <p:sp>
          <p:nvSpPr>
            <p:cNvPr id="294" name="Google Shape;294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3960245" flipH="1">
            <a:off x="8646381" y="970050"/>
            <a:ext cx="1023221" cy="662406"/>
            <a:chOff x="1860050" y="5799350"/>
            <a:chExt cx="1367450" cy="885250"/>
          </a:xfrm>
        </p:grpSpPr>
        <p:sp>
          <p:nvSpPr>
            <p:cNvPr id="301" name="Google Shape;301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3"/>
          <p:cNvSpPr/>
          <p:nvPr/>
        </p:nvSpPr>
        <p:spPr>
          <a:xfrm rot="8100000">
            <a:off x="8267046" y="4479226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"/>
          <p:cNvSpPr/>
          <p:nvPr/>
        </p:nvSpPr>
        <p:spPr>
          <a:xfrm rot="-8100000" flipH="1">
            <a:off x="70296" y="4479226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>
            <a:spLocks noGrp="1"/>
          </p:cNvSpPr>
          <p:nvPr>
            <p:ph type="subTitle" idx="1"/>
          </p:nvPr>
        </p:nvSpPr>
        <p:spPr>
          <a:xfrm>
            <a:off x="5343650" y="815750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subTitle" idx="2"/>
          </p:nvPr>
        </p:nvSpPr>
        <p:spPr>
          <a:xfrm>
            <a:off x="5343659" y="1125120"/>
            <a:ext cx="2254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subTitle" idx="3"/>
          </p:nvPr>
        </p:nvSpPr>
        <p:spPr>
          <a:xfrm>
            <a:off x="5343653" y="2094363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subTitle" idx="4"/>
          </p:nvPr>
        </p:nvSpPr>
        <p:spPr>
          <a:xfrm>
            <a:off x="5343662" y="2401864"/>
            <a:ext cx="2254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subTitle" idx="5"/>
          </p:nvPr>
        </p:nvSpPr>
        <p:spPr>
          <a:xfrm>
            <a:off x="5343653" y="3371100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2" name="Google Shape;402;p17"/>
          <p:cNvSpPr txBox="1">
            <a:spLocks noGrp="1"/>
          </p:cNvSpPr>
          <p:nvPr>
            <p:ph type="subTitle" idx="6"/>
          </p:nvPr>
        </p:nvSpPr>
        <p:spPr>
          <a:xfrm>
            <a:off x="5343649" y="3684150"/>
            <a:ext cx="24096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720300" y="2048400"/>
            <a:ext cx="3866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7"/>
          <p:cNvSpPr/>
          <p:nvPr/>
        </p:nvSpPr>
        <p:spPr>
          <a:xfrm rot="5400000" flipH="1">
            <a:off x="1196255" y="2175642"/>
            <a:ext cx="1771598" cy="416411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7"/>
          <p:cNvGrpSpPr/>
          <p:nvPr/>
        </p:nvGrpSpPr>
        <p:grpSpPr>
          <a:xfrm flipH="1">
            <a:off x="216758" y="4457932"/>
            <a:ext cx="1179237" cy="777766"/>
            <a:chOff x="4657725" y="1431175"/>
            <a:chExt cx="1117125" cy="736800"/>
          </a:xfrm>
        </p:grpSpPr>
        <p:sp>
          <p:nvSpPr>
            <p:cNvPr id="406" name="Google Shape;406;p1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7"/>
          <p:cNvSpPr/>
          <p:nvPr/>
        </p:nvSpPr>
        <p:spPr>
          <a:xfrm flipH="1">
            <a:off x="3150835" y="4695362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7"/>
          <p:cNvSpPr/>
          <p:nvPr/>
        </p:nvSpPr>
        <p:spPr>
          <a:xfrm flipH="1">
            <a:off x="2457246" y="4846338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"/>
          <p:cNvSpPr/>
          <p:nvPr/>
        </p:nvSpPr>
        <p:spPr>
          <a:xfrm flipH="1">
            <a:off x="516971" y="39670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7"/>
          <p:cNvSpPr/>
          <p:nvPr/>
        </p:nvSpPr>
        <p:spPr>
          <a:xfrm flipH="1">
            <a:off x="87360" y="31797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7357038" y="3373012"/>
            <a:ext cx="1705012" cy="1942472"/>
            <a:chOff x="-350062" y="2696962"/>
            <a:chExt cx="1705012" cy="1942472"/>
          </a:xfrm>
        </p:grpSpPr>
        <p:grpSp>
          <p:nvGrpSpPr>
            <p:cNvPr id="419" name="Google Shape;419;p17"/>
            <p:cNvGrpSpPr/>
            <p:nvPr/>
          </p:nvGrpSpPr>
          <p:grpSpPr>
            <a:xfrm flipH="1">
              <a:off x="-350062" y="2696962"/>
              <a:ext cx="1705012" cy="1942472"/>
              <a:chOff x="2802913" y="2788687"/>
              <a:chExt cx="1705012" cy="1942472"/>
            </a:xfrm>
          </p:grpSpPr>
          <p:sp>
            <p:nvSpPr>
              <p:cNvPr id="420" name="Google Shape;420;p17"/>
              <p:cNvSpPr/>
              <p:nvPr/>
            </p:nvSpPr>
            <p:spPr>
              <a:xfrm flipH="1">
                <a:off x="2845180" y="3406413"/>
                <a:ext cx="645925" cy="63590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 rot="7200044" flipH="1">
                <a:off x="3108811" y="3891282"/>
                <a:ext cx="338768" cy="20774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 rot="-729750" flipH="1">
                <a:off x="3376096" y="3439570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 rot="4243405" flipH="1">
                <a:off x="3619882" y="3823948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 flipH="1">
                <a:off x="3972455" y="361588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 flipH="1">
                <a:off x="3613155" y="32838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 flipH="1">
                <a:off x="3262580" y="32547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 rot="-6931456">
                <a:off x="3113379" y="2693366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 rot="4799500">
                <a:off x="2961019" y="4016156"/>
                <a:ext cx="364505" cy="626909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26625" extrusionOk="0">
                    <a:moveTo>
                      <a:pt x="7098" y="138"/>
                    </a:moveTo>
                    <a:cubicBezTo>
                      <a:pt x="7096" y="138"/>
                      <a:pt x="7101" y="152"/>
                      <a:pt x="7120" y="193"/>
                    </a:cubicBezTo>
                    <a:cubicBezTo>
                      <a:pt x="7122" y="198"/>
                      <a:pt x="7124" y="202"/>
                      <a:pt x="7127" y="207"/>
                    </a:cubicBezTo>
                    <a:lnTo>
                      <a:pt x="7127" y="207"/>
                    </a:lnTo>
                    <a:cubicBezTo>
                      <a:pt x="7136" y="219"/>
                      <a:pt x="7141" y="224"/>
                      <a:pt x="7142" y="224"/>
                    </a:cubicBezTo>
                    <a:cubicBezTo>
                      <a:pt x="7149" y="224"/>
                      <a:pt x="7102" y="138"/>
                      <a:pt x="7098" y="138"/>
                    </a:cubicBezTo>
                    <a:close/>
                    <a:moveTo>
                      <a:pt x="8262" y="7985"/>
                    </a:moveTo>
                    <a:cubicBezTo>
                      <a:pt x="8310" y="8068"/>
                      <a:pt x="8344" y="8127"/>
                      <a:pt x="8342" y="8127"/>
                    </a:cubicBezTo>
                    <a:cubicBezTo>
                      <a:pt x="8340" y="8127"/>
                      <a:pt x="8316" y="8090"/>
                      <a:pt x="8260" y="8000"/>
                    </a:cubicBezTo>
                    <a:lnTo>
                      <a:pt x="8260" y="8000"/>
                    </a:lnTo>
                    <a:cubicBezTo>
                      <a:pt x="8261" y="8000"/>
                      <a:pt x="8261" y="8000"/>
                      <a:pt x="8262" y="8000"/>
                    </a:cubicBezTo>
                    <a:cubicBezTo>
                      <a:pt x="8264" y="8000"/>
                      <a:pt x="8265" y="7997"/>
                      <a:pt x="8263" y="7991"/>
                    </a:cubicBezTo>
                    <a:cubicBezTo>
                      <a:pt x="8263" y="7989"/>
                      <a:pt x="8262" y="7987"/>
                      <a:pt x="8262" y="7985"/>
                    </a:cubicBezTo>
                    <a:close/>
                    <a:moveTo>
                      <a:pt x="7016" y="1"/>
                    </a:moveTo>
                    <a:cubicBezTo>
                      <a:pt x="7015" y="1"/>
                      <a:pt x="7014" y="1"/>
                      <a:pt x="7013" y="2"/>
                    </a:cubicBezTo>
                    <a:cubicBezTo>
                      <a:pt x="6953" y="62"/>
                      <a:pt x="6965" y="169"/>
                      <a:pt x="6953" y="252"/>
                    </a:cubicBezTo>
                    <a:cubicBezTo>
                      <a:pt x="6882" y="586"/>
                      <a:pt x="6799" y="895"/>
                      <a:pt x="6775" y="1217"/>
                    </a:cubicBezTo>
                    <a:cubicBezTo>
                      <a:pt x="6727" y="1669"/>
                      <a:pt x="6703" y="2098"/>
                      <a:pt x="6763" y="2526"/>
                    </a:cubicBezTo>
                    <a:cubicBezTo>
                      <a:pt x="6894" y="3586"/>
                      <a:pt x="7477" y="4598"/>
                      <a:pt x="7906" y="5562"/>
                    </a:cubicBezTo>
                    <a:cubicBezTo>
                      <a:pt x="8108" y="6062"/>
                      <a:pt x="8311" y="6574"/>
                      <a:pt x="8263" y="7134"/>
                    </a:cubicBezTo>
                    <a:cubicBezTo>
                      <a:pt x="8251" y="7325"/>
                      <a:pt x="8251" y="7503"/>
                      <a:pt x="8215" y="7694"/>
                    </a:cubicBezTo>
                    <a:cubicBezTo>
                      <a:pt x="8206" y="7750"/>
                      <a:pt x="8196" y="7814"/>
                      <a:pt x="8193" y="7868"/>
                    </a:cubicBezTo>
                    <a:lnTo>
                      <a:pt x="8193" y="7868"/>
                    </a:lnTo>
                    <a:cubicBezTo>
                      <a:pt x="8200" y="7881"/>
                      <a:pt x="8208" y="7893"/>
                      <a:pt x="8215" y="7906"/>
                    </a:cubicBezTo>
                    <a:lnTo>
                      <a:pt x="8215" y="7906"/>
                    </a:lnTo>
                    <a:cubicBezTo>
                      <a:pt x="8208" y="7897"/>
                      <a:pt x="8200" y="7889"/>
                      <a:pt x="8192" y="7880"/>
                    </a:cubicBezTo>
                    <a:lnTo>
                      <a:pt x="8192" y="7880"/>
                    </a:lnTo>
                    <a:cubicBezTo>
                      <a:pt x="8192" y="7883"/>
                      <a:pt x="8192" y="7886"/>
                      <a:pt x="8192" y="7889"/>
                    </a:cubicBezTo>
                    <a:lnTo>
                      <a:pt x="8192" y="7889"/>
                    </a:lnTo>
                    <a:cubicBezTo>
                      <a:pt x="8186" y="7879"/>
                      <a:pt x="8180" y="7869"/>
                      <a:pt x="8173" y="7859"/>
                    </a:cubicBezTo>
                    <a:lnTo>
                      <a:pt x="8173" y="7859"/>
                    </a:lnTo>
                    <a:cubicBezTo>
                      <a:pt x="8161" y="7844"/>
                      <a:pt x="8150" y="7829"/>
                      <a:pt x="8144" y="7813"/>
                    </a:cubicBezTo>
                    <a:cubicBezTo>
                      <a:pt x="8137" y="7801"/>
                      <a:pt x="8130" y="7789"/>
                      <a:pt x="8124" y="7778"/>
                    </a:cubicBezTo>
                    <a:lnTo>
                      <a:pt x="8124" y="7778"/>
                    </a:lnTo>
                    <a:cubicBezTo>
                      <a:pt x="8142" y="7807"/>
                      <a:pt x="8158" y="7834"/>
                      <a:pt x="8173" y="7859"/>
                    </a:cubicBezTo>
                    <a:lnTo>
                      <a:pt x="8173" y="7859"/>
                    </a:lnTo>
                    <a:cubicBezTo>
                      <a:pt x="8179" y="7866"/>
                      <a:pt x="8186" y="7873"/>
                      <a:pt x="8192" y="7880"/>
                    </a:cubicBezTo>
                    <a:lnTo>
                      <a:pt x="8192" y="7880"/>
                    </a:lnTo>
                    <a:cubicBezTo>
                      <a:pt x="8192" y="7876"/>
                      <a:pt x="8193" y="7872"/>
                      <a:pt x="8193" y="7868"/>
                    </a:cubicBezTo>
                    <a:lnTo>
                      <a:pt x="8193" y="7868"/>
                    </a:lnTo>
                    <a:cubicBezTo>
                      <a:pt x="8085" y="7686"/>
                      <a:pt x="7957" y="7473"/>
                      <a:pt x="7953" y="7473"/>
                    </a:cubicBezTo>
                    <a:lnTo>
                      <a:pt x="7953" y="7473"/>
                    </a:lnTo>
                    <a:cubicBezTo>
                      <a:pt x="7951" y="7473"/>
                      <a:pt x="7996" y="7556"/>
                      <a:pt x="8124" y="7778"/>
                    </a:cubicBezTo>
                    <a:lnTo>
                      <a:pt x="8124" y="7778"/>
                    </a:lnTo>
                    <a:cubicBezTo>
                      <a:pt x="8066" y="7682"/>
                      <a:pt x="7994" y="7564"/>
                      <a:pt x="7906" y="7420"/>
                    </a:cubicBezTo>
                    <a:cubicBezTo>
                      <a:pt x="7656" y="6979"/>
                      <a:pt x="7370" y="6586"/>
                      <a:pt x="7060" y="6193"/>
                    </a:cubicBezTo>
                    <a:cubicBezTo>
                      <a:pt x="6548" y="5574"/>
                      <a:pt x="6025" y="4943"/>
                      <a:pt x="5382" y="4443"/>
                    </a:cubicBezTo>
                    <a:cubicBezTo>
                      <a:pt x="4513" y="3717"/>
                      <a:pt x="3512" y="3205"/>
                      <a:pt x="2524" y="2657"/>
                    </a:cubicBezTo>
                    <a:cubicBezTo>
                      <a:pt x="1929" y="2312"/>
                      <a:pt x="1262" y="1919"/>
                      <a:pt x="786" y="1419"/>
                    </a:cubicBezTo>
                    <a:cubicBezTo>
                      <a:pt x="607" y="1240"/>
                      <a:pt x="417" y="1026"/>
                      <a:pt x="298" y="824"/>
                    </a:cubicBezTo>
                    <a:cubicBezTo>
                      <a:pt x="250" y="740"/>
                      <a:pt x="191" y="669"/>
                      <a:pt x="143" y="598"/>
                    </a:cubicBezTo>
                    <a:cubicBezTo>
                      <a:pt x="131" y="574"/>
                      <a:pt x="107" y="550"/>
                      <a:pt x="83" y="526"/>
                    </a:cubicBezTo>
                    <a:cubicBezTo>
                      <a:pt x="73" y="506"/>
                      <a:pt x="63" y="476"/>
                      <a:pt x="53" y="476"/>
                    </a:cubicBezTo>
                    <a:cubicBezTo>
                      <a:pt x="51" y="476"/>
                      <a:pt x="49" y="477"/>
                      <a:pt x="48" y="478"/>
                    </a:cubicBezTo>
                    <a:cubicBezTo>
                      <a:pt x="0" y="598"/>
                      <a:pt x="48" y="740"/>
                      <a:pt x="48" y="883"/>
                    </a:cubicBezTo>
                    <a:cubicBezTo>
                      <a:pt x="48" y="1121"/>
                      <a:pt x="60" y="1371"/>
                      <a:pt x="71" y="1610"/>
                    </a:cubicBezTo>
                    <a:cubicBezTo>
                      <a:pt x="131" y="2729"/>
                      <a:pt x="298" y="3836"/>
                      <a:pt x="643" y="4896"/>
                    </a:cubicBezTo>
                    <a:cubicBezTo>
                      <a:pt x="976" y="5943"/>
                      <a:pt x="1441" y="6967"/>
                      <a:pt x="2036" y="7872"/>
                    </a:cubicBezTo>
                    <a:cubicBezTo>
                      <a:pt x="3048" y="9396"/>
                      <a:pt x="4298" y="10718"/>
                      <a:pt x="5370" y="12194"/>
                    </a:cubicBezTo>
                    <a:cubicBezTo>
                      <a:pt x="6191" y="13325"/>
                      <a:pt x="6775" y="14611"/>
                      <a:pt x="7322" y="15885"/>
                    </a:cubicBezTo>
                    <a:cubicBezTo>
                      <a:pt x="7906" y="17195"/>
                      <a:pt x="8084" y="18588"/>
                      <a:pt x="8203" y="20005"/>
                    </a:cubicBezTo>
                    <a:cubicBezTo>
                      <a:pt x="8275" y="20933"/>
                      <a:pt x="8275" y="21838"/>
                      <a:pt x="7977" y="22719"/>
                    </a:cubicBezTo>
                    <a:cubicBezTo>
                      <a:pt x="7739" y="23422"/>
                      <a:pt x="7906" y="22862"/>
                      <a:pt x="7680" y="23422"/>
                    </a:cubicBezTo>
                    <a:cubicBezTo>
                      <a:pt x="7453" y="24017"/>
                      <a:pt x="7263" y="24636"/>
                      <a:pt x="6977" y="25196"/>
                    </a:cubicBezTo>
                    <a:cubicBezTo>
                      <a:pt x="6810" y="25505"/>
                      <a:pt x="6632" y="25803"/>
                      <a:pt x="6453" y="26124"/>
                    </a:cubicBezTo>
                    <a:cubicBezTo>
                      <a:pt x="6358" y="26303"/>
                      <a:pt x="6251" y="26291"/>
                      <a:pt x="6251" y="26494"/>
                    </a:cubicBezTo>
                    <a:cubicBezTo>
                      <a:pt x="6251" y="26541"/>
                      <a:pt x="6298" y="26565"/>
                      <a:pt x="6334" y="26625"/>
                    </a:cubicBezTo>
                    <a:lnTo>
                      <a:pt x="6429" y="26529"/>
                    </a:lnTo>
                    <a:cubicBezTo>
                      <a:pt x="6525" y="26434"/>
                      <a:pt x="6620" y="26351"/>
                      <a:pt x="6727" y="26255"/>
                    </a:cubicBezTo>
                    <a:cubicBezTo>
                      <a:pt x="6977" y="26029"/>
                      <a:pt x="7322" y="25874"/>
                      <a:pt x="7608" y="25672"/>
                    </a:cubicBezTo>
                    <a:cubicBezTo>
                      <a:pt x="7739" y="25589"/>
                      <a:pt x="7870" y="25482"/>
                      <a:pt x="7989" y="25362"/>
                    </a:cubicBezTo>
                    <a:cubicBezTo>
                      <a:pt x="9358" y="24053"/>
                      <a:pt x="10990" y="23053"/>
                      <a:pt x="12323" y="21719"/>
                    </a:cubicBezTo>
                    <a:cubicBezTo>
                      <a:pt x="12644" y="21386"/>
                      <a:pt x="12930" y="20957"/>
                      <a:pt x="13204" y="20576"/>
                    </a:cubicBezTo>
                    <a:cubicBezTo>
                      <a:pt x="13406" y="20290"/>
                      <a:pt x="13561" y="19945"/>
                      <a:pt x="13752" y="19647"/>
                    </a:cubicBezTo>
                    <a:cubicBezTo>
                      <a:pt x="13966" y="19326"/>
                      <a:pt x="14180" y="19040"/>
                      <a:pt x="14383" y="18695"/>
                    </a:cubicBezTo>
                    <a:cubicBezTo>
                      <a:pt x="14692" y="18147"/>
                      <a:pt x="14859" y="17564"/>
                      <a:pt x="15050" y="16957"/>
                    </a:cubicBezTo>
                    <a:cubicBezTo>
                      <a:pt x="15192" y="16504"/>
                      <a:pt x="15347" y="16016"/>
                      <a:pt x="15371" y="15540"/>
                    </a:cubicBezTo>
                    <a:cubicBezTo>
                      <a:pt x="15478" y="14159"/>
                      <a:pt x="15252" y="12682"/>
                      <a:pt x="14859" y="11361"/>
                    </a:cubicBezTo>
                    <a:cubicBezTo>
                      <a:pt x="14633" y="10646"/>
                      <a:pt x="14335" y="9968"/>
                      <a:pt x="14061" y="9277"/>
                    </a:cubicBezTo>
                    <a:cubicBezTo>
                      <a:pt x="13740" y="8456"/>
                      <a:pt x="13383" y="7646"/>
                      <a:pt x="12859" y="6920"/>
                    </a:cubicBezTo>
                    <a:cubicBezTo>
                      <a:pt x="12394" y="6265"/>
                      <a:pt x="11787" y="5717"/>
                      <a:pt x="11240" y="5134"/>
                    </a:cubicBezTo>
                    <a:cubicBezTo>
                      <a:pt x="10728" y="4598"/>
                      <a:pt x="10275" y="4038"/>
                      <a:pt x="9763" y="3515"/>
                    </a:cubicBezTo>
                    <a:cubicBezTo>
                      <a:pt x="9204" y="2955"/>
                      <a:pt x="8644" y="2455"/>
                      <a:pt x="8156" y="1836"/>
                    </a:cubicBezTo>
                    <a:cubicBezTo>
                      <a:pt x="7846" y="1443"/>
                      <a:pt x="7596" y="1002"/>
                      <a:pt x="7334" y="574"/>
                    </a:cubicBezTo>
                    <a:cubicBezTo>
                      <a:pt x="7265" y="448"/>
                      <a:pt x="7186" y="332"/>
                      <a:pt x="7127" y="207"/>
                    </a:cubicBezTo>
                    <a:lnTo>
                      <a:pt x="7127" y="207"/>
                    </a:lnTo>
                    <a:cubicBezTo>
                      <a:pt x="7111" y="187"/>
                      <a:pt x="7083" y="146"/>
                      <a:pt x="7037" y="74"/>
                    </a:cubicBezTo>
                    <a:cubicBezTo>
                      <a:pt x="7026" y="52"/>
                      <a:pt x="7025" y="1"/>
                      <a:pt x="7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" name="Google Shape;429;p17"/>
            <p:cNvSpPr/>
            <p:nvPr/>
          </p:nvSpPr>
          <p:spPr>
            <a:xfrm flipH="1">
              <a:off x="1240139" y="2862875"/>
              <a:ext cx="105900" cy="10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7"/>
          <p:cNvGrpSpPr/>
          <p:nvPr/>
        </p:nvGrpSpPr>
        <p:grpSpPr>
          <a:xfrm rot="10800000">
            <a:off x="7611838" y="-23309"/>
            <a:ext cx="1465643" cy="1266976"/>
            <a:chOff x="2787482" y="3337228"/>
            <a:chExt cx="1465643" cy="1266976"/>
          </a:xfrm>
        </p:grpSpPr>
        <p:sp>
          <p:nvSpPr>
            <p:cNvPr id="431" name="Google Shape;431;p17"/>
            <p:cNvSpPr/>
            <p:nvPr/>
          </p:nvSpPr>
          <p:spPr>
            <a:xfrm rot="-313284" flipH="1">
              <a:off x="2943966" y="3365298"/>
              <a:ext cx="645892" cy="635868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 rot="10524002" flipH="1">
              <a:off x="3565563" y="4301699"/>
              <a:ext cx="338782" cy="207754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 rot="4243405" flipH="1">
              <a:off x="3365082" y="3673673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 rot="4257203" flipH="1">
              <a:off x="2961004" y="4016148"/>
              <a:ext cx="364519" cy="62693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7"/>
          <p:cNvGrpSpPr/>
          <p:nvPr/>
        </p:nvGrpSpPr>
        <p:grpSpPr>
          <a:xfrm flipH="1">
            <a:off x="-4" y="1283768"/>
            <a:ext cx="977998" cy="1033608"/>
            <a:chOff x="486649" y="4348510"/>
            <a:chExt cx="1035576" cy="1094460"/>
          </a:xfrm>
        </p:grpSpPr>
        <p:sp>
          <p:nvSpPr>
            <p:cNvPr id="436" name="Google Shape;436;p17"/>
            <p:cNvSpPr/>
            <p:nvPr/>
          </p:nvSpPr>
          <p:spPr>
            <a:xfrm>
              <a:off x="1127274" y="5293094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51983" y="4348953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86649" y="4756259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363675" y="434851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1220781" y="4583526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7"/>
          <p:cNvGrpSpPr/>
          <p:nvPr/>
        </p:nvGrpSpPr>
        <p:grpSpPr>
          <a:xfrm>
            <a:off x="8256897" y="3394112"/>
            <a:ext cx="789543" cy="341173"/>
            <a:chOff x="3165550" y="1111875"/>
            <a:chExt cx="604875" cy="261375"/>
          </a:xfrm>
        </p:grpSpPr>
        <p:sp>
          <p:nvSpPr>
            <p:cNvPr id="619" name="Google Shape;619;p27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27"/>
          <p:cNvSpPr/>
          <p:nvPr/>
        </p:nvSpPr>
        <p:spPr>
          <a:xfrm>
            <a:off x="50" y="2998600"/>
            <a:ext cx="9144142" cy="213725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59474" y="1745139"/>
            <a:ext cx="972154" cy="224740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1138488" y="3413238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6659725" y="46817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8489038" y="3915763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7"/>
          <p:cNvSpPr/>
          <p:nvPr/>
        </p:nvSpPr>
        <p:spPr>
          <a:xfrm>
            <a:off x="266263" y="34669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2079538" y="429275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27"/>
          <p:cNvGrpSpPr/>
          <p:nvPr/>
        </p:nvGrpSpPr>
        <p:grpSpPr>
          <a:xfrm>
            <a:off x="347880" y="4197490"/>
            <a:ext cx="1479967" cy="976113"/>
            <a:chOff x="4657725" y="1431175"/>
            <a:chExt cx="1117125" cy="736800"/>
          </a:xfrm>
        </p:grpSpPr>
        <p:sp>
          <p:nvSpPr>
            <p:cNvPr id="631" name="Google Shape;631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" name="Google Shape;639;p27"/>
          <p:cNvSpPr/>
          <p:nvPr/>
        </p:nvSpPr>
        <p:spPr>
          <a:xfrm>
            <a:off x="7542949" y="391577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7"/>
          <p:cNvGrpSpPr/>
          <p:nvPr/>
        </p:nvGrpSpPr>
        <p:grpSpPr>
          <a:xfrm>
            <a:off x="2371340" y="4391631"/>
            <a:ext cx="1809127" cy="777735"/>
            <a:chOff x="3587650" y="1532750"/>
            <a:chExt cx="695925" cy="299175"/>
          </a:xfrm>
        </p:grpSpPr>
        <p:sp>
          <p:nvSpPr>
            <p:cNvPr id="641" name="Google Shape;641;p27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27"/>
          <p:cNvGrpSpPr/>
          <p:nvPr/>
        </p:nvGrpSpPr>
        <p:grpSpPr>
          <a:xfrm flipH="1">
            <a:off x="7862007" y="4308943"/>
            <a:ext cx="895152" cy="590324"/>
            <a:chOff x="4657725" y="1431175"/>
            <a:chExt cx="1117125" cy="736800"/>
          </a:xfrm>
        </p:grpSpPr>
        <p:sp>
          <p:nvSpPr>
            <p:cNvPr id="645" name="Google Shape;645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27"/>
          <p:cNvSpPr/>
          <p:nvPr/>
        </p:nvSpPr>
        <p:spPr>
          <a:xfrm>
            <a:off x="4873138" y="425715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 flipH="1">
            <a:off x="-248925" y="192869"/>
            <a:ext cx="1392215" cy="1168734"/>
            <a:chOff x="370875" y="4219400"/>
            <a:chExt cx="1314775" cy="1103725"/>
          </a:xfrm>
        </p:grpSpPr>
        <p:sp>
          <p:nvSpPr>
            <p:cNvPr id="655" name="Google Shape;655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27"/>
          <p:cNvSpPr/>
          <p:nvPr/>
        </p:nvSpPr>
        <p:spPr>
          <a:xfrm>
            <a:off x="6659725" y="220379"/>
            <a:ext cx="1392276" cy="32186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27"/>
          <p:cNvGrpSpPr/>
          <p:nvPr/>
        </p:nvGrpSpPr>
        <p:grpSpPr>
          <a:xfrm flipH="1">
            <a:off x="7832225" y="58007"/>
            <a:ext cx="1392215" cy="1168734"/>
            <a:chOff x="370875" y="4219400"/>
            <a:chExt cx="1314775" cy="1103725"/>
          </a:xfrm>
        </p:grpSpPr>
        <p:sp>
          <p:nvSpPr>
            <p:cNvPr id="666" name="Google Shape;666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27"/>
          <p:cNvGrpSpPr/>
          <p:nvPr/>
        </p:nvGrpSpPr>
        <p:grpSpPr>
          <a:xfrm flipH="1">
            <a:off x="1241607" y="-224404"/>
            <a:ext cx="1677603" cy="1211433"/>
            <a:chOff x="3929350" y="5625525"/>
            <a:chExt cx="1258800" cy="909075"/>
          </a:xfrm>
        </p:grpSpPr>
        <p:sp>
          <p:nvSpPr>
            <p:cNvPr id="676" name="Google Shape;676;p27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2776078" y="1549300"/>
            <a:ext cx="3591900" cy="11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1"/>
          </p:nvPr>
        </p:nvSpPr>
        <p:spPr>
          <a:xfrm>
            <a:off x="2776013" y="2670800"/>
            <a:ext cx="3591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3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0"/>
          <p:cNvSpPr txBox="1">
            <a:spLocks noGrp="1"/>
          </p:cNvSpPr>
          <p:nvPr>
            <p:ph type="title"/>
          </p:nvPr>
        </p:nvSpPr>
        <p:spPr>
          <a:xfrm>
            <a:off x="896975" y="1357825"/>
            <a:ext cx="37395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30"/>
          <p:cNvSpPr txBox="1">
            <a:spLocks noGrp="1"/>
          </p:cNvSpPr>
          <p:nvPr>
            <p:ph type="subTitle" idx="1"/>
          </p:nvPr>
        </p:nvSpPr>
        <p:spPr>
          <a:xfrm>
            <a:off x="5611625" y="590550"/>
            <a:ext cx="28191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05" name="Google Shape;705;p30"/>
          <p:cNvSpPr txBox="1">
            <a:spLocks noGrp="1"/>
          </p:cNvSpPr>
          <p:nvPr>
            <p:ph type="subTitle" idx="2"/>
          </p:nvPr>
        </p:nvSpPr>
        <p:spPr>
          <a:xfrm>
            <a:off x="5611625" y="1323150"/>
            <a:ext cx="28191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706" name="Google Shape;706;p30"/>
          <p:cNvSpPr txBox="1"/>
          <p:nvPr/>
        </p:nvSpPr>
        <p:spPr>
          <a:xfrm>
            <a:off x="5611625" y="3039400"/>
            <a:ext cx="258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1200"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707" name="Google Shape;707;p30"/>
          <p:cNvGrpSpPr/>
          <p:nvPr/>
        </p:nvGrpSpPr>
        <p:grpSpPr>
          <a:xfrm>
            <a:off x="2121622" y="4114253"/>
            <a:ext cx="663237" cy="437438"/>
            <a:chOff x="4657725" y="1431175"/>
            <a:chExt cx="1117125" cy="736800"/>
          </a:xfrm>
        </p:grpSpPr>
        <p:sp>
          <p:nvSpPr>
            <p:cNvPr id="708" name="Google Shape;708;p30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30"/>
          <p:cNvSpPr/>
          <p:nvPr/>
        </p:nvSpPr>
        <p:spPr>
          <a:xfrm>
            <a:off x="50" y="4466173"/>
            <a:ext cx="9144142" cy="677300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0"/>
          <p:cNvSpPr/>
          <p:nvPr/>
        </p:nvSpPr>
        <p:spPr>
          <a:xfrm>
            <a:off x="1699723" y="4804236"/>
            <a:ext cx="280300" cy="85158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30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719" name="Google Shape;719;p30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30"/>
          <p:cNvSpPr/>
          <p:nvPr/>
        </p:nvSpPr>
        <p:spPr>
          <a:xfrm>
            <a:off x="2641313" y="4695363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0"/>
          <p:cNvSpPr/>
          <p:nvPr/>
        </p:nvSpPr>
        <p:spPr>
          <a:xfrm>
            <a:off x="386721" y="1294522"/>
            <a:ext cx="791608" cy="183002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9" name="Google Shape;729;p30"/>
          <p:cNvGrpSpPr/>
          <p:nvPr/>
        </p:nvGrpSpPr>
        <p:grpSpPr>
          <a:xfrm flipH="1">
            <a:off x="-307043" y="1574946"/>
            <a:ext cx="1268236" cy="1211433"/>
            <a:chOff x="4285050" y="5625525"/>
            <a:chExt cx="951629" cy="909075"/>
          </a:xfrm>
        </p:grpSpPr>
        <p:sp>
          <p:nvSpPr>
            <p:cNvPr id="730" name="Google Shape;730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30"/>
          <p:cNvGrpSpPr/>
          <p:nvPr/>
        </p:nvGrpSpPr>
        <p:grpSpPr>
          <a:xfrm>
            <a:off x="4227257" y="-516929"/>
            <a:ext cx="1268236" cy="1211433"/>
            <a:chOff x="4285050" y="5625525"/>
            <a:chExt cx="951629" cy="909075"/>
          </a:xfrm>
        </p:grpSpPr>
        <p:sp>
          <p:nvSpPr>
            <p:cNvPr id="741" name="Google Shape;741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0"/>
          <p:cNvGrpSpPr/>
          <p:nvPr/>
        </p:nvGrpSpPr>
        <p:grpSpPr>
          <a:xfrm flipH="1">
            <a:off x="2132607" y="-437854"/>
            <a:ext cx="1268236" cy="1211433"/>
            <a:chOff x="4285050" y="5625525"/>
            <a:chExt cx="951629" cy="909075"/>
          </a:xfrm>
        </p:grpSpPr>
        <p:sp>
          <p:nvSpPr>
            <p:cNvPr id="752" name="Google Shape;752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30"/>
          <p:cNvSpPr/>
          <p:nvPr/>
        </p:nvSpPr>
        <p:spPr>
          <a:xfrm>
            <a:off x="3480938" y="4248813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1"/>
          <p:cNvSpPr/>
          <p:nvPr/>
        </p:nvSpPr>
        <p:spPr>
          <a:xfrm rot="10800000" flipH="1">
            <a:off x="0" y="4995325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0" y="0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32"/>
          <p:cNvGrpSpPr/>
          <p:nvPr/>
        </p:nvGrpSpPr>
        <p:grpSpPr>
          <a:xfrm>
            <a:off x="121557" y="120739"/>
            <a:ext cx="1124935" cy="801905"/>
            <a:chOff x="280391" y="932622"/>
            <a:chExt cx="1471465" cy="1048928"/>
          </a:xfrm>
        </p:grpSpPr>
        <p:sp>
          <p:nvSpPr>
            <p:cNvPr id="768" name="Google Shape;768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32"/>
          <p:cNvGrpSpPr/>
          <p:nvPr/>
        </p:nvGrpSpPr>
        <p:grpSpPr>
          <a:xfrm flipH="1">
            <a:off x="269919" y="-55350"/>
            <a:ext cx="1331690" cy="886179"/>
            <a:chOff x="4077583" y="5869600"/>
            <a:chExt cx="999242" cy="665000"/>
          </a:xfrm>
        </p:grpSpPr>
        <p:sp>
          <p:nvSpPr>
            <p:cNvPr id="776" name="Google Shape;776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32"/>
          <p:cNvGrpSpPr/>
          <p:nvPr/>
        </p:nvGrpSpPr>
        <p:grpSpPr>
          <a:xfrm rot="10800000" flipH="1">
            <a:off x="121557" y="4220864"/>
            <a:ext cx="1124935" cy="801905"/>
            <a:chOff x="280391" y="932622"/>
            <a:chExt cx="1471465" cy="1048928"/>
          </a:xfrm>
        </p:grpSpPr>
        <p:sp>
          <p:nvSpPr>
            <p:cNvPr id="784" name="Google Shape;784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flipH="1">
            <a:off x="7897507" y="120739"/>
            <a:ext cx="1124935" cy="801905"/>
            <a:chOff x="280391" y="932622"/>
            <a:chExt cx="1471465" cy="1048928"/>
          </a:xfrm>
        </p:grpSpPr>
        <p:sp>
          <p:nvSpPr>
            <p:cNvPr id="792" name="Google Shape;792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32"/>
          <p:cNvGrpSpPr/>
          <p:nvPr/>
        </p:nvGrpSpPr>
        <p:grpSpPr>
          <a:xfrm rot="10800000">
            <a:off x="7897507" y="4220864"/>
            <a:ext cx="1124935" cy="801905"/>
            <a:chOff x="280391" y="932622"/>
            <a:chExt cx="1471465" cy="1048928"/>
          </a:xfrm>
        </p:grpSpPr>
        <p:sp>
          <p:nvSpPr>
            <p:cNvPr id="800" name="Google Shape;800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2"/>
          <p:cNvGrpSpPr/>
          <p:nvPr/>
        </p:nvGrpSpPr>
        <p:grpSpPr>
          <a:xfrm rot="-5400000" flipH="1">
            <a:off x="8053307" y="60771"/>
            <a:ext cx="981083" cy="957206"/>
            <a:chOff x="4621400" y="5625525"/>
            <a:chExt cx="736162" cy="718300"/>
          </a:xfrm>
        </p:grpSpPr>
        <p:sp>
          <p:nvSpPr>
            <p:cNvPr id="808" name="Google Shape;808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142042" y="62571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249212" y="6036704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3" r:id="rId5"/>
    <p:sldLayoutId id="2147483673" r:id="rId6"/>
    <p:sldLayoutId id="2147483676" r:id="rId7"/>
    <p:sldLayoutId id="2147483677" r:id="rId8"/>
    <p:sldLayoutId id="2147483678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65" y="0"/>
            <a:ext cx="6863436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4937" y="868536"/>
            <a:ext cx="5225602" cy="317560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vi-VN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3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Trường: Tiểu học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Hứa Tạo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Giáo viên :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Nguyễn Văn Quang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3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7"/>
          <p:cNvSpPr txBox="1">
            <a:spLocks noGrp="1"/>
          </p:cNvSpPr>
          <p:nvPr>
            <p:ph type="title" idx="15"/>
          </p:nvPr>
        </p:nvSpPr>
        <p:spPr>
          <a:xfrm>
            <a:off x="2171700" y="452325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MỞ RỘNG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A143A0F-FE4E-BF03-18BF-E2C0548CEB13}"/>
              </a:ext>
            </a:extLst>
          </p:cNvPr>
          <p:cNvSpPr txBox="1"/>
          <p:nvPr/>
        </p:nvSpPr>
        <p:spPr>
          <a:xfrm>
            <a:off x="1073997" y="1228784"/>
            <a:ext cx="6996005" cy="295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 phục không chỉ là quần, áo, váy,....để mặc mà còn để đội như mũ, nón, khăn,...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 phục còn có thể thêm thắt lưng, găng tay,...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 dân tộc có những bộ trang phục truyền thống, sử dụng những hoa văn trang trí tạo nên sự đa dạng, mang bản sắc riêng.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E0E1DA2-5AA6-4783-3944-91346B649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65"/>
          <a:stretch/>
        </p:blipFill>
        <p:spPr>
          <a:xfrm>
            <a:off x="-772258" y="2266754"/>
            <a:ext cx="2061796" cy="29439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8B287E-D8EE-712E-29E0-2BD12C5A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850" y="1523563"/>
            <a:ext cx="1429211" cy="2235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CB85770-BAB6-5C00-849D-AEE50866CF57}"/>
              </a:ext>
            </a:extLst>
          </p:cNvPr>
          <p:cNvSpPr/>
          <p:nvPr/>
        </p:nvSpPr>
        <p:spPr>
          <a:xfrm>
            <a:off x="580623" y="361244"/>
            <a:ext cx="8173156" cy="64346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86;p37">
            <a:extLst>
              <a:ext uri="{FF2B5EF4-FFF2-40B4-BE49-F238E27FC236}">
                <a16:creationId xmlns:a16="http://schemas.microsoft.com/office/drawing/2014/main" xmlns="" id="{D10C1FAE-0B3C-18FE-9D19-F034C49F1B3D}"/>
              </a:ext>
            </a:extLst>
          </p:cNvPr>
          <p:cNvSpPr txBox="1">
            <a:spLocks/>
          </p:cNvSpPr>
          <p:nvPr/>
        </p:nvSpPr>
        <p:spPr>
          <a:xfrm>
            <a:off x="627287" y="372533"/>
            <a:ext cx="8092625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3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lnSpc>
                <a:spcPct val="150000"/>
              </a:lnSpc>
              <a:buFont typeface="Hind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Hoa văn trên trang phục của đồng bào dân tộc Ê - Đê</a:t>
            </a:r>
          </a:p>
        </p:txBody>
      </p:sp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xmlns="" id="{CBDC7E92-5389-0C5A-24BF-974494901D99}"/>
              </a:ext>
            </a:extLst>
          </p:cNvPr>
          <p:cNvGrpSpPr/>
          <p:nvPr/>
        </p:nvGrpSpPr>
        <p:grpSpPr>
          <a:xfrm>
            <a:off x="7089086" y="1071337"/>
            <a:ext cx="843951" cy="650523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xmlns="" id="{C7265A36-FE89-8855-3939-991558288E2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xmlns="" id="{45EA6DE5-3C10-0F40-7FEB-C8FFE8AA339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5469BE5-0C9A-A73F-6FE1-2F80CAC000A5}"/>
              </a:ext>
            </a:extLst>
          </p:cNvPr>
          <p:cNvSpPr/>
          <p:nvPr/>
        </p:nvSpPr>
        <p:spPr>
          <a:xfrm>
            <a:off x="1634684" y="3995765"/>
            <a:ext cx="1763271" cy="650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Áo bé trai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D67C1009-6719-4EF1-1C3E-6FC313701BF5}"/>
              </a:ext>
            </a:extLst>
          </p:cNvPr>
          <p:cNvSpPr/>
          <p:nvPr/>
        </p:nvSpPr>
        <p:spPr>
          <a:xfrm>
            <a:off x="5880839" y="3995766"/>
            <a:ext cx="2052198" cy="650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Tấm choàng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6D1CE8-AB6A-52DB-2D5C-15E956BB3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51" y="1721860"/>
            <a:ext cx="2469960" cy="176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5" name="Google Shape;635;p44">
            <a:extLst>
              <a:ext uri="{FF2B5EF4-FFF2-40B4-BE49-F238E27FC236}">
                <a16:creationId xmlns:a16="http://schemas.microsoft.com/office/drawing/2014/main" xmlns="" id="{A8E6DED3-5260-03DB-BD57-66BC62AE1B7B}"/>
              </a:ext>
            </a:extLst>
          </p:cNvPr>
          <p:cNvGrpSpPr/>
          <p:nvPr/>
        </p:nvGrpSpPr>
        <p:grpSpPr>
          <a:xfrm>
            <a:off x="378625" y="1390503"/>
            <a:ext cx="1026070" cy="852960"/>
            <a:chOff x="5704350" y="3996750"/>
            <a:chExt cx="671157" cy="639000"/>
          </a:xfrm>
        </p:grpSpPr>
        <p:sp>
          <p:nvSpPr>
            <p:cNvPr id="26" name="Google Shape;636;p44">
              <a:extLst>
                <a:ext uri="{FF2B5EF4-FFF2-40B4-BE49-F238E27FC236}">
                  <a16:creationId xmlns:a16="http://schemas.microsoft.com/office/drawing/2014/main" xmlns="" id="{5FA1D7D3-F912-5660-5B7D-93C99CF9B02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37;p44">
              <a:extLst>
                <a:ext uri="{FF2B5EF4-FFF2-40B4-BE49-F238E27FC236}">
                  <a16:creationId xmlns:a16="http://schemas.microsoft.com/office/drawing/2014/main" xmlns="" id="{93628439-7A84-6DCF-393A-AB08B8299F3C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477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4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303AC8-29FB-45A8-7CF4-1E7B1BD97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0" y="757185"/>
            <a:ext cx="2129329" cy="1504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B9DF0F-A9CB-C5A5-0A7E-103A2CE23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089" y="399578"/>
            <a:ext cx="2129329" cy="1708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DB700A-A18E-B409-F283-F7B776FBA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37" y="2641639"/>
            <a:ext cx="4561704" cy="1830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0" name="Google Shape;635;p44">
            <a:extLst>
              <a:ext uri="{FF2B5EF4-FFF2-40B4-BE49-F238E27FC236}">
                <a16:creationId xmlns:a16="http://schemas.microsoft.com/office/drawing/2014/main" xmlns="" id="{65441F9B-FCD6-7F66-4283-C602AC54F02D}"/>
              </a:ext>
            </a:extLst>
          </p:cNvPr>
          <p:cNvGrpSpPr/>
          <p:nvPr/>
        </p:nvGrpSpPr>
        <p:grpSpPr>
          <a:xfrm>
            <a:off x="226389" y="2542289"/>
            <a:ext cx="843951" cy="650524"/>
            <a:chOff x="5704350" y="3996750"/>
            <a:chExt cx="671157" cy="639000"/>
          </a:xfrm>
        </p:grpSpPr>
        <p:sp>
          <p:nvSpPr>
            <p:cNvPr id="21" name="Google Shape;636;p44">
              <a:extLst>
                <a:ext uri="{FF2B5EF4-FFF2-40B4-BE49-F238E27FC236}">
                  <a16:creationId xmlns:a16="http://schemas.microsoft.com/office/drawing/2014/main" xmlns="" id="{81E86C5C-83BD-173D-7DB7-3A948E17635E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637;p44">
              <a:extLst>
                <a:ext uri="{FF2B5EF4-FFF2-40B4-BE49-F238E27FC236}">
                  <a16:creationId xmlns:a16="http://schemas.microsoft.com/office/drawing/2014/main" xmlns="" id="{C64A70B1-00A1-BD8E-E918-5C090F908BA7}"/>
                </a:ext>
              </a:extLst>
            </p:cNvPr>
            <p:cNvSpPr/>
            <p:nvPr/>
          </p:nvSpPr>
          <p:spPr>
            <a:xfrm>
              <a:off x="5930864" y="4236294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oogle Shape;635;p44">
            <a:extLst>
              <a:ext uri="{FF2B5EF4-FFF2-40B4-BE49-F238E27FC236}">
                <a16:creationId xmlns:a16="http://schemas.microsoft.com/office/drawing/2014/main" xmlns="" id="{A8E6DED3-5260-03DB-BD57-66BC62AE1B7B}"/>
              </a:ext>
            </a:extLst>
          </p:cNvPr>
          <p:cNvGrpSpPr/>
          <p:nvPr/>
        </p:nvGrpSpPr>
        <p:grpSpPr>
          <a:xfrm>
            <a:off x="5103575" y="1627432"/>
            <a:ext cx="768789" cy="650523"/>
            <a:chOff x="5704350" y="3996750"/>
            <a:chExt cx="671157" cy="639000"/>
          </a:xfrm>
        </p:grpSpPr>
        <p:sp>
          <p:nvSpPr>
            <p:cNvPr id="26" name="Google Shape;636;p44">
              <a:extLst>
                <a:ext uri="{FF2B5EF4-FFF2-40B4-BE49-F238E27FC236}">
                  <a16:creationId xmlns:a16="http://schemas.microsoft.com/office/drawing/2014/main" xmlns="" id="{5FA1D7D3-F912-5660-5B7D-93C99CF9B02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37;p44">
              <a:extLst>
                <a:ext uri="{FF2B5EF4-FFF2-40B4-BE49-F238E27FC236}">
                  <a16:creationId xmlns:a16="http://schemas.microsoft.com/office/drawing/2014/main" xmlns="" id="{93628439-7A84-6DCF-393A-AB08B8299F3C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xmlns="" id="{CBDC7E92-5389-0C5A-24BF-974494901D99}"/>
              </a:ext>
            </a:extLst>
          </p:cNvPr>
          <p:cNvGrpSpPr/>
          <p:nvPr/>
        </p:nvGrpSpPr>
        <p:grpSpPr>
          <a:xfrm>
            <a:off x="2491475" y="1865958"/>
            <a:ext cx="643803" cy="555902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xmlns="" id="{C7265A36-FE89-8855-3939-991558288E2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xmlns="" id="{45EA6DE5-3C10-0F40-7FEB-C8FFE8AA339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77C00E4-F64C-B322-15B9-E3C0A4584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84512">
            <a:off x="6428870" y="1396631"/>
            <a:ext cx="2290930" cy="229093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B1F1B932-4108-9947-1FDF-8D7352D8185E}"/>
              </a:ext>
            </a:extLst>
          </p:cNvPr>
          <p:cNvSpPr/>
          <p:nvPr/>
        </p:nvSpPr>
        <p:spPr>
          <a:xfrm>
            <a:off x="5802896" y="399578"/>
            <a:ext cx="2925639" cy="1045593"/>
          </a:xfrm>
          <a:prstGeom prst="wedgeRoundRectCallout">
            <a:avLst>
              <a:gd name="adj1" fmla="val -6423"/>
              <a:gd name="adj2" fmla="val 78726"/>
              <a:gd name="adj3" fmla="val 16667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kết hợp từ những hình nào?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>
              <a:latin typeface="+mj-lt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xmlns="" id="{D7F3357E-85ED-BEDA-AAF4-C721D1A44A72}"/>
              </a:ext>
            </a:extLst>
          </p:cNvPr>
          <p:cNvSpPr/>
          <p:nvPr/>
        </p:nvSpPr>
        <p:spPr>
          <a:xfrm>
            <a:off x="5724347" y="3902854"/>
            <a:ext cx="3082735" cy="841068"/>
          </a:xfrm>
          <a:prstGeom prst="wedgeRoundRectCallout">
            <a:avLst>
              <a:gd name="adj1" fmla="val 7468"/>
              <a:gd name="adj2" fmla="val -70268"/>
              <a:gd name="adj3" fmla="val 16667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 hình trong hoa văn được kết hợp như thế nào?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1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303AC8-29FB-45A8-7CF4-1E7B1BD97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37" y="814026"/>
            <a:ext cx="1819707" cy="1285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DB700A-A18E-B409-F283-F7B776FB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081" y="2883212"/>
            <a:ext cx="2532417" cy="101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0" name="Google Shape;635;p44">
            <a:extLst>
              <a:ext uri="{FF2B5EF4-FFF2-40B4-BE49-F238E27FC236}">
                <a16:creationId xmlns:a16="http://schemas.microsoft.com/office/drawing/2014/main" xmlns="" id="{65441F9B-FCD6-7F66-4283-C602AC54F02D}"/>
              </a:ext>
            </a:extLst>
          </p:cNvPr>
          <p:cNvGrpSpPr/>
          <p:nvPr/>
        </p:nvGrpSpPr>
        <p:grpSpPr>
          <a:xfrm>
            <a:off x="7936700" y="1774628"/>
            <a:ext cx="843951" cy="650524"/>
            <a:chOff x="5704350" y="3996750"/>
            <a:chExt cx="671157" cy="639000"/>
          </a:xfrm>
        </p:grpSpPr>
        <p:sp>
          <p:nvSpPr>
            <p:cNvPr id="21" name="Google Shape;636;p44">
              <a:extLst>
                <a:ext uri="{FF2B5EF4-FFF2-40B4-BE49-F238E27FC236}">
                  <a16:creationId xmlns:a16="http://schemas.microsoft.com/office/drawing/2014/main" xmlns="" id="{81E86C5C-83BD-173D-7DB7-3A948E17635E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637;p44">
              <a:extLst>
                <a:ext uri="{FF2B5EF4-FFF2-40B4-BE49-F238E27FC236}">
                  <a16:creationId xmlns:a16="http://schemas.microsoft.com/office/drawing/2014/main" xmlns="" id="{C64A70B1-00A1-BD8E-E918-5C090F908BA7}"/>
                </a:ext>
              </a:extLst>
            </p:cNvPr>
            <p:cNvSpPr/>
            <p:nvPr/>
          </p:nvSpPr>
          <p:spPr>
            <a:xfrm>
              <a:off x="5930864" y="4236294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xmlns="" id="{CBDC7E92-5389-0C5A-24BF-974494901D99}"/>
              </a:ext>
            </a:extLst>
          </p:cNvPr>
          <p:cNvGrpSpPr/>
          <p:nvPr/>
        </p:nvGrpSpPr>
        <p:grpSpPr>
          <a:xfrm>
            <a:off x="5640866" y="2786153"/>
            <a:ext cx="643803" cy="555902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xmlns="" id="{C7265A36-FE89-8855-3939-991558288E2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xmlns="" id="{45EA6DE5-3C10-0F40-7FEB-C8FFE8AA339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3D5E36B-379C-1F80-2B7A-0B94F7D0B048}"/>
              </a:ext>
            </a:extLst>
          </p:cNvPr>
          <p:cNvSpPr/>
          <p:nvPr/>
        </p:nvSpPr>
        <p:spPr>
          <a:xfrm>
            <a:off x="722078" y="386815"/>
            <a:ext cx="4964520" cy="264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nl-NL" sz="180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kết hợp từ những hình: hình tam giác, hình chữ nhật, hình thoi,....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hình trong hoa văn được kết hợp: đối xứng, lặp lại, xen kẽ,...</a:t>
            </a: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5EC9F3-64BE-9C20-B113-BDE9CB48B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0885" y="2637631"/>
            <a:ext cx="1291782" cy="252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65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7"/>
          <p:cNvSpPr txBox="1">
            <a:spLocks noGrp="1"/>
          </p:cNvSpPr>
          <p:nvPr>
            <p:ph type="title" idx="15"/>
          </p:nvPr>
        </p:nvSpPr>
        <p:spPr>
          <a:xfrm>
            <a:off x="2171700" y="452325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MỞ RỘNG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A143A0F-FE4E-BF03-18BF-E2C0548CEB13}"/>
              </a:ext>
            </a:extLst>
          </p:cNvPr>
          <p:cNvSpPr txBox="1"/>
          <p:nvPr/>
        </p:nvSpPr>
        <p:spPr>
          <a:xfrm>
            <a:off x="1073997" y="1228784"/>
            <a:ext cx="6996005" cy="196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0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Hoa văn trên trang phục của đồng bào dân tộc rất phong phú, mô phỏng hình hoa lá con vật,....trong cuộc sống. </a:t>
            </a:r>
          </a:p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0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 hoa văn này được cách điệu từ các hình vuông, hình tam giác, đường thẳng, đường dích dắc,...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E0E1DA2-5AA6-4783-3944-91346B649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65"/>
          <a:stretch/>
        </p:blipFill>
        <p:spPr>
          <a:xfrm>
            <a:off x="-772258" y="2266754"/>
            <a:ext cx="2061796" cy="29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07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7"/>
          <p:cNvSpPr txBox="1">
            <a:spLocks noGrp="1"/>
          </p:cNvSpPr>
          <p:nvPr>
            <p:ph type="title" idx="15"/>
          </p:nvPr>
        </p:nvSpPr>
        <p:spPr>
          <a:xfrm>
            <a:off x="1720145" y="272705"/>
            <a:ext cx="5493455" cy="106165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+mj-lt"/>
              </a:rPr>
              <a:t>Một số hoa văn khác trên trang phục của </a:t>
            </a:r>
            <a:br>
              <a:rPr lang="en-US" sz="2000">
                <a:solidFill>
                  <a:srgbClr val="000000"/>
                </a:solidFill>
                <a:latin typeface="+mj-lt"/>
              </a:rPr>
            </a:br>
            <a:r>
              <a:rPr lang="en-US" sz="2000">
                <a:solidFill>
                  <a:srgbClr val="000000"/>
                </a:solidFill>
                <a:latin typeface="+mj-lt"/>
              </a:rPr>
              <a:t>đồng bào Ê - Đê</a:t>
            </a:r>
          </a:p>
        </p:txBody>
      </p:sp>
      <p:pic>
        <p:nvPicPr>
          <p:cNvPr id="1028" name="Picture 4" descr="THỔ CẨM Ê ĐÊ - Chi tiết tin - Hội Phụ nữ tỉnh Đắk Lắk">
            <a:extLst>
              <a:ext uri="{FF2B5EF4-FFF2-40B4-BE49-F238E27FC236}">
                <a16:creationId xmlns:a16="http://schemas.microsoft.com/office/drawing/2014/main" xmlns="" id="{20A9E1FF-D279-D393-90D5-DC268EE1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99" y="1957473"/>
            <a:ext cx="1870963" cy="18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Thổ cẩm Ê Đê : Trường Đại Học Mỹ Thuật TP.HCM">
            <a:extLst>
              <a:ext uri="{FF2B5EF4-FFF2-40B4-BE49-F238E27FC236}">
                <a16:creationId xmlns:a16="http://schemas.microsoft.com/office/drawing/2014/main" xmlns="" id="{A4F6549E-6548-2AA0-A658-C981DA54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13" y="1957473"/>
            <a:ext cx="1608152" cy="2447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Hoa văn trên trang phục dân tộc | Văn hóa | Báo ảnh Dân tộc và Miền núi">
            <a:extLst>
              <a:ext uri="{FF2B5EF4-FFF2-40B4-BE49-F238E27FC236}">
                <a16:creationId xmlns:a16="http://schemas.microsoft.com/office/drawing/2014/main" xmlns="" id="{F2D0E8DB-07C8-CB2C-0886-266D943F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2399919"/>
            <a:ext cx="2581452" cy="1936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1" name="Google Shape;635;p44">
            <a:extLst>
              <a:ext uri="{FF2B5EF4-FFF2-40B4-BE49-F238E27FC236}">
                <a16:creationId xmlns:a16="http://schemas.microsoft.com/office/drawing/2014/main" xmlns="" id="{67E97095-2D8B-2F95-52D7-4F500B7B0AF6}"/>
              </a:ext>
            </a:extLst>
          </p:cNvPr>
          <p:cNvGrpSpPr/>
          <p:nvPr/>
        </p:nvGrpSpPr>
        <p:grpSpPr>
          <a:xfrm>
            <a:off x="2850079" y="3965692"/>
            <a:ext cx="643803" cy="555902"/>
            <a:chOff x="5704350" y="3996750"/>
            <a:chExt cx="671157" cy="639000"/>
          </a:xfrm>
          <a:solidFill>
            <a:schemeClr val="accent4"/>
          </a:solidFill>
        </p:grpSpPr>
        <p:sp>
          <p:nvSpPr>
            <p:cNvPr id="12" name="Google Shape;636;p44">
              <a:extLst>
                <a:ext uri="{FF2B5EF4-FFF2-40B4-BE49-F238E27FC236}">
                  <a16:creationId xmlns:a16="http://schemas.microsoft.com/office/drawing/2014/main" xmlns="" id="{932A3674-7F08-8052-4855-29FF14848510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637;p44">
              <a:extLst>
                <a:ext uri="{FF2B5EF4-FFF2-40B4-BE49-F238E27FC236}">
                  <a16:creationId xmlns:a16="http://schemas.microsoft.com/office/drawing/2014/main" xmlns="" id="{ABCD0D1F-BF12-676A-51B2-D6E97D34530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oogle Shape;635;p44">
            <a:extLst>
              <a:ext uri="{FF2B5EF4-FFF2-40B4-BE49-F238E27FC236}">
                <a16:creationId xmlns:a16="http://schemas.microsoft.com/office/drawing/2014/main" xmlns="" id="{8AFDA7AA-04DD-44B7-356E-2CA2D8EC0F1E}"/>
              </a:ext>
            </a:extLst>
          </p:cNvPr>
          <p:cNvGrpSpPr/>
          <p:nvPr/>
        </p:nvGrpSpPr>
        <p:grpSpPr>
          <a:xfrm>
            <a:off x="5085577" y="1566722"/>
            <a:ext cx="643803" cy="555902"/>
            <a:chOff x="5704350" y="3996750"/>
            <a:chExt cx="671157" cy="639000"/>
          </a:xfrm>
          <a:solidFill>
            <a:schemeClr val="accent4"/>
          </a:solidFill>
        </p:grpSpPr>
        <p:sp>
          <p:nvSpPr>
            <p:cNvPr id="15" name="Google Shape;636;p44">
              <a:extLst>
                <a:ext uri="{FF2B5EF4-FFF2-40B4-BE49-F238E27FC236}">
                  <a16:creationId xmlns:a16="http://schemas.microsoft.com/office/drawing/2014/main" xmlns="" id="{5C218CFA-72AE-B0E5-044F-1BDAFFDE58C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637;p44">
              <a:extLst>
                <a:ext uri="{FF2B5EF4-FFF2-40B4-BE49-F238E27FC236}">
                  <a16:creationId xmlns:a16="http://schemas.microsoft.com/office/drawing/2014/main" xmlns="" id="{87FD252D-4110-F5DD-AF68-6024CBDACEE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oogle Shape;635;p44">
            <a:extLst>
              <a:ext uri="{FF2B5EF4-FFF2-40B4-BE49-F238E27FC236}">
                <a16:creationId xmlns:a16="http://schemas.microsoft.com/office/drawing/2014/main" xmlns="" id="{B9857718-A362-BA98-DDDC-8533333853D2}"/>
              </a:ext>
            </a:extLst>
          </p:cNvPr>
          <p:cNvGrpSpPr/>
          <p:nvPr/>
        </p:nvGrpSpPr>
        <p:grpSpPr>
          <a:xfrm>
            <a:off x="6373184" y="3618184"/>
            <a:ext cx="643803" cy="555902"/>
            <a:chOff x="5704350" y="3996750"/>
            <a:chExt cx="671157" cy="639000"/>
          </a:xfrm>
          <a:solidFill>
            <a:schemeClr val="accent4"/>
          </a:solidFill>
        </p:grpSpPr>
        <p:sp>
          <p:nvSpPr>
            <p:cNvPr id="18" name="Google Shape;636;p44">
              <a:extLst>
                <a:ext uri="{FF2B5EF4-FFF2-40B4-BE49-F238E27FC236}">
                  <a16:creationId xmlns:a16="http://schemas.microsoft.com/office/drawing/2014/main" xmlns="" id="{894B33B0-7838-19BA-D98C-A3FEE0A8043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637;p44">
              <a:extLst>
                <a:ext uri="{FF2B5EF4-FFF2-40B4-BE49-F238E27FC236}">
                  <a16:creationId xmlns:a16="http://schemas.microsoft.com/office/drawing/2014/main" xmlns="" id="{7556CA15-3D1A-EEA0-87F3-161CF9C7DE13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996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CB85770-BAB6-5C00-849D-AEE50866CF57}"/>
              </a:ext>
            </a:extLst>
          </p:cNvPr>
          <p:cNvSpPr/>
          <p:nvPr/>
        </p:nvSpPr>
        <p:spPr>
          <a:xfrm>
            <a:off x="580623" y="361244"/>
            <a:ext cx="8173156" cy="64346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86;p37">
            <a:extLst>
              <a:ext uri="{FF2B5EF4-FFF2-40B4-BE49-F238E27FC236}">
                <a16:creationId xmlns:a16="http://schemas.microsoft.com/office/drawing/2014/main" xmlns="" id="{D10C1FAE-0B3C-18FE-9D19-F034C49F1B3D}"/>
              </a:ext>
            </a:extLst>
          </p:cNvPr>
          <p:cNvSpPr txBox="1">
            <a:spLocks/>
          </p:cNvSpPr>
          <p:nvPr/>
        </p:nvSpPr>
        <p:spPr>
          <a:xfrm>
            <a:off x="627287" y="372533"/>
            <a:ext cx="8092625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3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lnSpc>
                <a:spcPct val="150000"/>
              </a:lnSpc>
              <a:buFont typeface="Hind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Hoa văn trên trang phục của đồng bào dân tộc Chăm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CC039D-010F-F145-9755-42E4EE040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02" y="1243449"/>
            <a:ext cx="1905248" cy="32115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7236D5-B9BC-A02A-6CAF-D72A242E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190" y="1359454"/>
            <a:ext cx="1705174" cy="1123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2F319B-73E5-4D9D-C417-4224BA299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069" y="3222437"/>
            <a:ext cx="1852801" cy="1254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5" name="Google Shape;635;p44">
            <a:extLst>
              <a:ext uri="{FF2B5EF4-FFF2-40B4-BE49-F238E27FC236}">
                <a16:creationId xmlns:a16="http://schemas.microsoft.com/office/drawing/2014/main" xmlns="" id="{A8E6DED3-5260-03DB-BD57-66BC62AE1B7B}"/>
              </a:ext>
            </a:extLst>
          </p:cNvPr>
          <p:cNvGrpSpPr/>
          <p:nvPr/>
        </p:nvGrpSpPr>
        <p:grpSpPr>
          <a:xfrm>
            <a:off x="400277" y="1076193"/>
            <a:ext cx="706872" cy="523367"/>
            <a:chOff x="5704350" y="3996750"/>
            <a:chExt cx="671157" cy="639000"/>
          </a:xfrm>
        </p:grpSpPr>
        <p:sp>
          <p:nvSpPr>
            <p:cNvPr id="26" name="Google Shape;636;p44">
              <a:extLst>
                <a:ext uri="{FF2B5EF4-FFF2-40B4-BE49-F238E27FC236}">
                  <a16:creationId xmlns:a16="http://schemas.microsoft.com/office/drawing/2014/main" xmlns="" id="{5FA1D7D3-F912-5660-5B7D-93C99CF9B02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37;p44">
              <a:extLst>
                <a:ext uri="{FF2B5EF4-FFF2-40B4-BE49-F238E27FC236}">
                  <a16:creationId xmlns:a16="http://schemas.microsoft.com/office/drawing/2014/main" xmlns="" id="{93628439-7A84-6DCF-393A-AB08B8299F3C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oogle Shape;635;p44">
            <a:extLst>
              <a:ext uri="{FF2B5EF4-FFF2-40B4-BE49-F238E27FC236}">
                <a16:creationId xmlns:a16="http://schemas.microsoft.com/office/drawing/2014/main" xmlns="" id="{CDEF3B63-5372-4341-8953-096A58B95233}"/>
              </a:ext>
            </a:extLst>
          </p:cNvPr>
          <p:cNvGrpSpPr/>
          <p:nvPr/>
        </p:nvGrpSpPr>
        <p:grpSpPr>
          <a:xfrm>
            <a:off x="2831478" y="2467324"/>
            <a:ext cx="553424" cy="369332"/>
            <a:chOff x="5704350" y="3996750"/>
            <a:chExt cx="671157" cy="639000"/>
          </a:xfrm>
          <a:solidFill>
            <a:schemeClr val="accent4"/>
          </a:solidFill>
        </p:grpSpPr>
        <p:sp>
          <p:nvSpPr>
            <p:cNvPr id="21" name="Google Shape;636;p44">
              <a:extLst>
                <a:ext uri="{FF2B5EF4-FFF2-40B4-BE49-F238E27FC236}">
                  <a16:creationId xmlns:a16="http://schemas.microsoft.com/office/drawing/2014/main" xmlns="" id="{1281B99A-8804-6C85-474A-C546634B56E2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637;p44">
              <a:extLst>
                <a:ext uri="{FF2B5EF4-FFF2-40B4-BE49-F238E27FC236}">
                  <a16:creationId xmlns:a16="http://schemas.microsoft.com/office/drawing/2014/main" xmlns="" id="{3B385D58-4702-4D6B-61E1-0D1E21FB5EC8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635;p44">
            <a:extLst>
              <a:ext uri="{FF2B5EF4-FFF2-40B4-BE49-F238E27FC236}">
                <a16:creationId xmlns:a16="http://schemas.microsoft.com/office/drawing/2014/main" xmlns="" id="{5CD72B97-2A36-2E14-7AC1-C01276B98BDB}"/>
              </a:ext>
            </a:extLst>
          </p:cNvPr>
          <p:cNvGrpSpPr/>
          <p:nvPr/>
        </p:nvGrpSpPr>
        <p:grpSpPr>
          <a:xfrm>
            <a:off x="4869531" y="2836656"/>
            <a:ext cx="478677" cy="488926"/>
            <a:chOff x="5704350" y="3996750"/>
            <a:chExt cx="671157" cy="639000"/>
          </a:xfrm>
          <a:solidFill>
            <a:schemeClr val="accent4"/>
          </a:solidFill>
        </p:grpSpPr>
        <p:sp>
          <p:nvSpPr>
            <p:cNvPr id="31" name="Google Shape;636;p44">
              <a:extLst>
                <a:ext uri="{FF2B5EF4-FFF2-40B4-BE49-F238E27FC236}">
                  <a16:creationId xmlns:a16="http://schemas.microsoft.com/office/drawing/2014/main" xmlns="" id="{9C1971E2-5268-586A-9012-B55D26CBF68F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637;p44">
              <a:extLst>
                <a:ext uri="{FF2B5EF4-FFF2-40B4-BE49-F238E27FC236}">
                  <a16:creationId xmlns:a16="http://schemas.microsoft.com/office/drawing/2014/main" xmlns="" id="{6FA1B0FF-F644-46DB-9A5E-C93815B1510D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1270E1-F1E9-2825-5E16-9F36F7366B6C}"/>
              </a:ext>
            </a:extLst>
          </p:cNvPr>
          <p:cNvSpPr txBox="1"/>
          <p:nvPr/>
        </p:nvSpPr>
        <p:spPr>
          <a:xfrm>
            <a:off x="510027" y="451702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Áo, váy và thắt lưng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143900-31CF-BD28-6FC0-D87E5EE80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364" y="2147021"/>
            <a:ext cx="2739338" cy="2739338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6A46D11B-C344-1464-84C1-0E3F718AC493}"/>
              </a:ext>
            </a:extLst>
          </p:cNvPr>
          <p:cNvSpPr/>
          <p:nvPr/>
        </p:nvSpPr>
        <p:spPr>
          <a:xfrm>
            <a:off x="5746045" y="1243449"/>
            <a:ext cx="3115734" cy="903572"/>
          </a:xfrm>
          <a:prstGeom prst="wedgeRoundRectCallout">
            <a:avLst>
              <a:gd name="adj1" fmla="val -34548"/>
              <a:gd name="adj2" fmla="val 662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kết hợp từ những hình nào?</a:t>
            </a:r>
            <a:endParaRPr lang="en-US">
              <a:latin typeface="+mj-lt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xmlns="" id="{D4D45CC4-E4CF-BA4D-DF9C-346A050E15D9}"/>
              </a:ext>
            </a:extLst>
          </p:cNvPr>
          <p:cNvSpPr/>
          <p:nvPr/>
        </p:nvSpPr>
        <p:spPr>
          <a:xfrm>
            <a:off x="7271140" y="2286125"/>
            <a:ext cx="1590639" cy="2230901"/>
          </a:xfrm>
          <a:prstGeom prst="wedgeRoundRectCallout">
            <a:avLst>
              <a:gd name="adj1" fmla="val -61672"/>
              <a:gd name="adj2" fmla="val -201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 sắc hoa văn được thể hiện như thế nào?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220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1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2EC18F-EBD4-77AB-E2F3-83BA255BE202}"/>
              </a:ext>
            </a:extLst>
          </p:cNvPr>
          <p:cNvSpPr txBox="1"/>
          <p:nvPr/>
        </p:nvSpPr>
        <p:spPr>
          <a:xfrm>
            <a:off x="1938143" y="306692"/>
            <a:ext cx="4601352" cy="31888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kết hợp từ hình tam giác, hình chữ nhật, hình thoi,....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 sắc trong những hoa văn này được thể hiện: một màu, nhiều màu,....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A03440-F518-48A9-C66E-E7DBC947C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95" y="3536939"/>
            <a:ext cx="2013713" cy="1369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E964B3D-E62B-2926-5D17-ADDDFDF2A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423" y="167216"/>
            <a:ext cx="20574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xmlns="" id="{0E765544-38AE-650C-D0A6-358B5FE06FC4}"/>
              </a:ext>
            </a:extLst>
          </p:cNvPr>
          <p:cNvGrpSpPr/>
          <p:nvPr/>
        </p:nvGrpSpPr>
        <p:grpSpPr>
          <a:xfrm>
            <a:off x="4011578" y="4459112"/>
            <a:ext cx="673311" cy="560982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xmlns="" id="{95A86D7D-F373-DAE9-A269-BF9139A16ED2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xmlns="" id="{CBC2C010-B3D2-9F1E-F187-C200CC8F9B03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oogle Shape;635;p44">
            <a:extLst>
              <a:ext uri="{FF2B5EF4-FFF2-40B4-BE49-F238E27FC236}">
                <a16:creationId xmlns:a16="http://schemas.microsoft.com/office/drawing/2014/main" xmlns="" id="{3EFF186C-58E0-4C83-65B4-4B227792A7C4}"/>
              </a:ext>
            </a:extLst>
          </p:cNvPr>
          <p:cNvGrpSpPr/>
          <p:nvPr/>
        </p:nvGrpSpPr>
        <p:grpSpPr>
          <a:xfrm>
            <a:off x="6744632" y="1550327"/>
            <a:ext cx="706872" cy="523367"/>
            <a:chOff x="5704350" y="3996750"/>
            <a:chExt cx="671157" cy="639000"/>
          </a:xfrm>
        </p:grpSpPr>
        <p:sp>
          <p:nvSpPr>
            <p:cNvPr id="35" name="Google Shape;636;p44">
              <a:extLst>
                <a:ext uri="{FF2B5EF4-FFF2-40B4-BE49-F238E27FC236}">
                  <a16:creationId xmlns:a16="http://schemas.microsoft.com/office/drawing/2014/main" xmlns="" id="{2AC79B85-0643-713C-FC07-2CD0A75220C0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637;p44">
              <a:extLst>
                <a:ext uri="{FF2B5EF4-FFF2-40B4-BE49-F238E27FC236}">
                  <a16:creationId xmlns:a16="http://schemas.microsoft.com/office/drawing/2014/main" xmlns="" id="{C8605603-3B9B-A44D-B9B2-F7C5EBECF008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E9CCDCA-EA54-5C6F-0EAB-DB9CF459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0615" y="1616199"/>
            <a:ext cx="3800122" cy="38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0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52C45EE-EE5B-6430-9BF7-B713D4FD9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"/>
          <a:stretch/>
        </p:blipFill>
        <p:spPr>
          <a:xfrm>
            <a:off x="517150" y="1514298"/>
            <a:ext cx="3569427" cy="362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3DCCC4-0D96-3A31-BA5D-0B6D34628829}"/>
              </a:ext>
            </a:extLst>
          </p:cNvPr>
          <p:cNvSpPr/>
          <p:nvPr/>
        </p:nvSpPr>
        <p:spPr>
          <a:xfrm>
            <a:off x="2923822" y="306692"/>
            <a:ext cx="3296356" cy="560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ysClr val="windowText" lastClr="000000"/>
                </a:solidFill>
              </a:rPr>
              <a:t>THỂ HIỆN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3A557CE-DBA5-B125-EEE2-DF767ED3E6C5}"/>
              </a:ext>
            </a:extLst>
          </p:cNvPr>
          <p:cNvSpPr/>
          <p:nvPr/>
        </p:nvSpPr>
        <p:spPr>
          <a:xfrm>
            <a:off x="3459938" y="1183921"/>
            <a:ext cx="4188178" cy="10047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+mj-lt"/>
              </a:rPr>
              <a:t>Các em </a:t>
            </a:r>
            <a:r>
              <a:rPr lang="nl-NL" sz="18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chép lại một mẫu hoa văn mình yêu thích.</a:t>
            </a:r>
            <a:endParaRPr lang="en-US" sz="180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0723669D-D5E6-298D-BF0F-0D1359EE3DC3}"/>
              </a:ext>
            </a:extLst>
          </p:cNvPr>
          <p:cNvSpPr/>
          <p:nvPr/>
        </p:nvSpPr>
        <p:spPr>
          <a:xfrm>
            <a:off x="5057425" y="2729090"/>
            <a:ext cx="3849724" cy="1230489"/>
          </a:xfrm>
          <a:prstGeom prst="wedgeRoundRectCallout">
            <a:avLst>
              <a:gd name="adj1" fmla="val 9757"/>
              <a:gd name="adj2" fmla="val -71053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chemeClr val="tx1"/>
                </a:solidFill>
                <a:latin typeface="+mj-lt"/>
              </a:rPr>
              <a:t>Gợi ý: </a:t>
            </a:r>
            <a:r>
              <a:rPr lang="nl-NL" sz="18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 hoa văn được kết hợp từ nhiều hình thì vẽ từng hình theo chiều từ trái sang phải. </a:t>
            </a:r>
            <a:endParaRPr lang="en-US" sz="180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7A08D8-734E-448B-7954-BF74ED8BB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63" y="908225"/>
            <a:ext cx="1212145" cy="12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1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3DCCC4-0D96-3A31-BA5D-0B6D34628829}"/>
              </a:ext>
            </a:extLst>
          </p:cNvPr>
          <p:cNvSpPr/>
          <p:nvPr/>
        </p:nvSpPr>
        <p:spPr>
          <a:xfrm>
            <a:off x="2923822" y="306692"/>
            <a:ext cx="3296356" cy="560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ysClr val="windowText" lastClr="000000"/>
                </a:solidFill>
              </a:rPr>
              <a:t>THẢO LUẬN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AD6D45E-6C26-ED10-2B36-81F8AFD36E7C}"/>
              </a:ext>
            </a:extLst>
          </p:cNvPr>
          <p:cNvGrpSpPr/>
          <p:nvPr/>
        </p:nvGrpSpPr>
        <p:grpSpPr>
          <a:xfrm>
            <a:off x="293511" y="907027"/>
            <a:ext cx="2867378" cy="1664723"/>
            <a:chOff x="293511" y="907027"/>
            <a:chExt cx="2867378" cy="166472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F3A60CF-A463-A1C0-2708-0B70A4D2F0B7}"/>
                </a:ext>
              </a:extLst>
            </p:cNvPr>
            <p:cNvSpPr/>
            <p:nvPr/>
          </p:nvSpPr>
          <p:spPr>
            <a:xfrm>
              <a:off x="293511" y="1354667"/>
              <a:ext cx="2867378" cy="121708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nl-NL" sz="180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Hoa văn trong trang trí sản phẩm gồm các yếu tố tạo hình nào?</a:t>
              </a:r>
              <a:endParaRPr lang="en-US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ECBEDEE-14C5-88FF-1685-82C569FC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8262" y="907027"/>
              <a:ext cx="394406" cy="56101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4C1277C-524B-FE6C-9818-E5395062AE45}"/>
              </a:ext>
            </a:extLst>
          </p:cNvPr>
          <p:cNvGrpSpPr/>
          <p:nvPr/>
        </p:nvGrpSpPr>
        <p:grpSpPr>
          <a:xfrm>
            <a:off x="5983111" y="867674"/>
            <a:ext cx="2867378" cy="1664723"/>
            <a:chOff x="293511" y="907027"/>
            <a:chExt cx="2867378" cy="16647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537ACC7-FAA1-4D9E-8F9D-8D6024EED481}"/>
                </a:ext>
              </a:extLst>
            </p:cNvPr>
            <p:cNvSpPr/>
            <p:nvPr/>
          </p:nvSpPr>
          <p:spPr>
            <a:xfrm>
              <a:off x="293511" y="1354667"/>
              <a:ext cx="2867378" cy="121708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180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Các hình thức sắp xếp hoa văn trong sản phẩm như thế nào?</a:t>
              </a:r>
              <a:endParaRPr lang="en-US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0956288-C33D-C69F-BABB-DE5C51D1A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8262" y="907027"/>
              <a:ext cx="394406" cy="56101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46CBB9-34C4-8AAA-8398-F9CF9580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51" y="96715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7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D5B608-CFCD-190D-8F00-BA5B02E7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309" y="204773"/>
            <a:ext cx="1611907" cy="1611907"/>
          </a:xfrm>
          <a:prstGeom prst="rect">
            <a:avLst/>
          </a:prstGeom>
        </p:spPr>
      </p:pic>
      <p:sp>
        <p:nvSpPr>
          <p:cNvPr id="856" name="Google Shape;856;p35"/>
          <p:cNvSpPr/>
          <p:nvPr/>
        </p:nvSpPr>
        <p:spPr>
          <a:xfrm>
            <a:off x="1252813" y="1399582"/>
            <a:ext cx="6619743" cy="22484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5"/>
          <p:cNvSpPr/>
          <p:nvPr/>
        </p:nvSpPr>
        <p:spPr>
          <a:xfrm>
            <a:off x="1905000" y="3113900"/>
            <a:ext cx="5446800" cy="964200"/>
          </a:xfrm>
          <a:prstGeom prst="horizontalScroll">
            <a:avLst>
              <a:gd name="adj" fmla="val 2414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5"/>
          <p:cNvSpPr/>
          <p:nvPr/>
        </p:nvSpPr>
        <p:spPr>
          <a:xfrm>
            <a:off x="5399700" y="746313"/>
            <a:ext cx="1310247" cy="30289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5"/>
          <p:cNvSpPr txBox="1">
            <a:spLocks noGrp="1"/>
          </p:cNvSpPr>
          <p:nvPr>
            <p:ph type="subTitle" idx="1"/>
          </p:nvPr>
        </p:nvSpPr>
        <p:spPr>
          <a:xfrm>
            <a:off x="2332200" y="3361567"/>
            <a:ext cx="4479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C</a:t>
            </a:r>
            <a:r>
              <a:rPr lang="en" b="1">
                <a:latin typeface="+mj-lt"/>
              </a:rPr>
              <a:t>húng ta bắt đầu nào ! </a:t>
            </a:r>
            <a:endParaRPr b="1">
              <a:latin typeface="+mj-lt"/>
            </a:endParaRPr>
          </a:p>
        </p:txBody>
      </p:sp>
      <p:grpSp>
        <p:nvGrpSpPr>
          <p:cNvPr id="885" name="Google Shape;885;p35"/>
          <p:cNvGrpSpPr/>
          <p:nvPr/>
        </p:nvGrpSpPr>
        <p:grpSpPr>
          <a:xfrm>
            <a:off x="1739550" y="4500350"/>
            <a:ext cx="1117125" cy="736800"/>
            <a:chOff x="4657725" y="1431175"/>
            <a:chExt cx="1117125" cy="736800"/>
          </a:xfrm>
        </p:grpSpPr>
        <p:sp>
          <p:nvSpPr>
            <p:cNvPr id="886" name="Google Shape;886;p35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5"/>
          <p:cNvGrpSpPr/>
          <p:nvPr/>
        </p:nvGrpSpPr>
        <p:grpSpPr>
          <a:xfrm>
            <a:off x="2171780" y="280240"/>
            <a:ext cx="1662745" cy="1476363"/>
            <a:chOff x="2111030" y="357646"/>
            <a:chExt cx="1662745" cy="1476363"/>
          </a:xfrm>
        </p:grpSpPr>
        <p:sp>
          <p:nvSpPr>
            <p:cNvPr id="895" name="Google Shape;895;p35"/>
            <p:cNvSpPr/>
            <p:nvPr/>
          </p:nvSpPr>
          <p:spPr>
            <a:xfrm>
              <a:off x="3127850" y="509263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 rot="-7200044">
              <a:off x="3171376" y="994132"/>
              <a:ext cx="338768" cy="207745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 rot="729750">
              <a:off x="2613479" y="542420"/>
              <a:ext cx="629380" cy="264569"/>
            </a:xfrm>
            <a:custGeom>
              <a:avLst/>
              <a:gdLst/>
              <a:ahLst/>
              <a:cxnLst/>
              <a:rect l="l" t="t" r="r" b="b"/>
              <a:pathLst>
                <a:path w="11157" h="4690" extrusionOk="0">
                  <a:moveTo>
                    <a:pt x="1073" y="1"/>
                  </a:moveTo>
                  <a:cubicBezTo>
                    <a:pt x="1009" y="1"/>
                    <a:pt x="945" y="4"/>
                    <a:pt x="881" y="11"/>
                  </a:cubicBezTo>
                  <a:cubicBezTo>
                    <a:pt x="726" y="23"/>
                    <a:pt x="607" y="118"/>
                    <a:pt x="488" y="178"/>
                  </a:cubicBezTo>
                  <a:cubicBezTo>
                    <a:pt x="429" y="213"/>
                    <a:pt x="357" y="249"/>
                    <a:pt x="298" y="297"/>
                  </a:cubicBezTo>
                  <a:cubicBezTo>
                    <a:pt x="0" y="547"/>
                    <a:pt x="131" y="1011"/>
                    <a:pt x="298" y="1285"/>
                  </a:cubicBezTo>
                  <a:cubicBezTo>
                    <a:pt x="738" y="2059"/>
                    <a:pt x="1381" y="2571"/>
                    <a:pt x="2143" y="3035"/>
                  </a:cubicBezTo>
                  <a:cubicBezTo>
                    <a:pt x="3846" y="4052"/>
                    <a:pt x="5846" y="4690"/>
                    <a:pt x="7858" y="4690"/>
                  </a:cubicBezTo>
                  <a:cubicBezTo>
                    <a:pt x="8013" y="4690"/>
                    <a:pt x="8168" y="4686"/>
                    <a:pt x="8323" y="4678"/>
                  </a:cubicBezTo>
                  <a:cubicBezTo>
                    <a:pt x="9001" y="4654"/>
                    <a:pt x="10978" y="4416"/>
                    <a:pt x="11121" y="4011"/>
                  </a:cubicBezTo>
                  <a:cubicBezTo>
                    <a:pt x="11156" y="3869"/>
                    <a:pt x="10847" y="3892"/>
                    <a:pt x="10704" y="3869"/>
                  </a:cubicBezTo>
                  <a:cubicBezTo>
                    <a:pt x="10442" y="3821"/>
                    <a:pt x="10180" y="3750"/>
                    <a:pt x="9930" y="3690"/>
                  </a:cubicBezTo>
                  <a:cubicBezTo>
                    <a:pt x="8918" y="3464"/>
                    <a:pt x="7965" y="3059"/>
                    <a:pt x="7037" y="2595"/>
                  </a:cubicBezTo>
                  <a:cubicBezTo>
                    <a:pt x="6144" y="2154"/>
                    <a:pt x="5263" y="1666"/>
                    <a:pt x="4370" y="1202"/>
                  </a:cubicBezTo>
                  <a:cubicBezTo>
                    <a:pt x="3679" y="844"/>
                    <a:pt x="2941" y="440"/>
                    <a:pt x="2191" y="213"/>
                  </a:cubicBezTo>
                  <a:cubicBezTo>
                    <a:pt x="1834" y="112"/>
                    <a:pt x="1452" y="1"/>
                    <a:pt x="1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 rot="-4243405">
              <a:off x="2259288" y="926798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511800" y="718738"/>
              <a:ext cx="134700" cy="134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2913100" y="38669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263675" y="35764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35"/>
          <p:cNvGrpSpPr/>
          <p:nvPr/>
        </p:nvGrpSpPr>
        <p:grpSpPr>
          <a:xfrm flipH="1">
            <a:off x="5376050" y="279589"/>
            <a:ext cx="1662745" cy="1476363"/>
            <a:chOff x="2111030" y="357646"/>
            <a:chExt cx="1662745" cy="1476363"/>
          </a:xfrm>
        </p:grpSpPr>
        <p:sp>
          <p:nvSpPr>
            <p:cNvPr id="903" name="Google Shape;903;p35"/>
            <p:cNvSpPr/>
            <p:nvPr/>
          </p:nvSpPr>
          <p:spPr>
            <a:xfrm>
              <a:off x="3127850" y="509263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 rot="-7200044">
              <a:off x="3171376" y="994132"/>
              <a:ext cx="338768" cy="207745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 rot="729750">
              <a:off x="2613479" y="542420"/>
              <a:ext cx="629380" cy="264569"/>
            </a:xfrm>
            <a:custGeom>
              <a:avLst/>
              <a:gdLst/>
              <a:ahLst/>
              <a:cxnLst/>
              <a:rect l="l" t="t" r="r" b="b"/>
              <a:pathLst>
                <a:path w="11157" h="4690" extrusionOk="0">
                  <a:moveTo>
                    <a:pt x="1073" y="1"/>
                  </a:moveTo>
                  <a:cubicBezTo>
                    <a:pt x="1009" y="1"/>
                    <a:pt x="945" y="4"/>
                    <a:pt x="881" y="11"/>
                  </a:cubicBezTo>
                  <a:cubicBezTo>
                    <a:pt x="726" y="23"/>
                    <a:pt x="607" y="118"/>
                    <a:pt x="488" y="178"/>
                  </a:cubicBezTo>
                  <a:cubicBezTo>
                    <a:pt x="429" y="213"/>
                    <a:pt x="357" y="249"/>
                    <a:pt x="298" y="297"/>
                  </a:cubicBezTo>
                  <a:cubicBezTo>
                    <a:pt x="0" y="547"/>
                    <a:pt x="131" y="1011"/>
                    <a:pt x="298" y="1285"/>
                  </a:cubicBezTo>
                  <a:cubicBezTo>
                    <a:pt x="738" y="2059"/>
                    <a:pt x="1381" y="2571"/>
                    <a:pt x="2143" y="3035"/>
                  </a:cubicBezTo>
                  <a:cubicBezTo>
                    <a:pt x="3846" y="4052"/>
                    <a:pt x="5846" y="4690"/>
                    <a:pt x="7858" y="4690"/>
                  </a:cubicBezTo>
                  <a:cubicBezTo>
                    <a:pt x="8013" y="4690"/>
                    <a:pt x="8168" y="4686"/>
                    <a:pt x="8323" y="4678"/>
                  </a:cubicBezTo>
                  <a:cubicBezTo>
                    <a:pt x="9001" y="4654"/>
                    <a:pt x="10978" y="4416"/>
                    <a:pt x="11121" y="4011"/>
                  </a:cubicBezTo>
                  <a:cubicBezTo>
                    <a:pt x="11156" y="3869"/>
                    <a:pt x="10847" y="3892"/>
                    <a:pt x="10704" y="3869"/>
                  </a:cubicBezTo>
                  <a:cubicBezTo>
                    <a:pt x="10442" y="3821"/>
                    <a:pt x="10180" y="3750"/>
                    <a:pt x="9930" y="3690"/>
                  </a:cubicBezTo>
                  <a:cubicBezTo>
                    <a:pt x="8918" y="3464"/>
                    <a:pt x="7965" y="3059"/>
                    <a:pt x="7037" y="2595"/>
                  </a:cubicBezTo>
                  <a:cubicBezTo>
                    <a:pt x="6144" y="2154"/>
                    <a:pt x="5263" y="1666"/>
                    <a:pt x="4370" y="1202"/>
                  </a:cubicBezTo>
                  <a:cubicBezTo>
                    <a:pt x="3679" y="844"/>
                    <a:pt x="2941" y="440"/>
                    <a:pt x="2191" y="213"/>
                  </a:cubicBezTo>
                  <a:cubicBezTo>
                    <a:pt x="1834" y="112"/>
                    <a:pt x="1452" y="1"/>
                    <a:pt x="1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 rot="-4243405">
              <a:off x="2259288" y="926798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2511800" y="718738"/>
              <a:ext cx="134700" cy="134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2913100" y="38669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3263675" y="35764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35"/>
          <p:cNvGrpSpPr/>
          <p:nvPr/>
        </p:nvGrpSpPr>
        <p:grpSpPr>
          <a:xfrm>
            <a:off x="7051631" y="-224180"/>
            <a:ext cx="1185286" cy="855985"/>
            <a:chOff x="3929350" y="5625525"/>
            <a:chExt cx="1258800" cy="909075"/>
          </a:xfrm>
        </p:grpSpPr>
        <p:sp>
          <p:nvSpPr>
            <p:cNvPr id="911" name="Google Shape;911;p35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35"/>
          <p:cNvGrpSpPr/>
          <p:nvPr/>
        </p:nvGrpSpPr>
        <p:grpSpPr>
          <a:xfrm>
            <a:off x="8328941" y="-286442"/>
            <a:ext cx="983715" cy="825807"/>
            <a:chOff x="370875" y="4219400"/>
            <a:chExt cx="1314775" cy="1103725"/>
          </a:xfrm>
        </p:grpSpPr>
        <p:sp>
          <p:nvSpPr>
            <p:cNvPr id="922" name="Google Shape;922;p35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35"/>
          <p:cNvGrpSpPr/>
          <p:nvPr/>
        </p:nvGrpSpPr>
        <p:grpSpPr>
          <a:xfrm>
            <a:off x="8689758" y="1325677"/>
            <a:ext cx="1023126" cy="941385"/>
            <a:chOff x="1860050" y="5426400"/>
            <a:chExt cx="1367450" cy="1258200"/>
          </a:xfrm>
        </p:grpSpPr>
        <p:sp>
          <p:nvSpPr>
            <p:cNvPr id="932" name="Google Shape;932;p35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35"/>
          <p:cNvGrpSpPr/>
          <p:nvPr/>
        </p:nvGrpSpPr>
        <p:grpSpPr>
          <a:xfrm flipH="1">
            <a:off x="804398" y="-224180"/>
            <a:ext cx="1185286" cy="855985"/>
            <a:chOff x="3929350" y="5625525"/>
            <a:chExt cx="1258800" cy="909075"/>
          </a:xfrm>
        </p:grpSpPr>
        <p:sp>
          <p:nvSpPr>
            <p:cNvPr id="942" name="Google Shape;942;p35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35"/>
          <p:cNvGrpSpPr/>
          <p:nvPr/>
        </p:nvGrpSpPr>
        <p:grpSpPr>
          <a:xfrm flipH="1">
            <a:off x="-248965" y="70558"/>
            <a:ext cx="983715" cy="825807"/>
            <a:chOff x="370875" y="4219400"/>
            <a:chExt cx="1314775" cy="1103725"/>
          </a:xfrm>
        </p:grpSpPr>
        <p:sp>
          <p:nvSpPr>
            <p:cNvPr id="953" name="Google Shape;953;p35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35"/>
          <p:cNvGrpSpPr/>
          <p:nvPr/>
        </p:nvGrpSpPr>
        <p:grpSpPr>
          <a:xfrm flipH="1">
            <a:off x="653506" y="826402"/>
            <a:ext cx="1023126" cy="941385"/>
            <a:chOff x="1860050" y="5426400"/>
            <a:chExt cx="1367450" cy="1258200"/>
          </a:xfrm>
        </p:grpSpPr>
        <p:sp>
          <p:nvSpPr>
            <p:cNvPr id="963" name="Google Shape;963;p35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CDB141-9DE6-460F-498A-9D4C32B4F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355"/>
          <a:stretch/>
        </p:blipFill>
        <p:spPr>
          <a:xfrm>
            <a:off x="57212" y="1374500"/>
            <a:ext cx="1518761" cy="3187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9A9B05-F5F6-6BBC-EFB1-C6C5C4DAE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661" y="-433778"/>
            <a:ext cx="3198918" cy="3198918"/>
          </a:xfrm>
          <a:prstGeom prst="rect">
            <a:avLst/>
          </a:prstGeom>
        </p:spPr>
      </p:pic>
      <p:sp>
        <p:nvSpPr>
          <p:cNvPr id="858" name="Google Shape;858;p35"/>
          <p:cNvSpPr txBox="1">
            <a:spLocks noGrp="1"/>
          </p:cNvSpPr>
          <p:nvPr>
            <p:ph type="ctrTitle"/>
          </p:nvPr>
        </p:nvSpPr>
        <p:spPr>
          <a:xfrm>
            <a:off x="908751" y="1650871"/>
            <a:ext cx="7307865" cy="16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+mj-lt"/>
              </a:rPr>
              <a:t>CHÀO MỪNG CÁC EM </a:t>
            </a:r>
            <a:br>
              <a:rPr lang="en-US" sz="2800">
                <a:solidFill>
                  <a:srgbClr val="000000"/>
                </a:solidFill>
                <a:latin typeface="+mj-lt"/>
              </a:rPr>
            </a:br>
            <a:r>
              <a:rPr lang="en-US" sz="2800">
                <a:solidFill>
                  <a:srgbClr val="000000"/>
                </a:solidFill>
                <a:latin typeface="+mj-lt"/>
              </a:rPr>
              <a:t>ĐẾN VỚI BUỔI HỌC NGÀY HÔM NAY!</a:t>
            </a:r>
          </a:p>
        </p:txBody>
      </p:sp>
    </p:spTree>
    <p:extLst>
      <p:ext uri="{BB962C8B-B14F-4D97-AF65-F5344CB8AC3E}">
        <p14:creationId xmlns:p14="http://schemas.microsoft.com/office/powerpoint/2010/main" val="105268690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3DCCC4-0D96-3A31-BA5D-0B6D34628829}"/>
              </a:ext>
            </a:extLst>
          </p:cNvPr>
          <p:cNvSpPr/>
          <p:nvPr/>
        </p:nvSpPr>
        <p:spPr>
          <a:xfrm>
            <a:off x="2923822" y="306692"/>
            <a:ext cx="3296356" cy="560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ysClr val="windowText" lastClr="000000"/>
                </a:solidFill>
              </a:rPr>
              <a:t>VẬN DỤNG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0F8469-2815-AC7C-33D4-99068819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0973"/>
            <a:ext cx="3272527" cy="327252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E35EEB27-A278-D0A3-76C4-23FBF9634678}"/>
              </a:ext>
            </a:extLst>
          </p:cNvPr>
          <p:cNvSpPr/>
          <p:nvPr/>
        </p:nvSpPr>
        <p:spPr>
          <a:xfrm>
            <a:off x="2573867" y="1185333"/>
            <a:ext cx="3860800" cy="1386417"/>
          </a:xfrm>
          <a:prstGeom prst="wedgeEllipseCallout">
            <a:avLst>
              <a:gd name="adj1" fmla="val -55653"/>
              <a:gd name="adj2" fmla="val 175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ysClr val="windowText" lastClr="000000"/>
                </a:solidFill>
              </a:rPr>
              <a:t>Trang trí một chậu cây bằng hoa văn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ysClr val="windowText" lastClr="000000"/>
                </a:solidFill>
              </a:rPr>
              <a:t> yêu thích của 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89DF29-AD77-DBD3-BBC8-5C836DF49524}"/>
              </a:ext>
            </a:extLst>
          </p:cNvPr>
          <p:cNvSpPr txBox="1"/>
          <p:nvPr/>
        </p:nvSpPr>
        <p:spPr>
          <a:xfrm>
            <a:off x="2377730" y="3573313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Các dụng cụ gợi ý:</a:t>
            </a:r>
          </a:p>
        </p:txBody>
      </p:sp>
      <p:pic>
        <p:nvPicPr>
          <p:cNvPr id="2050" name="Picture 2" descr="Water ">
            <a:extLst>
              <a:ext uri="{FF2B5EF4-FFF2-40B4-BE49-F238E27FC236}">
                <a16:creationId xmlns:a16="http://schemas.microsoft.com/office/drawing/2014/main" xmlns="" id="{F729C654-E391-21D4-1ABF-AA156A2A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45" y="2808817"/>
            <a:ext cx="711199" cy="7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nt pot ">
            <a:extLst>
              <a:ext uri="{FF2B5EF4-FFF2-40B4-BE49-F238E27FC236}">
                <a16:creationId xmlns:a16="http://schemas.microsoft.com/office/drawing/2014/main" xmlns="" id="{CEFA6B86-51F0-B0F7-FC79-CD64AC48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52" y="3012205"/>
            <a:ext cx="812423" cy="8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pe ">
            <a:extLst>
              <a:ext uri="{FF2B5EF4-FFF2-40B4-BE49-F238E27FC236}">
                <a16:creationId xmlns:a16="http://schemas.microsoft.com/office/drawing/2014/main" xmlns="" id="{3F573321-1C0E-E90F-4252-57906CBC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78" y="4125609"/>
            <a:ext cx="711199" cy="7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per ">
            <a:extLst>
              <a:ext uri="{FF2B5EF4-FFF2-40B4-BE49-F238E27FC236}">
                <a16:creationId xmlns:a16="http://schemas.microsoft.com/office/drawing/2014/main" xmlns="" id="{F7EA3752-9509-3B16-C8E3-7123ED32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37" y="3899009"/>
            <a:ext cx="925435" cy="9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issors ">
            <a:extLst>
              <a:ext uri="{FF2B5EF4-FFF2-40B4-BE49-F238E27FC236}">
                <a16:creationId xmlns:a16="http://schemas.microsoft.com/office/drawing/2014/main" xmlns="" id="{FBC02C78-48E6-84BE-8205-5B32297B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09" y="4214822"/>
            <a:ext cx="869410" cy="8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lette ">
            <a:extLst>
              <a:ext uri="{FF2B5EF4-FFF2-40B4-BE49-F238E27FC236}">
                <a16:creationId xmlns:a16="http://schemas.microsoft.com/office/drawing/2014/main" xmlns="" id="{2DAA9BCB-0E84-D6C9-594D-F45BD566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00" y="257175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rush ">
            <a:extLst>
              <a:ext uri="{FF2B5EF4-FFF2-40B4-BE49-F238E27FC236}">
                <a16:creationId xmlns:a16="http://schemas.microsoft.com/office/drawing/2014/main" xmlns="" id="{33516BA1-0DE9-BB08-AF48-BF010E49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25">
            <a:off x="7702246" y="3162805"/>
            <a:ext cx="762327" cy="7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53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3DCCC4-0D96-3A31-BA5D-0B6D34628829}"/>
              </a:ext>
            </a:extLst>
          </p:cNvPr>
          <p:cNvSpPr/>
          <p:nvPr/>
        </p:nvSpPr>
        <p:spPr>
          <a:xfrm>
            <a:off x="361244" y="340559"/>
            <a:ext cx="4210756" cy="560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ysClr val="windowText" lastClr="000000"/>
                </a:solidFill>
              </a:rPr>
              <a:t>Các bước tiến hành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7A9DEB-1D66-08A4-8E45-3031D5994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79"/>
          <a:stretch/>
        </p:blipFill>
        <p:spPr>
          <a:xfrm>
            <a:off x="366471" y="1318482"/>
            <a:ext cx="2611478" cy="1576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BDA40D-B6AB-37D8-B22F-2A980BDA4607}"/>
              </a:ext>
            </a:extLst>
          </p:cNvPr>
          <p:cNvSpPr txBox="1"/>
          <p:nvPr/>
        </p:nvSpPr>
        <p:spPr>
          <a:xfrm>
            <a:off x="361244" y="3147667"/>
            <a:ext cx="228932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Tạo hoa văn bằng đáy chai nhựa.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3CA05A-1A6D-0FB7-D4EB-A5DD72ECFB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8" t="5619" r="3080"/>
          <a:stretch/>
        </p:blipFill>
        <p:spPr>
          <a:xfrm>
            <a:off x="3248559" y="1321974"/>
            <a:ext cx="2646881" cy="1576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00FCAB-BAC5-E733-E4D9-0BDC235768B7}"/>
              </a:ext>
            </a:extLst>
          </p:cNvPr>
          <p:cNvSpPr txBox="1"/>
          <p:nvPr/>
        </p:nvSpPr>
        <p:spPr>
          <a:xfrm>
            <a:off x="3427336" y="3147667"/>
            <a:ext cx="228932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In hoa văn lên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giấy trắng.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F49D09-678E-EC13-FB42-E7E86A522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23" t="8745" r="7725"/>
          <a:stretch/>
        </p:blipFill>
        <p:spPr>
          <a:xfrm>
            <a:off x="6166050" y="1398517"/>
            <a:ext cx="2882412" cy="1749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90D693E-7712-AAEB-C4C2-A52223D353D9}"/>
              </a:ext>
            </a:extLst>
          </p:cNvPr>
          <p:cNvSpPr txBox="1"/>
          <p:nvPr/>
        </p:nvSpPr>
        <p:spPr>
          <a:xfrm>
            <a:off x="6595002" y="3147666"/>
            <a:ext cx="218775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Dùng bút lông tạo các hoa văn thẳng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bằng màu nước.</a:t>
            </a:r>
          </a:p>
        </p:txBody>
      </p:sp>
    </p:spTree>
    <p:extLst>
      <p:ext uri="{BB962C8B-B14F-4D97-AF65-F5344CB8AC3E}">
        <p14:creationId xmlns:p14="http://schemas.microsoft.com/office/powerpoint/2010/main" val="59354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8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3DCCC4-0D96-3A31-BA5D-0B6D34628829}"/>
              </a:ext>
            </a:extLst>
          </p:cNvPr>
          <p:cNvSpPr/>
          <p:nvPr/>
        </p:nvSpPr>
        <p:spPr>
          <a:xfrm>
            <a:off x="361244" y="340559"/>
            <a:ext cx="4210756" cy="560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ysClr val="windowText" lastClr="000000"/>
                </a:solidFill>
              </a:rPr>
              <a:t>Các bước tiến hành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BDA40D-B6AB-37D8-B22F-2A980BDA4607}"/>
              </a:ext>
            </a:extLst>
          </p:cNvPr>
          <p:cNvSpPr txBox="1"/>
          <p:nvPr/>
        </p:nvSpPr>
        <p:spPr>
          <a:xfrm>
            <a:off x="2466622" y="3355415"/>
            <a:ext cx="228932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Dán hoa văn lên chậu hoa.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00FCAB-BAC5-E733-E4D9-0BDC235768B7}"/>
              </a:ext>
            </a:extLst>
          </p:cNvPr>
          <p:cNvSpPr txBox="1"/>
          <p:nvPr/>
        </p:nvSpPr>
        <p:spPr>
          <a:xfrm>
            <a:off x="2466622" y="1655532"/>
            <a:ext cx="228932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Dán các hoa văn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 lại với nhau.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90D693E-7712-AAEB-C4C2-A52223D353D9}"/>
              </a:ext>
            </a:extLst>
          </p:cNvPr>
          <p:cNvSpPr txBox="1"/>
          <p:nvPr/>
        </p:nvSpPr>
        <p:spPr>
          <a:xfrm>
            <a:off x="5180198" y="3892573"/>
            <a:ext cx="336225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Bình hoa</a:t>
            </a:r>
          </a:p>
          <a:p>
            <a:pPr algn="ctr">
              <a:lnSpc>
                <a:spcPct val="150000"/>
              </a:lnSpc>
            </a:pPr>
            <a:r>
              <a:rPr lang="en-US" sz="1800" b="1"/>
              <a:t>Sản phẩm mĩ thuật ứng dụng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DF1CAA-1EC0-3C62-1536-BC5709B90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4" y="1327098"/>
            <a:ext cx="2207395" cy="1244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1B04F5-37DA-F1CD-7B3D-673CA2E51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76" y="2955316"/>
            <a:ext cx="1628530" cy="1479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1FE605-71F6-AD84-0A4E-1051AB6FD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461" y="890408"/>
            <a:ext cx="3051727" cy="29010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1368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3DCCC4-0D96-3A31-BA5D-0B6D34628829}"/>
              </a:ext>
            </a:extLst>
          </p:cNvPr>
          <p:cNvSpPr/>
          <p:nvPr/>
        </p:nvSpPr>
        <p:spPr>
          <a:xfrm>
            <a:off x="2698043" y="576919"/>
            <a:ext cx="5858933" cy="25628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solidFill>
                  <a:sysClr val="windowText" lastClr="000000"/>
                </a:solidFill>
              </a:rPr>
              <a:t>Sản phẩm của các em sẽ được trưng bày tại góc học tập của lớp.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solidFill>
                  <a:sysClr val="windowText" lastClr="000000"/>
                </a:solidFill>
              </a:rPr>
              <a:t>Các em sẽ trình bày, chia sẻ ý tưởng về sản phẩm của mình với các bạn trong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C12F47-7B76-C31F-87D8-03040D86E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89" y="1429456"/>
            <a:ext cx="3714044" cy="3714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3B05F4-EE40-B339-6999-C5DC118F4463}"/>
              </a:ext>
            </a:extLst>
          </p:cNvPr>
          <p:cNvSpPr txBox="1"/>
          <p:nvPr/>
        </p:nvSpPr>
        <p:spPr>
          <a:xfrm>
            <a:off x="335424" y="1152457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Nhắc em!</a:t>
            </a:r>
          </a:p>
        </p:txBody>
      </p:sp>
    </p:spTree>
    <p:extLst>
      <p:ext uri="{BB962C8B-B14F-4D97-AF65-F5344CB8AC3E}">
        <p14:creationId xmlns:p14="http://schemas.microsoft.com/office/powerpoint/2010/main" val="4116912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42"/>
          <p:cNvSpPr/>
          <p:nvPr/>
        </p:nvSpPr>
        <p:spPr>
          <a:xfrm>
            <a:off x="1519750" y="3480988"/>
            <a:ext cx="789529" cy="18252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2"/>
          <p:cNvSpPr/>
          <p:nvPr/>
        </p:nvSpPr>
        <p:spPr>
          <a:xfrm>
            <a:off x="2890350" y="1283785"/>
            <a:ext cx="1475968" cy="34117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" name="Google Shape;1248;p42"/>
          <p:cNvGrpSpPr/>
          <p:nvPr/>
        </p:nvGrpSpPr>
        <p:grpSpPr>
          <a:xfrm flipH="1">
            <a:off x="1879857" y="171846"/>
            <a:ext cx="1480053" cy="1211433"/>
            <a:chOff x="4077583" y="5625525"/>
            <a:chExt cx="1110567" cy="909075"/>
          </a:xfrm>
        </p:grpSpPr>
        <p:sp>
          <p:nvSpPr>
            <p:cNvPr id="1249" name="Google Shape;1249;p4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A568B80-0D5B-F67F-6B7F-57AE8F0A5B91}"/>
              </a:ext>
            </a:extLst>
          </p:cNvPr>
          <p:cNvSpPr/>
          <p:nvPr/>
        </p:nvSpPr>
        <p:spPr>
          <a:xfrm>
            <a:off x="2709926" y="598744"/>
            <a:ext cx="4135515" cy="761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ysClr val="windowText" lastClr="000000"/>
                </a:solidFill>
              </a:rPr>
              <a:t>Các em nhớ nhé!</a:t>
            </a: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xmlns="" id="{F756663A-4A9D-5D52-5BA2-E6FE72F1D349}"/>
              </a:ext>
            </a:extLst>
          </p:cNvPr>
          <p:cNvSpPr/>
          <p:nvPr/>
        </p:nvSpPr>
        <p:spPr>
          <a:xfrm>
            <a:off x="1578014" y="2204221"/>
            <a:ext cx="2365782" cy="1667805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</a:rPr>
              <a:t>Ôn tập lại nội dung chúng ta đã học ở Chủ đề 2.</a:t>
            </a:r>
          </a:p>
        </p:txBody>
      </p:sp>
      <p:sp>
        <p:nvSpPr>
          <p:cNvPr id="50" name="Rectangle: Folded Corner 49">
            <a:extLst>
              <a:ext uri="{FF2B5EF4-FFF2-40B4-BE49-F238E27FC236}">
                <a16:creationId xmlns:a16="http://schemas.microsoft.com/office/drawing/2014/main" xmlns="" id="{CD846966-D530-C684-B6B5-3C0F82650159}"/>
              </a:ext>
            </a:extLst>
          </p:cNvPr>
          <p:cNvSpPr/>
          <p:nvPr/>
        </p:nvSpPr>
        <p:spPr>
          <a:xfrm>
            <a:off x="5512582" y="2215447"/>
            <a:ext cx="2365782" cy="1667805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</a:rPr>
              <a:t>Đọc bài và chuẩn bị cho bài ở 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</a:rPr>
              <a:t>Chủ đề 3.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41C6BB6-E458-D5E9-F93A-6AE934007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79"/>
          <a:stretch/>
        </p:blipFill>
        <p:spPr>
          <a:xfrm>
            <a:off x="-173131" y="657578"/>
            <a:ext cx="1785898" cy="3766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953AAEF-6F9C-74E9-9584-C02333677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681"/>
          <a:stretch/>
        </p:blipFill>
        <p:spPr>
          <a:xfrm>
            <a:off x="7624250" y="1624963"/>
            <a:ext cx="1909020" cy="35804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1" name="Google Shape;2571;p69"/>
          <p:cNvGrpSpPr/>
          <p:nvPr/>
        </p:nvGrpSpPr>
        <p:grpSpPr>
          <a:xfrm flipH="1">
            <a:off x="927657" y="3430021"/>
            <a:ext cx="1268236" cy="1211433"/>
            <a:chOff x="4285050" y="5625525"/>
            <a:chExt cx="951629" cy="909075"/>
          </a:xfrm>
        </p:grpSpPr>
        <p:sp>
          <p:nvSpPr>
            <p:cNvPr id="2572" name="Google Shape;2572;p69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9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9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9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9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9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9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9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9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9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2" name="Google Shape;2582;p69"/>
          <p:cNvSpPr/>
          <p:nvPr/>
        </p:nvSpPr>
        <p:spPr>
          <a:xfrm>
            <a:off x="1188288" y="495344"/>
            <a:ext cx="6940692" cy="3481709"/>
          </a:xfrm>
          <a:prstGeom prst="star12">
            <a:avLst>
              <a:gd name="adj" fmla="val 3303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69"/>
          <p:cNvSpPr/>
          <p:nvPr/>
        </p:nvSpPr>
        <p:spPr>
          <a:xfrm>
            <a:off x="1296901" y="539375"/>
            <a:ext cx="1013030" cy="234190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69"/>
          <p:cNvSpPr/>
          <p:nvPr/>
        </p:nvSpPr>
        <p:spPr>
          <a:xfrm>
            <a:off x="4309625" y="2261171"/>
            <a:ext cx="631984" cy="146100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6" name="Google Shape;2646;p69"/>
          <p:cNvGrpSpPr/>
          <p:nvPr/>
        </p:nvGrpSpPr>
        <p:grpSpPr>
          <a:xfrm flipH="1">
            <a:off x="3460632" y="266096"/>
            <a:ext cx="1268236" cy="1211433"/>
            <a:chOff x="4285050" y="5625525"/>
            <a:chExt cx="951629" cy="909075"/>
          </a:xfrm>
        </p:grpSpPr>
        <p:sp>
          <p:nvSpPr>
            <p:cNvPr id="2647" name="Google Shape;2647;p69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9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9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9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9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9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9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9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9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9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9A04CFC6-E8A2-A3A1-46C3-05CE575E324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000394" y="1135630"/>
            <a:ext cx="5392075" cy="154863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+mj-lt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+mj-lt"/>
              </a:rPr>
              <a:t>đã chú ý lắng nghe bài giảng!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692656-7D28-D793-E686-B1874559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418" y="1649985"/>
            <a:ext cx="3725144" cy="3725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0046DD-AFAE-5483-3BDC-61135C551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87" y="1944671"/>
            <a:ext cx="3570101" cy="3570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CB85770-BAB6-5C00-849D-AEE50866CF57}"/>
              </a:ext>
            </a:extLst>
          </p:cNvPr>
          <p:cNvSpPr/>
          <p:nvPr/>
        </p:nvSpPr>
        <p:spPr>
          <a:xfrm>
            <a:off x="557090" y="360625"/>
            <a:ext cx="3731733" cy="64346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86;p37">
            <a:extLst>
              <a:ext uri="{FF2B5EF4-FFF2-40B4-BE49-F238E27FC236}">
                <a16:creationId xmlns:a16="http://schemas.microsoft.com/office/drawing/2014/main" xmlns="" id="{D10C1FAE-0B3C-18FE-9D19-F034C49F1B3D}"/>
              </a:ext>
            </a:extLst>
          </p:cNvPr>
          <p:cNvSpPr txBox="1">
            <a:spLocks/>
          </p:cNvSpPr>
          <p:nvPr/>
        </p:nvSpPr>
        <p:spPr>
          <a:xfrm>
            <a:off x="627288" y="372533"/>
            <a:ext cx="3831824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3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lnSpc>
                <a:spcPct val="150000"/>
              </a:lnSpc>
              <a:buFont typeface="Hind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FA6DA0-6AE8-3802-388F-EA07F6CA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82" y="1281976"/>
            <a:ext cx="2800532" cy="3730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" name="Google Shape;635;p44">
            <a:extLst>
              <a:ext uri="{FF2B5EF4-FFF2-40B4-BE49-F238E27FC236}">
                <a16:creationId xmlns:a16="http://schemas.microsoft.com/office/drawing/2014/main" xmlns="" id="{A8E6DED3-5260-03DB-BD57-66BC62AE1B7B}"/>
              </a:ext>
            </a:extLst>
          </p:cNvPr>
          <p:cNvGrpSpPr/>
          <p:nvPr/>
        </p:nvGrpSpPr>
        <p:grpSpPr>
          <a:xfrm>
            <a:off x="526047" y="4450757"/>
            <a:ext cx="1026070" cy="852960"/>
            <a:chOff x="5704350" y="3996750"/>
            <a:chExt cx="671157" cy="639000"/>
          </a:xfrm>
        </p:grpSpPr>
        <p:sp>
          <p:nvSpPr>
            <p:cNvPr id="26" name="Google Shape;636;p44">
              <a:extLst>
                <a:ext uri="{FF2B5EF4-FFF2-40B4-BE49-F238E27FC236}">
                  <a16:creationId xmlns:a16="http://schemas.microsoft.com/office/drawing/2014/main" xmlns="" id="{5FA1D7D3-F912-5660-5B7D-93C99CF9B02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37;p44">
              <a:extLst>
                <a:ext uri="{FF2B5EF4-FFF2-40B4-BE49-F238E27FC236}">
                  <a16:creationId xmlns:a16="http://schemas.microsoft.com/office/drawing/2014/main" xmlns="" id="{93628439-7A84-6DCF-393A-AB08B8299F3C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9E803D-DCC4-05FC-A2D5-E4242680C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021" y="1209569"/>
            <a:ext cx="2523237" cy="3802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xmlns="" id="{CBDC7E92-5389-0C5A-24BF-974494901D99}"/>
              </a:ext>
            </a:extLst>
          </p:cNvPr>
          <p:cNvGrpSpPr/>
          <p:nvPr/>
        </p:nvGrpSpPr>
        <p:grpSpPr>
          <a:xfrm>
            <a:off x="6020593" y="783089"/>
            <a:ext cx="1026070" cy="852960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xmlns="" id="{C7265A36-FE89-8855-3939-991558288E2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xmlns="" id="{45EA6DE5-3C10-0F40-7FEB-C8FFE8AA339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99712B-C58B-ED06-EE60-7708E0DD6D4E}"/>
              </a:ext>
            </a:extLst>
          </p:cNvPr>
          <p:cNvSpPr txBox="1"/>
          <p:nvPr/>
        </p:nvSpPr>
        <p:spPr>
          <a:xfrm>
            <a:off x="7046452" y="2259366"/>
            <a:ext cx="2097548" cy="230292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em, đây là trang phục truyền thống của những dân tộc nào?</a:t>
            </a:r>
            <a:endParaRPr lang="en-US" sz="180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4E04B0-B6A3-43F7-425D-9B862E6BE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06360">
            <a:off x="7220195" y="698562"/>
            <a:ext cx="1794228" cy="17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87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1D614B-EB80-DB9E-D403-C78239041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019" y="360625"/>
            <a:ext cx="2764511" cy="1727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CB85770-BAB6-5C00-849D-AEE50866CF57}"/>
              </a:ext>
            </a:extLst>
          </p:cNvPr>
          <p:cNvSpPr/>
          <p:nvPr/>
        </p:nvSpPr>
        <p:spPr>
          <a:xfrm>
            <a:off x="557090" y="360625"/>
            <a:ext cx="3731733" cy="64346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86;p37">
            <a:extLst>
              <a:ext uri="{FF2B5EF4-FFF2-40B4-BE49-F238E27FC236}">
                <a16:creationId xmlns:a16="http://schemas.microsoft.com/office/drawing/2014/main" xmlns="" id="{D10C1FAE-0B3C-18FE-9D19-F034C49F1B3D}"/>
              </a:ext>
            </a:extLst>
          </p:cNvPr>
          <p:cNvSpPr txBox="1">
            <a:spLocks/>
          </p:cNvSpPr>
          <p:nvPr/>
        </p:nvSpPr>
        <p:spPr>
          <a:xfrm>
            <a:off x="627288" y="372533"/>
            <a:ext cx="3831824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3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lnSpc>
                <a:spcPct val="150000"/>
              </a:lnSpc>
              <a:buFont typeface="Hind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B64F54-3E3F-C832-618D-0226C6C9D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510" y="2192210"/>
            <a:ext cx="2951290" cy="2951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479D22-5372-13E5-DC8F-5CA70F0CFB49}"/>
              </a:ext>
            </a:extLst>
          </p:cNvPr>
          <p:cNvSpPr txBox="1"/>
          <p:nvPr/>
        </p:nvSpPr>
        <p:spPr>
          <a:xfrm>
            <a:off x="1670756" y="2401506"/>
            <a:ext cx="6987823" cy="149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 là trang phục truyền thống của dân tộc Tày, Nùng.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 trang phục dân tộc này sử dụng hoa văn trang trí, tạo nên bản sắc riêng cho từng dân tộc.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oogle Shape;635;p44">
            <a:extLst>
              <a:ext uri="{FF2B5EF4-FFF2-40B4-BE49-F238E27FC236}">
                <a16:creationId xmlns:a16="http://schemas.microsoft.com/office/drawing/2014/main" xmlns="" id="{D228D94D-939E-F39A-C7CB-35F22D4E208F}"/>
              </a:ext>
            </a:extLst>
          </p:cNvPr>
          <p:cNvGrpSpPr/>
          <p:nvPr/>
        </p:nvGrpSpPr>
        <p:grpSpPr>
          <a:xfrm>
            <a:off x="5167684" y="207354"/>
            <a:ext cx="558801" cy="643467"/>
            <a:chOff x="5704350" y="3996750"/>
            <a:chExt cx="671157" cy="639000"/>
          </a:xfrm>
        </p:grpSpPr>
        <p:sp>
          <p:nvSpPr>
            <p:cNvPr id="20" name="Google Shape;636;p44">
              <a:extLst>
                <a:ext uri="{FF2B5EF4-FFF2-40B4-BE49-F238E27FC236}">
                  <a16:creationId xmlns:a16="http://schemas.microsoft.com/office/drawing/2014/main" xmlns="" id="{16CDEDF9-EFCF-D7E3-7133-8BC776C34CD0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637;p44">
              <a:extLst>
                <a:ext uri="{FF2B5EF4-FFF2-40B4-BE49-F238E27FC236}">
                  <a16:creationId xmlns:a16="http://schemas.microsoft.com/office/drawing/2014/main" xmlns="" id="{1DF941CD-1B54-0AC8-D8A2-F2689FE9E14D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235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77F190-9C46-3334-3EB5-6E4A4D497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085" y="37372"/>
            <a:ext cx="1595798" cy="1595798"/>
          </a:xfrm>
          <a:prstGeom prst="rect">
            <a:avLst/>
          </a:prstGeom>
        </p:spPr>
      </p:pic>
      <p:sp>
        <p:nvSpPr>
          <p:cNvPr id="1005" name="Google Shape;1005;p38"/>
          <p:cNvSpPr/>
          <p:nvPr/>
        </p:nvSpPr>
        <p:spPr>
          <a:xfrm>
            <a:off x="1919100" y="1183350"/>
            <a:ext cx="5305800" cy="277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4" name="Google Shape;1024;p38"/>
          <p:cNvGrpSpPr/>
          <p:nvPr/>
        </p:nvGrpSpPr>
        <p:grpSpPr>
          <a:xfrm>
            <a:off x="383143" y="2117846"/>
            <a:ext cx="1662745" cy="1476363"/>
            <a:chOff x="2111030" y="357646"/>
            <a:chExt cx="1662745" cy="1476363"/>
          </a:xfrm>
        </p:grpSpPr>
        <p:sp>
          <p:nvSpPr>
            <p:cNvPr id="1025" name="Google Shape;1025;p38"/>
            <p:cNvSpPr/>
            <p:nvPr/>
          </p:nvSpPr>
          <p:spPr>
            <a:xfrm>
              <a:off x="3127850" y="509263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8"/>
            <p:cNvSpPr/>
            <p:nvPr/>
          </p:nvSpPr>
          <p:spPr>
            <a:xfrm rot="-7200044">
              <a:off x="3171376" y="994132"/>
              <a:ext cx="338768" cy="207745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8"/>
            <p:cNvSpPr/>
            <p:nvPr/>
          </p:nvSpPr>
          <p:spPr>
            <a:xfrm rot="729750">
              <a:off x="2613479" y="542420"/>
              <a:ext cx="629380" cy="264569"/>
            </a:xfrm>
            <a:custGeom>
              <a:avLst/>
              <a:gdLst/>
              <a:ahLst/>
              <a:cxnLst/>
              <a:rect l="l" t="t" r="r" b="b"/>
              <a:pathLst>
                <a:path w="11157" h="4690" extrusionOk="0">
                  <a:moveTo>
                    <a:pt x="1073" y="1"/>
                  </a:moveTo>
                  <a:cubicBezTo>
                    <a:pt x="1009" y="1"/>
                    <a:pt x="945" y="4"/>
                    <a:pt x="881" y="11"/>
                  </a:cubicBezTo>
                  <a:cubicBezTo>
                    <a:pt x="726" y="23"/>
                    <a:pt x="607" y="118"/>
                    <a:pt x="488" y="178"/>
                  </a:cubicBezTo>
                  <a:cubicBezTo>
                    <a:pt x="429" y="213"/>
                    <a:pt x="357" y="249"/>
                    <a:pt x="298" y="297"/>
                  </a:cubicBezTo>
                  <a:cubicBezTo>
                    <a:pt x="0" y="547"/>
                    <a:pt x="131" y="1011"/>
                    <a:pt x="298" y="1285"/>
                  </a:cubicBezTo>
                  <a:cubicBezTo>
                    <a:pt x="738" y="2059"/>
                    <a:pt x="1381" y="2571"/>
                    <a:pt x="2143" y="3035"/>
                  </a:cubicBezTo>
                  <a:cubicBezTo>
                    <a:pt x="3846" y="4052"/>
                    <a:pt x="5846" y="4690"/>
                    <a:pt x="7858" y="4690"/>
                  </a:cubicBezTo>
                  <a:cubicBezTo>
                    <a:pt x="8013" y="4690"/>
                    <a:pt x="8168" y="4686"/>
                    <a:pt x="8323" y="4678"/>
                  </a:cubicBezTo>
                  <a:cubicBezTo>
                    <a:pt x="9001" y="4654"/>
                    <a:pt x="10978" y="4416"/>
                    <a:pt x="11121" y="4011"/>
                  </a:cubicBezTo>
                  <a:cubicBezTo>
                    <a:pt x="11156" y="3869"/>
                    <a:pt x="10847" y="3892"/>
                    <a:pt x="10704" y="3869"/>
                  </a:cubicBezTo>
                  <a:cubicBezTo>
                    <a:pt x="10442" y="3821"/>
                    <a:pt x="10180" y="3750"/>
                    <a:pt x="9930" y="3690"/>
                  </a:cubicBezTo>
                  <a:cubicBezTo>
                    <a:pt x="8918" y="3464"/>
                    <a:pt x="7965" y="3059"/>
                    <a:pt x="7037" y="2595"/>
                  </a:cubicBezTo>
                  <a:cubicBezTo>
                    <a:pt x="6144" y="2154"/>
                    <a:pt x="5263" y="1666"/>
                    <a:pt x="4370" y="1202"/>
                  </a:cubicBezTo>
                  <a:cubicBezTo>
                    <a:pt x="3679" y="844"/>
                    <a:pt x="2941" y="440"/>
                    <a:pt x="2191" y="213"/>
                  </a:cubicBezTo>
                  <a:cubicBezTo>
                    <a:pt x="1834" y="112"/>
                    <a:pt x="1452" y="1"/>
                    <a:pt x="1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8"/>
            <p:cNvSpPr/>
            <p:nvPr/>
          </p:nvSpPr>
          <p:spPr>
            <a:xfrm rot="-4243405">
              <a:off x="2259288" y="926798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2511800" y="718738"/>
              <a:ext cx="134700" cy="134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913100" y="38669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263675" y="357646"/>
              <a:ext cx="92700" cy="9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38"/>
          <p:cNvGrpSpPr/>
          <p:nvPr/>
        </p:nvGrpSpPr>
        <p:grpSpPr>
          <a:xfrm>
            <a:off x="7082591" y="2117846"/>
            <a:ext cx="1678297" cy="1767129"/>
            <a:chOff x="7082591" y="2117846"/>
            <a:chExt cx="1678297" cy="1767129"/>
          </a:xfrm>
        </p:grpSpPr>
        <p:grpSp>
          <p:nvGrpSpPr>
            <p:cNvPr id="1033" name="Google Shape;1033;p38"/>
            <p:cNvGrpSpPr/>
            <p:nvPr/>
          </p:nvGrpSpPr>
          <p:grpSpPr>
            <a:xfrm flipH="1">
              <a:off x="7098143" y="2117846"/>
              <a:ext cx="1662745" cy="1476363"/>
              <a:chOff x="2111030" y="357646"/>
              <a:chExt cx="1662745" cy="1476363"/>
            </a:xfrm>
          </p:grpSpPr>
          <p:sp>
            <p:nvSpPr>
              <p:cNvPr id="1034" name="Google Shape;1034;p38"/>
              <p:cNvSpPr/>
              <p:nvPr/>
            </p:nvSpPr>
            <p:spPr>
              <a:xfrm>
                <a:off x="3127850" y="509263"/>
                <a:ext cx="645925" cy="63590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8"/>
              <p:cNvSpPr/>
              <p:nvPr/>
            </p:nvSpPr>
            <p:spPr>
              <a:xfrm rot="-7200044">
                <a:off x="3171376" y="994132"/>
                <a:ext cx="338768" cy="20774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8"/>
              <p:cNvSpPr/>
              <p:nvPr/>
            </p:nvSpPr>
            <p:spPr>
              <a:xfrm rot="729750">
                <a:off x="2613479" y="542420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8"/>
              <p:cNvSpPr/>
              <p:nvPr/>
            </p:nvSpPr>
            <p:spPr>
              <a:xfrm rot="-4243405">
                <a:off x="2259288" y="926798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8"/>
              <p:cNvSpPr/>
              <p:nvPr/>
            </p:nvSpPr>
            <p:spPr>
              <a:xfrm>
                <a:off x="2511800" y="71873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8"/>
              <p:cNvSpPr/>
              <p:nvPr/>
            </p:nvSpPr>
            <p:spPr>
              <a:xfrm>
                <a:off x="2913100" y="3866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8"/>
              <p:cNvSpPr/>
              <p:nvPr/>
            </p:nvSpPr>
            <p:spPr>
              <a:xfrm>
                <a:off x="3263675" y="3576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1" name="Google Shape;1041;p38"/>
            <p:cNvSpPr/>
            <p:nvPr/>
          </p:nvSpPr>
          <p:spPr>
            <a:xfrm rot="6016858" flipH="1">
              <a:off x="7421420" y="2899061"/>
              <a:ext cx="589541" cy="1180948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CF0093-0A13-3ED7-DA8A-F4048D72FBBE}"/>
              </a:ext>
            </a:extLst>
          </p:cNvPr>
          <p:cNvSpPr txBox="1"/>
          <p:nvPr/>
        </p:nvSpPr>
        <p:spPr>
          <a:xfrm>
            <a:off x="2070957" y="1480480"/>
            <a:ext cx="4854603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0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Chủ đề 2: </a:t>
            </a:r>
          </a:p>
          <a:p>
            <a:pPr algn="ctr">
              <a:lnSpc>
                <a:spcPct val="150000"/>
              </a:lnSpc>
            </a:pPr>
            <a:r>
              <a:rPr lang="nl-NL" sz="30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trên trang phục của một số dân tộc</a:t>
            </a:r>
            <a:endParaRPr lang="en-US" sz="30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DBCB23D-F178-3294-AD97-CAB031C793B7}"/>
              </a:ext>
            </a:extLst>
          </p:cNvPr>
          <p:cNvSpPr/>
          <p:nvPr/>
        </p:nvSpPr>
        <p:spPr>
          <a:xfrm>
            <a:off x="5836356" y="3107700"/>
            <a:ext cx="2825167" cy="1459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3069EDC-11ED-7A87-5905-969180C96AE5}"/>
              </a:ext>
            </a:extLst>
          </p:cNvPr>
          <p:cNvSpPr/>
          <p:nvPr/>
        </p:nvSpPr>
        <p:spPr>
          <a:xfrm>
            <a:off x="1673652" y="3107700"/>
            <a:ext cx="2719200" cy="1459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FE7745D-A1EB-9D11-EE7C-3A3EA6203233}"/>
              </a:ext>
            </a:extLst>
          </p:cNvPr>
          <p:cNvSpPr/>
          <p:nvPr/>
        </p:nvSpPr>
        <p:spPr>
          <a:xfrm>
            <a:off x="1673652" y="1405200"/>
            <a:ext cx="2719200" cy="1459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B4DA995-5400-4F28-FE3A-3351BACF6D83}"/>
              </a:ext>
            </a:extLst>
          </p:cNvPr>
          <p:cNvSpPr/>
          <p:nvPr/>
        </p:nvSpPr>
        <p:spPr>
          <a:xfrm>
            <a:off x="5836356" y="1332089"/>
            <a:ext cx="2825167" cy="1532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Google Shape;982;p37"/>
          <p:cNvSpPr/>
          <p:nvPr/>
        </p:nvSpPr>
        <p:spPr>
          <a:xfrm>
            <a:off x="788700" y="3356100"/>
            <a:ext cx="809700" cy="809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4784225" y="1881225"/>
            <a:ext cx="809700" cy="809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4784225" y="3356100"/>
            <a:ext cx="809700" cy="809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788700" y="1881225"/>
            <a:ext cx="809700" cy="809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 txBox="1">
            <a:spLocks noGrp="1"/>
          </p:cNvSpPr>
          <p:nvPr>
            <p:ph type="subTitle" idx="1"/>
          </p:nvPr>
        </p:nvSpPr>
        <p:spPr>
          <a:xfrm>
            <a:off x="1625973" y="1464450"/>
            <a:ext cx="2719200" cy="1400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Hoa văn trên trang phục của đồng bào dân tộc Mông</a:t>
            </a:r>
          </a:p>
        </p:txBody>
      </p:sp>
      <p:sp>
        <p:nvSpPr>
          <p:cNvPr id="987" name="Google Shape;987;p37"/>
          <p:cNvSpPr txBox="1">
            <a:spLocks noGrp="1"/>
          </p:cNvSpPr>
          <p:nvPr>
            <p:ph type="title" idx="15"/>
          </p:nvPr>
        </p:nvSpPr>
        <p:spPr>
          <a:xfrm>
            <a:off x="2308625" y="382128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NỘI DUNG BÀI HỌC</a:t>
            </a:r>
          </a:p>
        </p:txBody>
      </p:sp>
      <p:sp>
        <p:nvSpPr>
          <p:cNvPr id="988" name="Google Shape;988;p37"/>
          <p:cNvSpPr txBox="1">
            <a:spLocks noGrp="1"/>
          </p:cNvSpPr>
          <p:nvPr>
            <p:ph type="title"/>
          </p:nvPr>
        </p:nvSpPr>
        <p:spPr>
          <a:xfrm>
            <a:off x="713400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+mj-lt"/>
              </a:rPr>
              <a:t>01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0" name="Google Shape;990;p37"/>
          <p:cNvSpPr txBox="1">
            <a:spLocks noGrp="1"/>
          </p:cNvSpPr>
          <p:nvPr>
            <p:ph type="title" idx="3"/>
          </p:nvPr>
        </p:nvSpPr>
        <p:spPr>
          <a:xfrm>
            <a:off x="4708925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+mj-lt"/>
              </a:rPr>
              <a:t>02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1" name="Google Shape;991;p37"/>
          <p:cNvSpPr txBox="1">
            <a:spLocks noGrp="1"/>
          </p:cNvSpPr>
          <p:nvPr>
            <p:ph type="title" idx="4"/>
          </p:nvPr>
        </p:nvSpPr>
        <p:spPr>
          <a:xfrm>
            <a:off x="713400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+mj-lt"/>
              </a:rPr>
              <a:t>03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2" name="Google Shape;992;p37"/>
          <p:cNvSpPr txBox="1">
            <a:spLocks noGrp="1"/>
          </p:cNvSpPr>
          <p:nvPr>
            <p:ph type="title" idx="5"/>
          </p:nvPr>
        </p:nvSpPr>
        <p:spPr>
          <a:xfrm>
            <a:off x="4708973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+mj-lt"/>
              </a:rPr>
              <a:t>04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3" name="Google Shape;993;p37"/>
          <p:cNvSpPr txBox="1">
            <a:spLocks noGrp="1"/>
          </p:cNvSpPr>
          <p:nvPr>
            <p:ph type="subTitle" idx="6"/>
          </p:nvPr>
        </p:nvSpPr>
        <p:spPr>
          <a:xfrm>
            <a:off x="5744525" y="1457331"/>
            <a:ext cx="2916998" cy="1400175"/>
          </a:xfrm>
          <a:prstGeom prst="roundRect">
            <a:avLst/>
          </a:prstGeom>
          <a:ln w="57150"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Hoa văn trên trang phục của của đồng bào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dân tộc Ê - Đê</a:t>
            </a:r>
          </a:p>
        </p:txBody>
      </p:sp>
      <p:sp>
        <p:nvSpPr>
          <p:cNvPr id="995" name="Google Shape;995;p37"/>
          <p:cNvSpPr txBox="1">
            <a:spLocks noGrp="1"/>
          </p:cNvSpPr>
          <p:nvPr>
            <p:ph type="subTitle" idx="8"/>
          </p:nvPr>
        </p:nvSpPr>
        <p:spPr>
          <a:xfrm>
            <a:off x="1673652" y="3107700"/>
            <a:ext cx="2719200" cy="1459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H</a:t>
            </a:r>
            <a:r>
              <a:rPr lang="en">
                <a:solidFill>
                  <a:srgbClr val="000000"/>
                </a:solidFill>
                <a:latin typeface="+mj-lt"/>
              </a:rPr>
              <a:t>oa văn trên trang phục của đồng bào dân tộc Chăm 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7" name="Google Shape;997;p37"/>
          <p:cNvSpPr txBox="1">
            <a:spLocks noGrp="1"/>
          </p:cNvSpPr>
          <p:nvPr>
            <p:ph type="subTitle" idx="13"/>
          </p:nvPr>
        </p:nvSpPr>
        <p:spPr>
          <a:xfrm>
            <a:off x="6000415" y="3574950"/>
            <a:ext cx="3143585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Luyện tập và củng cố</a:t>
            </a:r>
          </a:p>
        </p:txBody>
      </p:sp>
    </p:spTree>
    <p:extLst>
      <p:ext uri="{BB962C8B-B14F-4D97-AF65-F5344CB8AC3E}">
        <p14:creationId xmlns:p14="http://schemas.microsoft.com/office/powerpoint/2010/main" val="351079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982" grpId="0" animBg="1"/>
      <p:bldP spid="983" grpId="0" animBg="1"/>
      <p:bldP spid="984" grpId="0" animBg="1"/>
      <p:bldP spid="985" grpId="0" animBg="1"/>
      <p:bldP spid="986" grpId="0" build="p"/>
      <p:bldP spid="987" grpId="0"/>
      <p:bldP spid="988" grpId="0"/>
      <p:bldP spid="990" grpId="0"/>
      <p:bldP spid="991" grpId="0"/>
      <p:bldP spid="992" grpId="0"/>
      <p:bldP spid="993" grpId="0" build="p"/>
      <p:bldP spid="995" grpId="0" build="p"/>
      <p:bldP spid="99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CB85770-BAB6-5C00-849D-AEE50866CF57}"/>
              </a:ext>
            </a:extLst>
          </p:cNvPr>
          <p:cNvSpPr/>
          <p:nvPr/>
        </p:nvSpPr>
        <p:spPr>
          <a:xfrm>
            <a:off x="580623" y="361244"/>
            <a:ext cx="8173156" cy="64346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86;p37">
            <a:extLst>
              <a:ext uri="{FF2B5EF4-FFF2-40B4-BE49-F238E27FC236}">
                <a16:creationId xmlns:a16="http://schemas.microsoft.com/office/drawing/2014/main" xmlns="" id="{D10C1FAE-0B3C-18FE-9D19-F034C49F1B3D}"/>
              </a:ext>
            </a:extLst>
          </p:cNvPr>
          <p:cNvSpPr txBox="1">
            <a:spLocks/>
          </p:cNvSpPr>
          <p:nvPr/>
        </p:nvSpPr>
        <p:spPr>
          <a:xfrm>
            <a:off x="627287" y="372533"/>
            <a:ext cx="8092625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ind"/>
              <a:buAutoNum type="arabicPeriod"/>
              <a:defRPr sz="13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lnSpc>
                <a:spcPct val="150000"/>
              </a:lnSpc>
              <a:buFont typeface="Hind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Hoa văn trên trang phục của đồng bào dân tộc Mông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DD1EA59-08DB-D43C-27DF-ED8173E0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29" y="1965545"/>
            <a:ext cx="2804056" cy="1664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4C82564-A4D3-A8A6-8370-B1572866D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13" y="1720861"/>
            <a:ext cx="2279651" cy="1861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5" name="Google Shape;635;p44">
            <a:extLst>
              <a:ext uri="{FF2B5EF4-FFF2-40B4-BE49-F238E27FC236}">
                <a16:creationId xmlns:a16="http://schemas.microsoft.com/office/drawing/2014/main" xmlns="" id="{A8E6DED3-5260-03DB-BD57-66BC62AE1B7B}"/>
              </a:ext>
            </a:extLst>
          </p:cNvPr>
          <p:cNvGrpSpPr/>
          <p:nvPr/>
        </p:nvGrpSpPr>
        <p:grpSpPr>
          <a:xfrm>
            <a:off x="334746" y="1539065"/>
            <a:ext cx="1026070" cy="852960"/>
            <a:chOff x="5704350" y="3996750"/>
            <a:chExt cx="671157" cy="639000"/>
          </a:xfrm>
        </p:grpSpPr>
        <p:sp>
          <p:nvSpPr>
            <p:cNvPr id="26" name="Google Shape;636;p44">
              <a:extLst>
                <a:ext uri="{FF2B5EF4-FFF2-40B4-BE49-F238E27FC236}">
                  <a16:creationId xmlns:a16="http://schemas.microsoft.com/office/drawing/2014/main" xmlns="" id="{5FA1D7D3-F912-5660-5B7D-93C99CF9B02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37;p44">
              <a:extLst>
                <a:ext uri="{FF2B5EF4-FFF2-40B4-BE49-F238E27FC236}">
                  <a16:creationId xmlns:a16="http://schemas.microsoft.com/office/drawing/2014/main" xmlns="" id="{93628439-7A84-6DCF-393A-AB08B8299F3C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oogle Shape;635;p44">
            <a:extLst>
              <a:ext uri="{FF2B5EF4-FFF2-40B4-BE49-F238E27FC236}">
                <a16:creationId xmlns:a16="http://schemas.microsoft.com/office/drawing/2014/main" xmlns="" id="{CBDC7E92-5389-0C5A-24BF-974494901D99}"/>
              </a:ext>
            </a:extLst>
          </p:cNvPr>
          <p:cNvGrpSpPr/>
          <p:nvPr/>
        </p:nvGrpSpPr>
        <p:grpSpPr>
          <a:xfrm>
            <a:off x="5079699" y="1391267"/>
            <a:ext cx="1026070" cy="852960"/>
            <a:chOff x="5704350" y="3996750"/>
            <a:chExt cx="671157" cy="639000"/>
          </a:xfrm>
        </p:grpSpPr>
        <p:sp>
          <p:nvSpPr>
            <p:cNvPr id="29" name="Google Shape;636;p44">
              <a:extLst>
                <a:ext uri="{FF2B5EF4-FFF2-40B4-BE49-F238E27FC236}">
                  <a16:creationId xmlns:a16="http://schemas.microsoft.com/office/drawing/2014/main" xmlns="" id="{C7265A36-FE89-8855-3939-991558288E21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37;p44">
              <a:extLst>
                <a:ext uri="{FF2B5EF4-FFF2-40B4-BE49-F238E27FC236}">
                  <a16:creationId xmlns:a16="http://schemas.microsoft.com/office/drawing/2014/main" xmlns="" id="{45EA6DE5-3C10-0F40-7FEB-C8FFE8AA3395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5469BE5-0C9A-A73F-6FE1-2F80CAC000A5}"/>
              </a:ext>
            </a:extLst>
          </p:cNvPr>
          <p:cNvSpPr/>
          <p:nvPr/>
        </p:nvSpPr>
        <p:spPr>
          <a:xfrm>
            <a:off x="1702418" y="3995766"/>
            <a:ext cx="1580444" cy="650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Váy nữ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D67C1009-6719-4EF1-1C3E-6FC313701BF5}"/>
              </a:ext>
            </a:extLst>
          </p:cNvPr>
          <p:cNvSpPr/>
          <p:nvPr/>
        </p:nvSpPr>
        <p:spPr>
          <a:xfrm>
            <a:off x="6246196" y="3995766"/>
            <a:ext cx="1580444" cy="650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Mũ vải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4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F03461-D15B-89F5-3B0F-14062319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24" y="2247448"/>
            <a:ext cx="1358814" cy="1363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EF8DB9-5204-0445-DAD5-F9256415D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816" y="999468"/>
            <a:ext cx="1211909" cy="1180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B64619-FC0D-E623-73CF-3EC0C0125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644" y="1614311"/>
            <a:ext cx="1412291" cy="1384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0BCBE6-67F5-6A72-CED0-2F13A9180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962" y="3021202"/>
            <a:ext cx="1315919" cy="1302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2" name="Google Shape;645;p45">
            <a:extLst>
              <a:ext uri="{FF2B5EF4-FFF2-40B4-BE49-F238E27FC236}">
                <a16:creationId xmlns:a16="http://schemas.microsoft.com/office/drawing/2014/main" xmlns="" id="{F39A1071-569A-C528-A2A6-A21F283C1D03}"/>
              </a:ext>
            </a:extLst>
          </p:cNvPr>
          <p:cNvGrpSpPr/>
          <p:nvPr/>
        </p:nvGrpSpPr>
        <p:grpSpPr>
          <a:xfrm>
            <a:off x="1306897" y="1894964"/>
            <a:ext cx="540534" cy="518780"/>
            <a:chOff x="5704350" y="3996750"/>
            <a:chExt cx="671157" cy="639000"/>
          </a:xfrm>
        </p:grpSpPr>
        <p:sp>
          <p:nvSpPr>
            <p:cNvPr id="23" name="Google Shape;646;p45">
              <a:extLst>
                <a:ext uri="{FF2B5EF4-FFF2-40B4-BE49-F238E27FC236}">
                  <a16:creationId xmlns:a16="http://schemas.microsoft.com/office/drawing/2014/main" xmlns="" id="{9C18B08A-4210-F51D-3558-DC32883319CF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47;p45">
              <a:extLst>
                <a:ext uri="{FF2B5EF4-FFF2-40B4-BE49-F238E27FC236}">
                  <a16:creationId xmlns:a16="http://schemas.microsoft.com/office/drawing/2014/main" xmlns="" id="{A871E63F-EB37-55D5-892C-20F12E208427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oogle Shape;645;p45">
            <a:extLst>
              <a:ext uri="{FF2B5EF4-FFF2-40B4-BE49-F238E27FC236}">
                <a16:creationId xmlns:a16="http://schemas.microsoft.com/office/drawing/2014/main" xmlns="" id="{A2084D24-DB09-B939-8B50-37DB5B8E4F65}"/>
              </a:ext>
            </a:extLst>
          </p:cNvPr>
          <p:cNvGrpSpPr/>
          <p:nvPr/>
        </p:nvGrpSpPr>
        <p:grpSpPr>
          <a:xfrm>
            <a:off x="3165223" y="2571750"/>
            <a:ext cx="513479" cy="415586"/>
            <a:chOff x="5704350" y="3996750"/>
            <a:chExt cx="671157" cy="639000"/>
          </a:xfrm>
        </p:grpSpPr>
        <p:sp>
          <p:nvSpPr>
            <p:cNvPr id="34" name="Google Shape;646;p45">
              <a:extLst>
                <a:ext uri="{FF2B5EF4-FFF2-40B4-BE49-F238E27FC236}">
                  <a16:creationId xmlns:a16="http://schemas.microsoft.com/office/drawing/2014/main" xmlns="" id="{15416C5A-A146-2900-2873-4DFFB9177B1A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647;p45">
              <a:extLst>
                <a:ext uri="{FF2B5EF4-FFF2-40B4-BE49-F238E27FC236}">
                  <a16:creationId xmlns:a16="http://schemas.microsoft.com/office/drawing/2014/main" xmlns="" id="{A1416BED-8F65-8DB7-46D9-33D8EB59A446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oogle Shape;645;p45">
            <a:extLst>
              <a:ext uri="{FF2B5EF4-FFF2-40B4-BE49-F238E27FC236}">
                <a16:creationId xmlns:a16="http://schemas.microsoft.com/office/drawing/2014/main" xmlns="" id="{9197658B-62B1-C079-7B7E-B3FA01C80277}"/>
              </a:ext>
            </a:extLst>
          </p:cNvPr>
          <p:cNvGrpSpPr/>
          <p:nvPr/>
        </p:nvGrpSpPr>
        <p:grpSpPr>
          <a:xfrm>
            <a:off x="1881245" y="2106895"/>
            <a:ext cx="595033" cy="398970"/>
            <a:chOff x="5704350" y="3996750"/>
            <a:chExt cx="671157" cy="639000"/>
          </a:xfrm>
        </p:grpSpPr>
        <p:sp>
          <p:nvSpPr>
            <p:cNvPr id="37" name="Google Shape;646;p45">
              <a:extLst>
                <a:ext uri="{FF2B5EF4-FFF2-40B4-BE49-F238E27FC236}">
                  <a16:creationId xmlns:a16="http://schemas.microsoft.com/office/drawing/2014/main" xmlns="" id="{0851E514-49B8-288F-B5AD-56F9DB931880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647;p45">
              <a:extLst>
                <a:ext uri="{FF2B5EF4-FFF2-40B4-BE49-F238E27FC236}">
                  <a16:creationId xmlns:a16="http://schemas.microsoft.com/office/drawing/2014/main" xmlns="" id="{FF4D2B36-DED7-8F84-968A-BDFC6E9640E0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oogle Shape;645;p45">
            <a:extLst>
              <a:ext uri="{FF2B5EF4-FFF2-40B4-BE49-F238E27FC236}">
                <a16:creationId xmlns:a16="http://schemas.microsoft.com/office/drawing/2014/main" xmlns="" id="{37D0E7FE-7AD9-896C-A0AA-EAE4D133B248}"/>
              </a:ext>
            </a:extLst>
          </p:cNvPr>
          <p:cNvGrpSpPr/>
          <p:nvPr/>
        </p:nvGrpSpPr>
        <p:grpSpPr>
          <a:xfrm>
            <a:off x="3699033" y="2948139"/>
            <a:ext cx="470977" cy="470424"/>
            <a:chOff x="5704350" y="3996750"/>
            <a:chExt cx="671157" cy="639000"/>
          </a:xfrm>
        </p:grpSpPr>
        <p:sp>
          <p:nvSpPr>
            <p:cNvPr id="43" name="Google Shape;646;p45">
              <a:extLst>
                <a:ext uri="{FF2B5EF4-FFF2-40B4-BE49-F238E27FC236}">
                  <a16:creationId xmlns:a16="http://schemas.microsoft.com/office/drawing/2014/main" xmlns="" id="{F6ADB996-8D59-1E8E-720C-77B993F0B75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47;p45">
              <a:extLst>
                <a:ext uri="{FF2B5EF4-FFF2-40B4-BE49-F238E27FC236}">
                  <a16:creationId xmlns:a16="http://schemas.microsoft.com/office/drawing/2014/main" xmlns="" id="{65AC18BF-CA21-8C22-91A5-14C6002BE9A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A03D86E-9A8B-899D-1C9B-A24526B1C05D}"/>
              </a:ext>
            </a:extLst>
          </p:cNvPr>
          <p:cNvSpPr/>
          <p:nvPr/>
        </p:nvSpPr>
        <p:spPr>
          <a:xfrm>
            <a:off x="3291048" y="187419"/>
            <a:ext cx="2340888" cy="65052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HOA VĂN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F5E5E86-F341-CFF6-4955-E4464302C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9378" y="1428651"/>
            <a:ext cx="1533797" cy="1533797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DF811550-D9E0-EE6E-9911-D125FDDE4A5A}"/>
              </a:ext>
            </a:extLst>
          </p:cNvPr>
          <p:cNvSpPr/>
          <p:nvPr/>
        </p:nvSpPr>
        <p:spPr>
          <a:xfrm>
            <a:off x="6564691" y="1956457"/>
            <a:ext cx="2477709" cy="771086"/>
          </a:xfrm>
          <a:prstGeom prst="wedgeRoundRectCallout">
            <a:avLst>
              <a:gd name="adj1" fmla="val -58661"/>
              <a:gd name="adj2" fmla="val -39383"/>
              <a:gd name="adj3" fmla="val 16667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 hoa văn này có hình gì?</a:t>
            </a:r>
            <a:endParaRPr lang="en-US">
              <a:latin typeface="+mj-lt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xmlns="" id="{871A905E-92C4-CE1D-35D8-FA072488E34D}"/>
              </a:ext>
            </a:extLst>
          </p:cNvPr>
          <p:cNvSpPr/>
          <p:nvPr/>
        </p:nvSpPr>
        <p:spPr>
          <a:xfrm>
            <a:off x="5834233" y="3236469"/>
            <a:ext cx="3016256" cy="771086"/>
          </a:xfrm>
          <a:prstGeom prst="wedgeRoundRectCallout">
            <a:avLst>
              <a:gd name="adj1" fmla="val -30152"/>
              <a:gd name="adj2" fmla="val -102336"/>
              <a:gd name="adj3" fmla="val 16667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tạo nên từ những nét nào?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9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D32A10-FFA4-ABDD-33FA-FA8EDD1616EF}"/>
              </a:ext>
            </a:extLst>
          </p:cNvPr>
          <p:cNvSpPr txBox="1"/>
          <p:nvPr/>
        </p:nvSpPr>
        <p:spPr>
          <a:xfrm>
            <a:off x="863189" y="510581"/>
            <a:ext cx="5418310" cy="2167331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có hình: hình chữ nhật, hình quả trám,....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 văn này được tạo nên từ nét thẳng, cong, dích dắc,...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F03461-D15B-89F5-3B0F-14062319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5" y="3124489"/>
            <a:ext cx="1358814" cy="1363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0BCBE6-67F5-6A72-CED0-2F13A918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714" y="938421"/>
            <a:ext cx="1315919" cy="1302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2" name="Google Shape;645;p45">
            <a:extLst>
              <a:ext uri="{FF2B5EF4-FFF2-40B4-BE49-F238E27FC236}">
                <a16:creationId xmlns:a16="http://schemas.microsoft.com/office/drawing/2014/main" xmlns="" id="{F39A1071-569A-C528-A2A6-A21F283C1D03}"/>
              </a:ext>
            </a:extLst>
          </p:cNvPr>
          <p:cNvGrpSpPr/>
          <p:nvPr/>
        </p:nvGrpSpPr>
        <p:grpSpPr>
          <a:xfrm>
            <a:off x="123271" y="2814816"/>
            <a:ext cx="540534" cy="518780"/>
            <a:chOff x="5704350" y="3996750"/>
            <a:chExt cx="671157" cy="639000"/>
          </a:xfrm>
        </p:grpSpPr>
        <p:sp>
          <p:nvSpPr>
            <p:cNvPr id="23" name="Google Shape;646;p45">
              <a:extLst>
                <a:ext uri="{FF2B5EF4-FFF2-40B4-BE49-F238E27FC236}">
                  <a16:creationId xmlns:a16="http://schemas.microsoft.com/office/drawing/2014/main" xmlns="" id="{9C18B08A-4210-F51D-3558-DC32883319CF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47;p45">
              <a:extLst>
                <a:ext uri="{FF2B5EF4-FFF2-40B4-BE49-F238E27FC236}">
                  <a16:creationId xmlns:a16="http://schemas.microsoft.com/office/drawing/2014/main" xmlns="" id="{A871E63F-EB37-55D5-892C-20F12E208427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oogle Shape;645;p45">
            <a:extLst>
              <a:ext uri="{FF2B5EF4-FFF2-40B4-BE49-F238E27FC236}">
                <a16:creationId xmlns:a16="http://schemas.microsoft.com/office/drawing/2014/main" xmlns="" id="{37D0E7FE-7AD9-896C-A0AA-EAE4D133B248}"/>
              </a:ext>
            </a:extLst>
          </p:cNvPr>
          <p:cNvGrpSpPr/>
          <p:nvPr/>
        </p:nvGrpSpPr>
        <p:grpSpPr>
          <a:xfrm>
            <a:off x="8077144" y="535142"/>
            <a:ext cx="470977" cy="470424"/>
            <a:chOff x="5704350" y="3996750"/>
            <a:chExt cx="671157" cy="639000"/>
          </a:xfrm>
        </p:grpSpPr>
        <p:sp>
          <p:nvSpPr>
            <p:cNvPr id="43" name="Google Shape;646;p45">
              <a:extLst>
                <a:ext uri="{FF2B5EF4-FFF2-40B4-BE49-F238E27FC236}">
                  <a16:creationId xmlns:a16="http://schemas.microsoft.com/office/drawing/2014/main" xmlns="" id="{F6ADB996-8D59-1E8E-720C-77B993F0B75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47;p45">
              <a:extLst>
                <a:ext uri="{FF2B5EF4-FFF2-40B4-BE49-F238E27FC236}">
                  <a16:creationId xmlns:a16="http://schemas.microsoft.com/office/drawing/2014/main" xmlns="" id="{65AC18BF-CA21-8C22-91A5-14C6002BE9A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2F152C-ADEE-32AD-540C-3B8D81DBA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657" y="1919647"/>
            <a:ext cx="1730103" cy="32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65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Happy Indian Independence Day! by Slidesgo">
  <a:themeElements>
    <a:clrScheme name="Simple Light">
      <a:dk1>
        <a:srgbClr val="232228"/>
      </a:dk1>
      <a:lt1>
        <a:srgbClr val="FFFFFF"/>
      </a:lt1>
      <a:dk2>
        <a:srgbClr val="663717"/>
      </a:dk2>
      <a:lt2>
        <a:srgbClr val="CC7646"/>
      </a:lt2>
      <a:accent1>
        <a:srgbClr val="F49019"/>
      </a:accent1>
      <a:accent2>
        <a:srgbClr val="548E11"/>
      </a:accent2>
      <a:accent3>
        <a:srgbClr val="FFEBCF"/>
      </a:accent3>
      <a:accent4>
        <a:srgbClr val="D63827"/>
      </a:accent4>
      <a:accent5>
        <a:srgbClr val="BBB533"/>
      </a:accent5>
      <a:accent6>
        <a:srgbClr val="FFD9A8"/>
      </a:accent6>
      <a:hlink>
        <a:srgbClr val="2322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726</Words>
  <Application>Microsoft Office PowerPoint</Application>
  <PresentationFormat>On-screen Show (16:9)</PresentationFormat>
  <Paragraphs>85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Hind</vt:lpstr>
      <vt:lpstr>Roboto Condensed Light</vt:lpstr>
      <vt:lpstr>Calibri</vt:lpstr>
      <vt:lpstr>Times New Roman</vt:lpstr>
      <vt:lpstr>Wingdings</vt:lpstr>
      <vt:lpstr>Arial</vt:lpstr>
      <vt:lpstr>Laila</vt:lpstr>
      <vt:lpstr>Happy Indian Independence Day! by Slidesgo</vt:lpstr>
      <vt:lpstr>PowerPoint Presentation</vt:lpstr>
      <vt:lpstr>CHÀO MỪNG CÁC EM  ĐẾN VỚI BUỔI HỌC NGÀY HÔM NAY!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MỞ RỘNG</vt:lpstr>
      <vt:lpstr>PowerPoint Presentation</vt:lpstr>
      <vt:lpstr>PowerPoint Presentation</vt:lpstr>
      <vt:lpstr>PowerPoint Presentation</vt:lpstr>
      <vt:lpstr>MỞ RỘNG</vt:lpstr>
      <vt:lpstr>Một số hoa văn khác trên trang phục của  đồng bào Ê - Đê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Indian Independence Day!</dc:title>
  <cp:lastModifiedBy>Windows User</cp:lastModifiedBy>
  <cp:revision>6</cp:revision>
  <dcterms:modified xsi:type="dcterms:W3CDTF">2025-01-11T00:10:29Z</dcterms:modified>
</cp:coreProperties>
</file>