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7" r:id="rId2"/>
    <p:sldId id="272" r:id="rId3"/>
    <p:sldId id="268" r:id="rId4"/>
    <p:sldId id="256" r:id="rId5"/>
    <p:sldId id="258" r:id="rId6"/>
    <p:sldId id="260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62" r:id="rId19"/>
    <p:sldId id="287" r:id="rId20"/>
    <p:sldId id="288" r:id="rId21"/>
    <p:sldId id="289" r:id="rId22"/>
    <p:sldId id="290" r:id="rId23"/>
    <p:sldId id="261" r:id="rId24"/>
    <p:sldId id="292" r:id="rId25"/>
    <p:sldId id="293" r:id="rId26"/>
    <p:sldId id="294" r:id="rId27"/>
    <p:sldId id="295" r:id="rId28"/>
    <p:sldId id="296" r:id="rId29"/>
    <p:sldId id="291" r:id="rId30"/>
    <p:sldId id="263" r:id="rId31"/>
    <p:sldId id="273" r:id="rId32"/>
  </p:sldIdLst>
  <p:sldSz cx="18288000" cy="10287000"/>
  <p:notesSz cx="6858000" cy="9144000"/>
  <p:embeddedFontLst>
    <p:embeddedFont>
      <p:font typeface="Tahoma" panose="020B0604030504040204" pitchFamily="34" charset="0"/>
      <p:regular r:id="rId33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33.png"/><Relationship Id="rId18" Type="http://schemas.openxmlformats.org/officeDocument/2006/relationships/image" Target="../media/image3.sv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85.svg"/><Relationship Id="rId17" Type="http://schemas.openxmlformats.org/officeDocument/2006/relationships/image" Target="../media/image35.png"/><Relationship Id="rId2" Type="http://schemas.openxmlformats.org/officeDocument/2006/relationships/image" Target="../media/image28.png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32.png"/><Relationship Id="rId5" Type="http://schemas.openxmlformats.org/officeDocument/2006/relationships/image" Target="../media/image30.png"/><Relationship Id="rId15" Type="http://schemas.openxmlformats.org/officeDocument/2006/relationships/image" Target="../media/image34.png"/><Relationship Id="rId10" Type="http://schemas.openxmlformats.org/officeDocument/2006/relationships/image" Target="../media/image23.svg"/><Relationship Id="rId19" Type="http://schemas.openxmlformats.org/officeDocument/2006/relationships/image" Target="../media/image43.jpeg"/><Relationship Id="rId4" Type="http://schemas.openxmlformats.org/officeDocument/2006/relationships/image" Target="../media/image79.svg"/><Relationship Id="rId9" Type="http://schemas.openxmlformats.org/officeDocument/2006/relationships/image" Target="../media/image7.png"/><Relationship Id="rId14" Type="http://schemas.openxmlformats.org/officeDocument/2006/relationships/image" Target="../media/image8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33.png"/><Relationship Id="rId18" Type="http://schemas.openxmlformats.org/officeDocument/2006/relationships/image" Target="../media/image3.sv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85.svg"/><Relationship Id="rId17" Type="http://schemas.openxmlformats.org/officeDocument/2006/relationships/image" Target="../media/image35.png"/><Relationship Id="rId2" Type="http://schemas.openxmlformats.org/officeDocument/2006/relationships/image" Target="../media/image28.png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32.png"/><Relationship Id="rId5" Type="http://schemas.openxmlformats.org/officeDocument/2006/relationships/image" Target="../media/image30.png"/><Relationship Id="rId15" Type="http://schemas.openxmlformats.org/officeDocument/2006/relationships/image" Target="../media/image34.png"/><Relationship Id="rId10" Type="http://schemas.openxmlformats.org/officeDocument/2006/relationships/image" Target="../media/image23.svg"/><Relationship Id="rId19" Type="http://schemas.openxmlformats.org/officeDocument/2006/relationships/image" Target="../media/image37.png"/><Relationship Id="rId4" Type="http://schemas.openxmlformats.org/officeDocument/2006/relationships/image" Target="../media/image79.svg"/><Relationship Id="rId9" Type="http://schemas.openxmlformats.org/officeDocument/2006/relationships/image" Target="../media/image7.png"/><Relationship Id="rId14" Type="http://schemas.openxmlformats.org/officeDocument/2006/relationships/image" Target="../media/image8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33.png"/><Relationship Id="rId18" Type="http://schemas.openxmlformats.org/officeDocument/2006/relationships/image" Target="../media/image3.sv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85.svg"/><Relationship Id="rId17" Type="http://schemas.openxmlformats.org/officeDocument/2006/relationships/image" Target="../media/image35.png"/><Relationship Id="rId2" Type="http://schemas.openxmlformats.org/officeDocument/2006/relationships/image" Target="../media/image28.png"/><Relationship Id="rId16" Type="http://schemas.openxmlformats.org/officeDocument/2006/relationships/image" Target="../media/image19.svg"/><Relationship Id="rId20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32.png"/><Relationship Id="rId5" Type="http://schemas.openxmlformats.org/officeDocument/2006/relationships/image" Target="../media/image30.png"/><Relationship Id="rId15" Type="http://schemas.openxmlformats.org/officeDocument/2006/relationships/image" Target="../media/image34.png"/><Relationship Id="rId10" Type="http://schemas.openxmlformats.org/officeDocument/2006/relationships/image" Target="../media/image23.svg"/><Relationship Id="rId19" Type="http://schemas.openxmlformats.org/officeDocument/2006/relationships/image" Target="../media/image44.jpeg"/><Relationship Id="rId4" Type="http://schemas.openxmlformats.org/officeDocument/2006/relationships/image" Target="../media/image79.svg"/><Relationship Id="rId9" Type="http://schemas.openxmlformats.org/officeDocument/2006/relationships/image" Target="../media/image7.png"/><Relationship Id="rId14" Type="http://schemas.openxmlformats.org/officeDocument/2006/relationships/image" Target="../media/image8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33.png"/><Relationship Id="rId18" Type="http://schemas.openxmlformats.org/officeDocument/2006/relationships/image" Target="../media/image3.sv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85.svg"/><Relationship Id="rId17" Type="http://schemas.openxmlformats.org/officeDocument/2006/relationships/image" Target="../media/image35.png"/><Relationship Id="rId2" Type="http://schemas.openxmlformats.org/officeDocument/2006/relationships/image" Target="../media/image28.png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32.png"/><Relationship Id="rId5" Type="http://schemas.openxmlformats.org/officeDocument/2006/relationships/image" Target="../media/image30.png"/><Relationship Id="rId15" Type="http://schemas.openxmlformats.org/officeDocument/2006/relationships/image" Target="../media/image34.png"/><Relationship Id="rId10" Type="http://schemas.openxmlformats.org/officeDocument/2006/relationships/image" Target="../media/image23.svg"/><Relationship Id="rId19" Type="http://schemas.openxmlformats.org/officeDocument/2006/relationships/image" Target="../media/image46.jpeg"/><Relationship Id="rId4" Type="http://schemas.openxmlformats.org/officeDocument/2006/relationships/image" Target="../media/image79.svg"/><Relationship Id="rId9" Type="http://schemas.openxmlformats.org/officeDocument/2006/relationships/image" Target="../media/image7.png"/><Relationship Id="rId14" Type="http://schemas.openxmlformats.org/officeDocument/2006/relationships/image" Target="../media/image8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33.png"/><Relationship Id="rId18" Type="http://schemas.openxmlformats.org/officeDocument/2006/relationships/image" Target="../media/image3.sv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85.svg"/><Relationship Id="rId17" Type="http://schemas.openxmlformats.org/officeDocument/2006/relationships/image" Target="../media/image35.png"/><Relationship Id="rId2" Type="http://schemas.openxmlformats.org/officeDocument/2006/relationships/image" Target="../media/image28.png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32.png"/><Relationship Id="rId5" Type="http://schemas.openxmlformats.org/officeDocument/2006/relationships/image" Target="../media/image30.png"/><Relationship Id="rId15" Type="http://schemas.openxmlformats.org/officeDocument/2006/relationships/image" Target="../media/image34.png"/><Relationship Id="rId10" Type="http://schemas.openxmlformats.org/officeDocument/2006/relationships/image" Target="../media/image23.svg"/><Relationship Id="rId19" Type="http://schemas.openxmlformats.org/officeDocument/2006/relationships/image" Target="../media/image46.jpeg"/><Relationship Id="rId4" Type="http://schemas.openxmlformats.org/officeDocument/2006/relationships/image" Target="../media/image79.svg"/><Relationship Id="rId9" Type="http://schemas.openxmlformats.org/officeDocument/2006/relationships/image" Target="../media/image7.png"/><Relationship Id="rId14" Type="http://schemas.openxmlformats.org/officeDocument/2006/relationships/image" Target="../media/image8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33.png"/><Relationship Id="rId18" Type="http://schemas.openxmlformats.org/officeDocument/2006/relationships/image" Target="../media/image3.sv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85.svg"/><Relationship Id="rId17" Type="http://schemas.openxmlformats.org/officeDocument/2006/relationships/image" Target="../media/image35.png"/><Relationship Id="rId2" Type="http://schemas.openxmlformats.org/officeDocument/2006/relationships/image" Target="../media/image28.png"/><Relationship Id="rId16" Type="http://schemas.openxmlformats.org/officeDocument/2006/relationships/image" Target="../media/image19.svg"/><Relationship Id="rId20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32.png"/><Relationship Id="rId5" Type="http://schemas.openxmlformats.org/officeDocument/2006/relationships/image" Target="../media/image30.png"/><Relationship Id="rId15" Type="http://schemas.openxmlformats.org/officeDocument/2006/relationships/image" Target="../media/image34.png"/><Relationship Id="rId10" Type="http://schemas.openxmlformats.org/officeDocument/2006/relationships/image" Target="../media/image23.svg"/><Relationship Id="rId19" Type="http://schemas.openxmlformats.org/officeDocument/2006/relationships/image" Target="../media/image47.jpeg"/><Relationship Id="rId4" Type="http://schemas.openxmlformats.org/officeDocument/2006/relationships/image" Target="../media/image79.svg"/><Relationship Id="rId9" Type="http://schemas.openxmlformats.org/officeDocument/2006/relationships/image" Target="../media/image7.png"/><Relationship Id="rId14" Type="http://schemas.openxmlformats.org/officeDocument/2006/relationships/image" Target="../media/image8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33.png"/><Relationship Id="rId18" Type="http://schemas.openxmlformats.org/officeDocument/2006/relationships/image" Target="../media/image3.sv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85.svg"/><Relationship Id="rId17" Type="http://schemas.openxmlformats.org/officeDocument/2006/relationships/image" Target="../media/image35.png"/><Relationship Id="rId2" Type="http://schemas.openxmlformats.org/officeDocument/2006/relationships/image" Target="../media/image28.png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32.png"/><Relationship Id="rId5" Type="http://schemas.openxmlformats.org/officeDocument/2006/relationships/image" Target="../media/image30.png"/><Relationship Id="rId15" Type="http://schemas.openxmlformats.org/officeDocument/2006/relationships/image" Target="../media/image34.png"/><Relationship Id="rId10" Type="http://schemas.openxmlformats.org/officeDocument/2006/relationships/image" Target="../media/image23.svg"/><Relationship Id="rId19" Type="http://schemas.openxmlformats.org/officeDocument/2006/relationships/image" Target="../media/image48.jpeg"/><Relationship Id="rId4" Type="http://schemas.openxmlformats.org/officeDocument/2006/relationships/image" Target="../media/image79.svg"/><Relationship Id="rId9" Type="http://schemas.openxmlformats.org/officeDocument/2006/relationships/image" Target="../media/image7.png"/><Relationship Id="rId14" Type="http://schemas.openxmlformats.org/officeDocument/2006/relationships/image" Target="../media/image8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33.png"/><Relationship Id="rId18" Type="http://schemas.openxmlformats.org/officeDocument/2006/relationships/image" Target="../media/image3.sv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85.svg"/><Relationship Id="rId17" Type="http://schemas.openxmlformats.org/officeDocument/2006/relationships/image" Target="../media/image35.png"/><Relationship Id="rId2" Type="http://schemas.openxmlformats.org/officeDocument/2006/relationships/image" Target="../media/image28.png"/><Relationship Id="rId16" Type="http://schemas.openxmlformats.org/officeDocument/2006/relationships/image" Target="../media/image19.svg"/><Relationship Id="rId20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32.png"/><Relationship Id="rId5" Type="http://schemas.openxmlformats.org/officeDocument/2006/relationships/image" Target="../media/image30.png"/><Relationship Id="rId15" Type="http://schemas.openxmlformats.org/officeDocument/2006/relationships/image" Target="../media/image34.png"/><Relationship Id="rId10" Type="http://schemas.openxmlformats.org/officeDocument/2006/relationships/image" Target="../media/image23.svg"/><Relationship Id="rId19" Type="http://schemas.openxmlformats.org/officeDocument/2006/relationships/image" Target="../media/image49.jpg"/><Relationship Id="rId4" Type="http://schemas.openxmlformats.org/officeDocument/2006/relationships/image" Target="../media/image79.svg"/><Relationship Id="rId9" Type="http://schemas.openxmlformats.org/officeDocument/2006/relationships/image" Target="../media/image7.png"/><Relationship Id="rId14" Type="http://schemas.openxmlformats.org/officeDocument/2006/relationships/image" Target="../media/image8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3.svg"/><Relationship Id="rId3" Type="http://schemas.openxmlformats.org/officeDocument/2006/relationships/image" Target="../media/image105.svg"/><Relationship Id="rId7" Type="http://schemas.openxmlformats.org/officeDocument/2006/relationships/image" Target="../media/image109.svg"/><Relationship Id="rId12" Type="http://schemas.openxmlformats.org/officeDocument/2006/relationships/image" Target="../media/image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111.svg"/><Relationship Id="rId5" Type="http://schemas.openxmlformats.org/officeDocument/2006/relationships/image" Target="../media/image107.svg"/><Relationship Id="rId15" Type="http://schemas.openxmlformats.org/officeDocument/2006/relationships/image" Target="../media/image19.svg"/><Relationship Id="rId10" Type="http://schemas.openxmlformats.org/officeDocument/2006/relationships/image" Target="../media/image53.png"/><Relationship Id="rId4" Type="http://schemas.openxmlformats.org/officeDocument/2006/relationships/image" Target="../media/image51.png"/><Relationship Id="rId9" Type="http://schemas.openxmlformats.org/officeDocument/2006/relationships/image" Target="../media/image60.svg"/><Relationship Id="rId1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33.png"/><Relationship Id="rId18" Type="http://schemas.openxmlformats.org/officeDocument/2006/relationships/image" Target="../media/image3.svg"/><Relationship Id="rId3" Type="http://schemas.openxmlformats.org/officeDocument/2006/relationships/image" Target="../media/image29.png"/><Relationship Id="rId21" Type="http://schemas.openxmlformats.org/officeDocument/2006/relationships/image" Target="../media/image56.png"/><Relationship Id="rId7" Type="http://schemas.openxmlformats.org/officeDocument/2006/relationships/image" Target="../media/image31.png"/><Relationship Id="rId12" Type="http://schemas.openxmlformats.org/officeDocument/2006/relationships/image" Target="../media/image85.svg"/><Relationship Id="rId17" Type="http://schemas.openxmlformats.org/officeDocument/2006/relationships/image" Target="../media/image35.png"/><Relationship Id="rId2" Type="http://schemas.openxmlformats.org/officeDocument/2006/relationships/image" Target="../media/image28.png"/><Relationship Id="rId16" Type="http://schemas.openxmlformats.org/officeDocument/2006/relationships/image" Target="../media/image19.sv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32.png"/><Relationship Id="rId5" Type="http://schemas.openxmlformats.org/officeDocument/2006/relationships/image" Target="../media/image30.png"/><Relationship Id="rId15" Type="http://schemas.openxmlformats.org/officeDocument/2006/relationships/image" Target="../media/image34.png"/><Relationship Id="rId10" Type="http://schemas.openxmlformats.org/officeDocument/2006/relationships/image" Target="../media/image23.svg"/><Relationship Id="rId19" Type="http://schemas.openxmlformats.org/officeDocument/2006/relationships/image" Target="../media/image54.jpeg"/><Relationship Id="rId4" Type="http://schemas.openxmlformats.org/officeDocument/2006/relationships/image" Target="../media/image79.svg"/><Relationship Id="rId9" Type="http://schemas.openxmlformats.org/officeDocument/2006/relationships/image" Target="../media/image7.png"/><Relationship Id="rId14" Type="http://schemas.openxmlformats.org/officeDocument/2006/relationships/image" Target="../media/image8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12" Type="http://schemas.openxmlformats.org/officeDocument/2006/relationships/image" Target="../media/image58.svg"/><Relationship Id="rId2" Type="http://schemas.openxmlformats.org/officeDocument/2006/relationships/image" Target="../media/image2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5" Type="http://schemas.openxmlformats.org/officeDocument/2006/relationships/image" Target="../media/image7.png"/><Relationship Id="rId9" Type="http://schemas.openxmlformats.org/officeDocument/2006/relationships/image" Target="../media/image5.png"/><Relationship Id="rId14" Type="http://schemas.openxmlformats.org/officeDocument/2006/relationships/image" Target="../media/image60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33.png"/><Relationship Id="rId18" Type="http://schemas.openxmlformats.org/officeDocument/2006/relationships/image" Target="../media/image3.sv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85.svg"/><Relationship Id="rId17" Type="http://schemas.openxmlformats.org/officeDocument/2006/relationships/image" Target="../media/image35.png"/><Relationship Id="rId2" Type="http://schemas.openxmlformats.org/officeDocument/2006/relationships/image" Target="../media/image28.png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32.png"/><Relationship Id="rId5" Type="http://schemas.openxmlformats.org/officeDocument/2006/relationships/image" Target="../media/image30.png"/><Relationship Id="rId15" Type="http://schemas.openxmlformats.org/officeDocument/2006/relationships/image" Target="../media/image34.png"/><Relationship Id="rId10" Type="http://schemas.openxmlformats.org/officeDocument/2006/relationships/image" Target="../media/image23.svg"/><Relationship Id="rId19" Type="http://schemas.openxmlformats.org/officeDocument/2006/relationships/image" Target="../media/image57.png"/><Relationship Id="rId4" Type="http://schemas.openxmlformats.org/officeDocument/2006/relationships/image" Target="../media/image79.svg"/><Relationship Id="rId9" Type="http://schemas.openxmlformats.org/officeDocument/2006/relationships/image" Target="../media/image7.png"/><Relationship Id="rId14" Type="http://schemas.openxmlformats.org/officeDocument/2006/relationships/image" Target="../media/image8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33.png"/><Relationship Id="rId18" Type="http://schemas.openxmlformats.org/officeDocument/2006/relationships/image" Target="../media/image3.sv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85.svg"/><Relationship Id="rId17" Type="http://schemas.openxmlformats.org/officeDocument/2006/relationships/image" Target="../media/image35.png"/><Relationship Id="rId2" Type="http://schemas.openxmlformats.org/officeDocument/2006/relationships/image" Target="../media/image28.png"/><Relationship Id="rId16" Type="http://schemas.openxmlformats.org/officeDocument/2006/relationships/image" Target="../media/image19.svg"/><Relationship Id="rId20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32.png"/><Relationship Id="rId5" Type="http://schemas.openxmlformats.org/officeDocument/2006/relationships/image" Target="../media/image30.png"/><Relationship Id="rId15" Type="http://schemas.openxmlformats.org/officeDocument/2006/relationships/image" Target="../media/image34.png"/><Relationship Id="rId10" Type="http://schemas.openxmlformats.org/officeDocument/2006/relationships/image" Target="../media/image23.svg"/><Relationship Id="rId19" Type="http://schemas.openxmlformats.org/officeDocument/2006/relationships/image" Target="../media/image58.jpg"/><Relationship Id="rId4" Type="http://schemas.openxmlformats.org/officeDocument/2006/relationships/image" Target="../media/image79.svg"/><Relationship Id="rId9" Type="http://schemas.openxmlformats.org/officeDocument/2006/relationships/image" Target="../media/image7.png"/><Relationship Id="rId14" Type="http://schemas.openxmlformats.org/officeDocument/2006/relationships/image" Target="../media/image8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33.png"/><Relationship Id="rId18" Type="http://schemas.openxmlformats.org/officeDocument/2006/relationships/image" Target="../media/image3.svg"/><Relationship Id="rId3" Type="http://schemas.openxmlformats.org/officeDocument/2006/relationships/image" Target="../media/image29.png"/><Relationship Id="rId21" Type="http://schemas.openxmlformats.org/officeDocument/2006/relationships/image" Target="../media/image62.jpg"/><Relationship Id="rId7" Type="http://schemas.openxmlformats.org/officeDocument/2006/relationships/image" Target="../media/image31.png"/><Relationship Id="rId12" Type="http://schemas.openxmlformats.org/officeDocument/2006/relationships/image" Target="../media/image85.svg"/><Relationship Id="rId17" Type="http://schemas.openxmlformats.org/officeDocument/2006/relationships/image" Target="../media/image35.png"/><Relationship Id="rId2" Type="http://schemas.openxmlformats.org/officeDocument/2006/relationships/image" Target="../media/image28.png"/><Relationship Id="rId16" Type="http://schemas.openxmlformats.org/officeDocument/2006/relationships/image" Target="../media/image19.svg"/><Relationship Id="rId20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32.png"/><Relationship Id="rId5" Type="http://schemas.openxmlformats.org/officeDocument/2006/relationships/image" Target="../media/image30.png"/><Relationship Id="rId15" Type="http://schemas.openxmlformats.org/officeDocument/2006/relationships/image" Target="../media/image34.png"/><Relationship Id="rId10" Type="http://schemas.openxmlformats.org/officeDocument/2006/relationships/image" Target="../media/image23.svg"/><Relationship Id="rId19" Type="http://schemas.openxmlformats.org/officeDocument/2006/relationships/image" Target="../media/image60.jpg"/><Relationship Id="rId4" Type="http://schemas.openxmlformats.org/officeDocument/2006/relationships/image" Target="../media/image79.svg"/><Relationship Id="rId9" Type="http://schemas.openxmlformats.org/officeDocument/2006/relationships/image" Target="../media/image7.png"/><Relationship Id="rId14" Type="http://schemas.openxmlformats.org/officeDocument/2006/relationships/image" Target="../media/image87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13" Type="http://schemas.openxmlformats.org/officeDocument/2006/relationships/image" Target="../media/image67.png"/><Relationship Id="rId18" Type="http://schemas.openxmlformats.org/officeDocument/2006/relationships/image" Target="../media/image19.svg"/><Relationship Id="rId3" Type="http://schemas.openxmlformats.org/officeDocument/2006/relationships/image" Target="../media/image63.png"/><Relationship Id="rId21" Type="http://schemas.openxmlformats.org/officeDocument/2006/relationships/image" Target="../media/image71.jpg"/><Relationship Id="rId7" Type="http://schemas.openxmlformats.org/officeDocument/2006/relationships/image" Target="../media/image65.png"/><Relationship Id="rId12" Type="http://schemas.openxmlformats.org/officeDocument/2006/relationships/image" Target="../media/image85.svg"/><Relationship Id="rId17" Type="http://schemas.openxmlformats.org/officeDocument/2006/relationships/image" Target="../media/image34.png"/><Relationship Id="rId2" Type="http://schemas.openxmlformats.org/officeDocument/2006/relationships/image" Target="../media/image28.png"/><Relationship Id="rId16" Type="http://schemas.openxmlformats.org/officeDocument/2006/relationships/image" Target="../media/image99.svg"/><Relationship Id="rId20" Type="http://schemas.openxmlformats.org/officeDocument/2006/relationships/image" Target="../media/image70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svg"/><Relationship Id="rId11" Type="http://schemas.openxmlformats.org/officeDocument/2006/relationships/image" Target="../media/image32.png"/><Relationship Id="rId5" Type="http://schemas.openxmlformats.org/officeDocument/2006/relationships/image" Target="../media/image64.png"/><Relationship Id="rId15" Type="http://schemas.openxmlformats.org/officeDocument/2006/relationships/image" Target="../media/image68.png"/><Relationship Id="rId10" Type="http://schemas.openxmlformats.org/officeDocument/2006/relationships/image" Target="../media/image95.svg"/><Relationship Id="rId19" Type="http://schemas.openxmlformats.org/officeDocument/2006/relationships/image" Target="../media/image69.jpg"/><Relationship Id="rId4" Type="http://schemas.openxmlformats.org/officeDocument/2006/relationships/image" Target="../media/image89.svg"/><Relationship Id="rId9" Type="http://schemas.openxmlformats.org/officeDocument/2006/relationships/image" Target="../media/image66.png"/><Relationship Id="rId14" Type="http://schemas.openxmlformats.org/officeDocument/2006/relationships/image" Target="../media/image97.svg"/><Relationship Id="rId22" Type="http://schemas.openxmlformats.org/officeDocument/2006/relationships/image" Target="../media/image72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26" Type="http://schemas.openxmlformats.org/officeDocument/2006/relationships/image" Target="../media/image93.png"/><Relationship Id="rId3" Type="http://schemas.microsoft.com/office/2007/relationships/media" Target="../media/media2.wav"/><Relationship Id="rId21" Type="http://schemas.openxmlformats.org/officeDocument/2006/relationships/image" Target="../media/image88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5" Type="http://schemas.openxmlformats.org/officeDocument/2006/relationships/image" Target="../media/image92.png"/><Relationship Id="rId2" Type="http://schemas.openxmlformats.org/officeDocument/2006/relationships/audio" Target="../media/media1.wav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78.png"/><Relationship Id="rId24" Type="http://schemas.openxmlformats.org/officeDocument/2006/relationships/image" Target="../media/image9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82.png"/><Relationship Id="rId23" Type="http://schemas.openxmlformats.org/officeDocument/2006/relationships/image" Target="../media/image90.png"/><Relationship Id="rId10" Type="http://schemas.openxmlformats.org/officeDocument/2006/relationships/image" Target="../media/image77.png"/><Relationship Id="rId19" Type="http://schemas.openxmlformats.org/officeDocument/2006/relationships/image" Target="../media/image86.png"/><Relationship Id="rId4" Type="http://schemas.openxmlformats.org/officeDocument/2006/relationships/audio" Target="../media/media2.wav"/><Relationship Id="rId9" Type="http://schemas.openxmlformats.org/officeDocument/2006/relationships/image" Target="../media/image76.png"/><Relationship Id="rId14" Type="http://schemas.openxmlformats.org/officeDocument/2006/relationships/image" Target="../media/image81.png"/><Relationship Id="rId22" Type="http://schemas.openxmlformats.org/officeDocument/2006/relationships/image" Target="../media/image89.png"/><Relationship Id="rId27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26" Type="http://schemas.openxmlformats.org/officeDocument/2006/relationships/image" Target="../media/image93.png"/><Relationship Id="rId3" Type="http://schemas.microsoft.com/office/2007/relationships/media" Target="../media/media2.wav"/><Relationship Id="rId21" Type="http://schemas.openxmlformats.org/officeDocument/2006/relationships/image" Target="../media/image88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5" Type="http://schemas.openxmlformats.org/officeDocument/2006/relationships/image" Target="../media/image92.png"/><Relationship Id="rId2" Type="http://schemas.openxmlformats.org/officeDocument/2006/relationships/audio" Target="../media/media1.wav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78.png"/><Relationship Id="rId24" Type="http://schemas.openxmlformats.org/officeDocument/2006/relationships/image" Target="../media/image9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94.png"/><Relationship Id="rId23" Type="http://schemas.openxmlformats.org/officeDocument/2006/relationships/image" Target="../media/image90.png"/><Relationship Id="rId10" Type="http://schemas.openxmlformats.org/officeDocument/2006/relationships/image" Target="../media/image77.png"/><Relationship Id="rId19" Type="http://schemas.openxmlformats.org/officeDocument/2006/relationships/image" Target="../media/image86.png"/><Relationship Id="rId4" Type="http://schemas.openxmlformats.org/officeDocument/2006/relationships/audio" Target="../media/media2.wav"/><Relationship Id="rId9" Type="http://schemas.openxmlformats.org/officeDocument/2006/relationships/image" Target="../media/image76.png"/><Relationship Id="rId14" Type="http://schemas.openxmlformats.org/officeDocument/2006/relationships/image" Target="../media/image81.png"/><Relationship Id="rId22" Type="http://schemas.openxmlformats.org/officeDocument/2006/relationships/image" Target="../media/image89.png"/><Relationship Id="rId27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26" Type="http://schemas.openxmlformats.org/officeDocument/2006/relationships/image" Target="../media/image93.png"/><Relationship Id="rId3" Type="http://schemas.microsoft.com/office/2007/relationships/media" Target="../media/media2.wav"/><Relationship Id="rId21" Type="http://schemas.openxmlformats.org/officeDocument/2006/relationships/image" Target="../media/image88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5" Type="http://schemas.openxmlformats.org/officeDocument/2006/relationships/image" Target="../media/image92.png"/><Relationship Id="rId2" Type="http://schemas.openxmlformats.org/officeDocument/2006/relationships/audio" Target="../media/media1.wav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78.png"/><Relationship Id="rId24" Type="http://schemas.openxmlformats.org/officeDocument/2006/relationships/image" Target="../media/image9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95.png"/><Relationship Id="rId23" Type="http://schemas.openxmlformats.org/officeDocument/2006/relationships/image" Target="../media/image90.png"/><Relationship Id="rId10" Type="http://schemas.openxmlformats.org/officeDocument/2006/relationships/image" Target="../media/image77.png"/><Relationship Id="rId19" Type="http://schemas.openxmlformats.org/officeDocument/2006/relationships/image" Target="../media/image86.png"/><Relationship Id="rId4" Type="http://schemas.openxmlformats.org/officeDocument/2006/relationships/audio" Target="../media/media2.wav"/><Relationship Id="rId9" Type="http://schemas.openxmlformats.org/officeDocument/2006/relationships/image" Target="../media/image76.png"/><Relationship Id="rId14" Type="http://schemas.openxmlformats.org/officeDocument/2006/relationships/image" Target="../media/image81.png"/><Relationship Id="rId22" Type="http://schemas.openxmlformats.org/officeDocument/2006/relationships/image" Target="../media/image89.png"/><Relationship Id="rId27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26" Type="http://schemas.openxmlformats.org/officeDocument/2006/relationships/image" Target="../media/image93.png"/><Relationship Id="rId3" Type="http://schemas.microsoft.com/office/2007/relationships/media" Target="../media/media2.wav"/><Relationship Id="rId21" Type="http://schemas.openxmlformats.org/officeDocument/2006/relationships/image" Target="../media/image88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5" Type="http://schemas.openxmlformats.org/officeDocument/2006/relationships/image" Target="../media/image92.png"/><Relationship Id="rId2" Type="http://schemas.openxmlformats.org/officeDocument/2006/relationships/audio" Target="../media/media1.wav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78.png"/><Relationship Id="rId24" Type="http://schemas.openxmlformats.org/officeDocument/2006/relationships/image" Target="../media/image9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96.png"/><Relationship Id="rId23" Type="http://schemas.openxmlformats.org/officeDocument/2006/relationships/image" Target="../media/image90.png"/><Relationship Id="rId10" Type="http://schemas.openxmlformats.org/officeDocument/2006/relationships/image" Target="../media/image77.png"/><Relationship Id="rId19" Type="http://schemas.openxmlformats.org/officeDocument/2006/relationships/image" Target="../media/image86.png"/><Relationship Id="rId4" Type="http://schemas.openxmlformats.org/officeDocument/2006/relationships/audio" Target="../media/media2.wav"/><Relationship Id="rId9" Type="http://schemas.openxmlformats.org/officeDocument/2006/relationships/image" Target="../media/image76.png"/><Relationship Id="rId14" Type="http://schemas.openxmlformats.org/officeDocument/2006/relationships/image" Target="../media/image81.png"/><Relationship Id="rId22" Type="http://schemas.openxmlformats.org/officeDocument/2006/relationships/image" Target="../media/image89.png"/><Relationship Id="rId27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13" Type="http://schemas.openxmlformats.org/officeDocument/2006/relationships/image" Target="../media/image67.png"/><Relationship Id="rId18" Type="http://schemas.openxmlformats.org/officeDocument/2006/relationships/image" Target="../media/image19.svg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12" Type="http://schemas.openxmlformats.org/officeDocument/2006/relationships/image" Target="../media/image85.svg"/><Relationship Id="rId17" Type="http://schemas.openxmlformats.org/officeDocument/2006/relationships/image" Target="../media/image34.png"/><Relationship Id="rId2" Type="http://schemas.openxmlformats.org/officeDocument/2006/relationships/image" Target="../media/image28.png"/><Relationship Id="rId16" Type="http://schemas.openxmlformats.org/officeDocument/2006/relationships/image" Target="../media/image9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svg"/><Relationship Id="rId11" Type="http://schemas.openxmlformats.org/officeDocument/2006/relationships/image" Target="../media/image32.png"/><Relationship Id="rId5" Type="http://schemas.openxmlformats.org/officeDocument/2006/relationships/image" Target="../media/image64.png"/><Relationship Id="rId15" Type="http://schemas.openxmlformats.org/officeDocument/2006/relationships/image" Target="../media/image68.png"/><Relationship Id="rId10" Type="http://schemas.openxmlformats.org/officeDocument/2006/relationships/image" Target="../media/image95.svg"/><Relationship Id="rId19" Type="http://schemas.openxmlformats.org/officeDocument/2006/relationships/image" Target="../media/image97.png"/><Relationship Id="rId4" Type="http://schemas.openxmlformats.org/officeDocument/2006/relationships/image" Target="../media/image89.svg"/><Relationship Id="rId9" Type="http://schemas.openxmlformats.org/officeDocument/2006/relationships/image" Target="../media/image66.png"/><Relationship Id="rId14" Type="http://schemas.openxmlformats.org/officeDocument/2006/relationships/image" Target="../media/image9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svg"/><Relationship Id="rId13" Type="http://schemas.openxmlformats.org/officeDocument/2006/relationships/image" Target="../media/image9.png"/><Relationship Id="rId18" Type="http://schemas.openxmlformats.org/officeDocument/2006/relationships/image" Target="../media/image12.jfif"/><Relationship Id="rId3" Type="http://schemas.openxmlformats.org/officeDocument/2006/relationships/image" Target="../media/image8.png"/><Relationship Id="rId12" Type="http://schemas.openxmlformats.org/officeDocument/2006/relationships/image" Target="../media/image23.svg"/><Relationship Id="rId17" Type="http://schemas.openxmlformats.org/officeDocument/2006/relationships/image" Target="../media/image11.jpg"/><Relationship Id="rId2" Type="http://schemas.openxmlformats.org/officeDocument/2006/relationships/image" Target="../media/image2.png"/><Relationship Id="rId16" Type="http://schemas.openxmlformats.org/officeDocument/2006/relationships/image" Target="../media/image151.sv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0.png"/><Relationship Id="rId19" Type="http://schemas.openxmlformats.org/officeDocument/2006/relationships/image" Target="../media/image13.jpg"/><Relationship Id="rId9" Type="http://schemas.openxmlformats.org/officeDocument/2006/relationships/image" Target="../media/image7.png"/><Relationship Id="rId14" Type="http://schemas.openxmlformats.org/officeDocument/2006/relationships/image" Target="../media/image21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13" Type="http://schemas.openxmlformats.org/officeDocument/2006/relationships/image" Target="../media/image9.png"/><Relationship Id="rId18" Type="http://schemas.openxmlformats.org/officeDocument/2006/relationships/image" Target="../media/image19.svg"/><Relationship Id="rId3" Type="http://schemas.openxmlformats.org/officeDocument/2006/relationships/image" Target="../media/image14.png"/><Relationship Id="rId21" Type="http://schemas.openxmlformats.org/officeDocument/2006/relationships/image" Target="../media/image53.png"/><Relationship Id="rId7" Type="http://schemas.openxmlformats.org/officeDocument/2006/relationships/image" Target="../media/image99.png"/><Relationship Id="rId12" Type="http://schemas.openxmlformats.org/officeDocument/2006/relationships/image" Target="../media/image119.svg"/><Relationship Id="rId17" Type="http://schemas.openxmlformats.org/officeDocument/2006/relationships/image" Target="../media/image34.png"/><Relationship Id="rId2" Type="http://schemas.openxmlformats.org/officeDocument/2006/relationships/image" Target="../media/image2.png"/><Relationship Id="rId16" Type="http://schemas.openxmlformats.org/officeDocument/2006/relationships/image" Target="../media/image23.svg"/><Relationship Id="rId20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svg"/><Relationship Id="rId11" Type="http://schemas.openxmlformats.org/officeDocument/2006/relationships/image" Target="../media/image101.png"/><Relationship Id="rId5" Type="http://schemas.openxmlformats.org/officeDocument/2006/relationships/image" Target="../media/image98.png"/><Relationship Id="rId15" Type="http://schemas.openxmlformats.org/officeDocument/2006/relationships/image" Target="../media/image7.png"/><Relationship Id="rId10" Type="http://schemas.openxmlformats.org/officeDocument/2006/relationships/image" Target="../media/image117.svg"/><Relationship Id="rId19" Type="http://schemas.openxmlformats.org/officeDocument/2006/relationships/image" Target="../media/image25.png"/><Relationship Id="rId4" Type="http://schemas.openxmlformats.org/officeDocument/2006/relationships/image" Target="../media/image3.svg"/><Relationship Id="rId9" Type="http://schemas.openxmlformats.org/officeDocument/2006/relationships/image" Target="../media/image100.png"/><Relationship Id="rId14" Type="http://schemas.openxmlformats.org/officeDocument/2006/relationships/image" Target="../media/image21.svg"/><Relationship Id="rId22" Type="http://schemas.openxmlformats.org/officeDocument/2006/relationships/image" Target="../media/image111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12" Type="http://schemas.openxmlformats.org/officeDocument/2006/relationships/image" Target="../media/image58.svg"/><Relationship Id="rId2" Type="http://schemas.openxmlformats.org/officeDocument/2006/relationships/image" Target="../media/image2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5" Type="http://schemas.openxmlformats.org/officeDocument/2006/relationships/image" Target="../media/image7.png"/><Relationship Id="rId9" Type="http://schemas.openxmlformats.org/officeDocument/2006/relationships/image" Target="../media/image5.png"/><Relationship Id="rId14" Type="http://schemas.openxmlformats.org/officeDocument/2006/relationships/image" Target="../media/image6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9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14.png"/><Relationship Id="rId21" Type="http://schemas.openxmlformats.org/officeDocument/2006/relationships/image" Target="../media/image9.png"/><Relationship Id="rId7" Type="http://schemas.openxmlformats.org/officeDocument/2006/relationships/image" Target="../media/image16.png"/><Relationship Id="rId12" Type="http://schemas.openxmlformats.org/officeDocument/2006/relationships/image" Target="../media/image11.svg"/><Relationship Id="rId17" Type="http://schemas.openxmlformats.org/officeDocument/2006/relationships/image" Target="../media/image21.png"/><Relationship Id="rId25" Type="http://schemas.openxmlformats.org/officeDocument/2006/relationships/image" Target="../media/image23.png"/><Relationship Id="rId2" Type="http://schemas.openxmlformats.org/officeDocument/2006/relationships/image" Target="../media/image2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8.png"/><Relationship Id="rId24" Type="http://schemas.openxmlformats.org/officeDocument/2006/relationships/image" Target="../media/image23.sv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23" Type="http://schemas.openxmlformats.org/officeDocument/2006/relationships/image" Target="../media/image7.png"/><Relationship Id="rId28" Type="http://schemas.openxmlformats.org/officeDocument/2006/relationships/image" Target="../media/image27.svg"/><Relationship Id="rId10" Type="http://schemas.openxmlformats.org/officeDocument/2006/relationships/image" Target="../media/image9.svg"/><Relationship Id="rId19" Type="http://schemas.openxmlformats.org/officeDocument/2006/relationships/image" Target="../media/image22.png"/><Relationship Id="rId4" Type="http://schemas.openxmlformats.org/officeDocument/2006/relationships/image" Target="../media/image3.svg"/><Relationship Id="rId9" Type="http://schemas.openxmlformats.org/officeDocument/2006/relationships/image" Target="../media/image17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4.png"/><Relationship Id="rId30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6.png"/><Relationship Id="rId18" Type="http://schemas.openxmlformats.org/officeDocument/2006/relationships/image" Target="../media/image62.svg"/><Relationship Id="rId3" Type="http://schemas.openxmlformats.org/officeDocument/2006/relationships/image" Target="../media/image26.png"/><Relationship Id="rId7" Type="http://schemas.openxmlformats.org/officeDocument/2006/relationships/image" Target="../media/image4.png"/><Relationship Id="rId12" Type="http://schemas.openxmlformats.org/officeDocument/2006/relationships/image" Target="../media/image58.svg"/><Relationship Id="rId17" Type="http://schemas.openxmlformats.org/officeDocument/2006/relationships/image" Target="../media/image27.png"/><Relationship Id="rId2" Type="http://schemas.openxmlformats.org/officeDocument/2006/relationships/image" Target="../media/image2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3.png"/><Relationship Id="rId15" Type="http://schemas.openxmlformats.org/officeDocument/2006/relationships/image" Target="../media/image7.png"/><Relationship Id="rId4" Type="http://schemas.openxmlformats.org/officeDocument/2006/relationships/image" Target="../media/image50.svg"/><Relationship Id="rId9" Type="http://schemas.openxmlformats.org/officeDocument/2006/relationships/image" Target="../media/image5.png"/><Relationship Id="rId14" Type="http://schemas.openxmlformats.org/officeDocument/2006/relationships/image" Target="../media/image6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33.png"/><Relationship Id="rId18" Type="http://schemas.openxmlformats.org/officeDocument/2006/relationships/image" Target="../media/image3.sv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85.svg"/><Relationship Id="rId17" Type="http://schemas.openxmlformats.org/officeDocument/2006/relationships/image" Target="../media/image35.png"/><Relationship Id="rId2" Type="http://schemas.openxmlformats.org/officeDocument/2006/relationships/image" Target="../media/image28.png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32.png"/><Relationship Id="rId5" Type="http://schemas.openxmlformats.org/officeDocument/2006/relationships/image" Target="../media/image30.png"/><Relationship Id="rId15" Type="http://schemas.openxmlformats.org/officeDocument/2006/relationships/image" Target="../media/image34.png"/><Relationship Id="rId10" Type="http://schemas.openxmlformats.org/officeDocument/2006/relationships/image" Target="../media/image23.svg"/><Relationship Id="rId19" Type="http://schemas.openxmlformats.org/officeDocument/2006/relationships/image" Target="../media/image36.png"/><Relationship Id="rId4" Type="http://schemas.openxmlformats.org/officeDocument/2006/relationships/image" Target="../media/image79.svg"/><Relationship Id="rId9" Type="http://schemas.openxmlformats.org/officeDocument/2006/relationships/image" Target="../media/image7.png"/><Relationship Id="rId14" Type="http://schemas.openxmlformats.org/officeDocument/2006/relationships/image" Target="../media/image8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33.png"/><Relationship Id="rId18" Type="http://schemas.openxmlformats.org/officeDocument/2006/relationships/image" Target="../media/image3.sv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85.svg"/><Relationship Id="rId17" Type="http://schemas.openxmlformats.org/officeDocument/2006/relationships/image" Target="../media/image35.png"/><Relationship Id="rId2" Type="http://schemas.openxmlformats.org/officeDocument/2006/relationships/image" Target="../media/image28.png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32.png"/><Relationship Id="rId5" Type="http://schemas.openxmlformats.org/officeDocument/2006/relationships/image" Target="../media/image30.png"/><Relationship Id="rId15" Type="http://schemas.openxmlformats.org/officeDocument/2006/relationships/image" Target="../media/image34.png"/><Relationship Id="rId10" Type="http://schemas.openxmlformats.org/officeDocument/2006/relationships/image" Target="../media/image23.svg"/><Relationship Id="rId19" Type="http://schemas.openxmlformats.org/officeDocument/2006/relationships/image" Target="../media/image37.png"/><Relationship Id="rId4" Type="http://schemas.openxmlformats.org/officeDocument/2006/relationships/image" Target="../media/image79.svg"/><Relationship Id="rId9" Type="http://schemas.openxmlformats.org/officeDocument/2006/relationships/image" Target="../media/image7.png"/><Relationship Id="rId14" Type="http://schemas.openxmlformats.org/officeDocument/2006/relationships/image" Target="../media/image8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33.png"/><Relationship Id="rId18" Type="http://schemas.openxmlformats.org/officeDocument/2006/relationships/image" Target="../media/image3.svg"/><Relationship Id="rId3" Type="http://schemas.openxmlformats.org/officeDocument/2006/relationships/image" Target="../media/image29.png"/><Relationship Id="rId21" Type="http://schemas.openxmlformats.org/officeDocument/2006/relationships/image" Target="../media/image40.jpg"/><Relationship Id="rId7" Type="http://schemas.openxmlformats.org/officeDocument/2006/relationships/image" Target="../media/image31.png"/><Relationship Id="rId12" Type="http://schemas.openxmlformats.org/officeDocument/2006/relationships/image" Target="../media/image85.svg"/><Relationship Id="rId17" Type="http://schemas.openxmlformats.org/officeDocument/2006/relationships/image" Target="../media/image35.png"/><Relationship Id="rId2" Type="http://schemas.openxmlformats.org/officeDocument/2006/relationships/image" Target="../media/image28.png"/><Relationship Id="rId16" Type="http://schemas.openxmlformats.org/officeDocument/2006/relationships/image" Target="../media/image19.svg"/><Relationship Id="rId20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32.png"/><Relationship Id="rId5" Type="http://schemas.openxmlformats.org/officeDocument/2006/relationships/image" Target="../media/image30.png"/><Relationship Id="rId15" Type="http://schemas.openxmlformats.org/officeDocument/2006/relationships/image" Target="../media/image34.png"/><Relationship Id="rId10" Type="http://schemas.openxmlformats.org/officeDocument/2006/relationships/image" Target="../media/image23.svg"/><Relationship Id="rId19" Type="http://schemas.openxmlformats.org/officeDocument/2006/relationships/image" Target="../media/image38.png"/><Relationship Id="rId4" Type="http://schemas.openxmlformats.org/officeDocument/2006/relationships/image" Target="../media/image79.svg"/><Relationship Id="rId9" Type="http://schemas.openxmlformats.org/officeDocument/2006/relationships/image" Target="../media/image7.png"/><Relationship Id="rId14" Type="http://schemas.openxmlformats.org/officeDocument/2006/relationships/image" Target="../media/image87.svg"/><Relationship Id="rId22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33.png"/><Relationship Id="rId18" Type="http://schemas.openxmlformats.org/officeDocument/2006/relationships/image" Target="../media/image3.sv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85.svg"/><Relationship Id="rId17" Type="http://schemas.openxmlformats.org/officeDocument/2006/relationships/image" Target="../media/image35.png"/><Relationship Id="rId2" Type="http://schemas.openxmlformats.org/officeDocument/2006/relationships/image" Target="../media/image28.png"/><Relationship Id="rId16" Type="http://schemas.openxmlformats.org/officeDocument/2006/relationships/image" Target="../media/image19.svg"/><Relationship Id="rId20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32.png"/><Relationship Id="rId5" Type="http://schemas.openxmlformats.org/officeDocument/2006/relationships/image" Target="../media/image30.png"/><Relationship Id="rId15" Type="http://schemas.openxmlformats.org/officeDocument/2006/relationships/image" Target="../media/image34.png"/><Relationship Id="rId10" Type="http://schemas.openxmlformats.org/officeDocument/2006/relationships/image" Target="../media/image23.svg"/><Relationship Id="rId19" Type="http://schemas.openxmlformats.org/officeDocument/2006/relationships/image" Target="../media/image41.jpg"/><Relationship Id="rId4" Type="http://schemas.openxmlformats.org/officeDocument/2006/relationships/image" Target="../media/image79.svg"/><Relationship Id="rId9" Type="http://schemas.openxmlformats.org/officeDocument/2006/relationships/image" Target="../media/image7.png"/><Relationship Id="rId14" Type="http://schemas.openxmlformats.org/officeDocument/2006/relationships/image" Target="../media/image8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130" y="0"/>
            <a:ext cx="13726871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09874" y="1737072"/>
            <a:ext cx="10451204" cy="6351201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</a:t>
            </a:r>
            <a:r>
              <a:rPr lang="vi-V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Trường: Tiểu học </a:t>
            </a:r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Hứa Tạo</a:t>
            </a:r>
            <a:endParaRPr lang="vi-VN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  <a:p>
            <a:pPr algn="ctr"/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Giáo viên : </a:t>
            </a:r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Nguyễn Văn Quang</a:t>
            </a:r>
            <a:endParaRPr lang="vi-VN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  <a:p>
            <a:pPr algn="ctr"/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7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742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032859">
            <a:off x="16389111" y="7381016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7331697" y="446092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950343" y="3435981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444128" y="1197985"/>
            <a:ext cx="1074787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vi-VN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Hoạt động mĩ thuật ngoài lớp học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231437" y="2549524"/>
            <a:ext cx="982512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just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nl-NL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HS quan sát tranh </a:t>
            </a:r>
            <a:r>
              <a:rPr lang="vi-VN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3, 4 </a:t>
            </a:r>
            <a:r>
              <a:rPr lang="nl-NL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SGK </a:t>
            </a:r>
            <a:r>
              <a:rPr lang="nl-NL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 5.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31" y="3181340"/>
            <a:ext cx="14144536" cy="586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8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032859">
            <a:off x="16389111" y="7381016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7331697" y="446092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950343" y="3435981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025338" y="3112816"/>
            <a:ext cx="574054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 LUẬN CẶP ĐÔI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7" b="14685"/>
          <a:stretch/>
        </p:blipFill>
        <p:spPr>
          <a:xfrm>
            <a:off x="1494085" y="2845745"/>
            <a:ext cx="7787009" cy="597968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089167" y="3554015"/>
            <a:ext cx="7612888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Em hãy nêu những hiểu biết của mình về một số hoạt động đặc thù của môn Mĩ thuật mà các em đã tham gia ở ngoài trường học. 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4"/>
          <p:cNvSpPr txBox="1"/>
          <p:nvPr/>
        </p:nvSpPr>
        <p:spPr>
          <a:xfrm>
            <a:off x="1444128" y="1197985"/>
            <a:ext cx="1074787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vi-VN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Hoạt động mĩ thuật ngoài lớp học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4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032859">
            <a:off x="16389111" y="7381016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7331697" y="446092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950343" y="3435981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824889" y="2018549"/>
            <a:ext cx="1471051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Một </a:t>
            </a:r>
            <a:r>
              <a:rPr lang="nl-NL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 hoạt động liên quan đến môn Mĩ thuật </a:t>
            </a:r>
            <a:r>
              <a:rPr lang="nl-NL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 </a:t>
            </a:r>
            <a:r>
              <a:rPr lang="vi-VN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 </a:t>
            </a:r>
            <a:r>
              <a:rPr lang="nl-NL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vi-VN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học</a:t>
            </a:r>
            <a:r>
              <a:rPr lang="nl-NL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02945" y="8298512"/>
            <a:ext cx="4419600" cy="12188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phòng tranh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038610" y="8209370"/>
            <a:ext cx="4399463" cy="13080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 gia </a:t>
            </a:r>
          </a:p>
          <a:p>
            <a:pPr algn="ctr">
              <a:lnSpc>
                <a:spcPct val="150000"/>
              </a:lnSpc>
            </a:pPr>
            <a:r>
              <a:rPr lang="vi-VN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lạc bộ Mĩ thuật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4"/>
          <p:cNvSpPr txBox="1"/>
          <p:nvPr/>
        </p:nvSpPr>
        <p:spPr>
          <a:xfrm>
            <a:off x="1444128" y="1197985"/>
            <a:ext cx="1074787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vi-VN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Hoạt động mĩ thuật ngoài lớp học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402" y="4049874"/>
            <a:ext cx="5932830" cy="38568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310" y="4051565"/>
            <a:ext cx="5928062" cy="388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3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032859">
            <a:off x="16389111" y="7381016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7331697" y="446092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950343" y="3435981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9" name="TextBox 14"/>
          <p:cNvSpPr txBox="1"/>
          <p:nvPr/>
        </p:nvSpPr>
        <p:spPr>
          <a:xfrm>
            <a:off x="1444128" y="1197985"/>
            <a:ext cx="1074787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vi-VN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Sản phẩm mĩ thuật tạo hình 2D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34801" y="2549524"/>
            <a:ext cx="1221840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just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nl-NL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HS quan sát </a:t>
            </a:r>
            <a:r>
              <a:rPr lang="vi-VN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bức tranh tạo hình 2D SGK.tr6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468" y="3255055"/>
            <a:ext cx="13635236" cy="600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4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032859">
            <a:off x="16389111" y="7381016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7331697" y="446092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950343" y="3435981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9" name="TextBox 14"/>
          <p:cNvSpPr txBox="1"/>
          <p:nvPr/>
        </p:nvSpPr>
        <p:spPr>
          <a:xfrm>
            <a:off x="1444128" y="1197985"/>
            <a:ext cx="1074787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vi-VN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Sản phẩm mĩ thuật tạo hình 2D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34801" y="2549524"/>
            <a:ext cx="1221840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just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nl-NL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HS quan sát </a:t>
            </a:r>
            <a:r>
              <a:rPr lang="vi-VN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bức tranh tạo hình 2D SGK.tr6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468" y="3255055"/>
            <a:ext cx="6172732" cy="5469845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9493857" y="3291853"/>
            <a:ext cx="7238905" cy="4812169"/>
          </a:xfrm>
          <a:prstGeom prst="cloudCallout">
            <a:avLst>
              <a:gd name="adj1" fmla="val -58163"/>
              <a:gd name="adj2" fmla="val 37259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phẩm mĩ thuật</a:t>
            </a:r>
            <a:r>
              <a:rPr lang="nl-NL" sz="3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2D là </a:t>
            </a:r>
            <a:r>
              <a:rPr lang="nl-NL" sz="3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gì?</a:t>
            </a:r>
            <a:r>
              <a:rPr lang="vi-VN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nl-NL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 2, em đã vẽ nặn được bao nhiêu </a:t>
            </a:r>
            <a:r>
              <a:rPr lang="vi-VN" sz="3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phẩm mĩ thuật</a:t>
            </a:r>
            <a:r>
              <a:rPr lang="nl-NL" sz="3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2D?</a:t>
            </a:r>
            <a:endParaRPr lang="en-US" sz="3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43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032859">
            <a:off x="16389111" y="7381016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7331697" y="446092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950343" y="3435981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9" name="TextBox 14"/>
          <p:cNvSpPr txBox="1"/>
          <p:nvPr/>
        </p:nvSpPr>
        <p:spPr>
          <a:xfrm>
            <a:off x="1444128" y="1197985"/>
            <a:ext cx="1074787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vi-VN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Sản phẩm mĩ thuật tạo hình 3D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34801" y="2549524"/>
            <a:ext cx="1221840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just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nl-NL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HS quan sát </a:t>
            </a:r>
            <a:r>
              <a:rPr lang="vi-VN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vi-VN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bức tranh tạo hình 3D SGK.tr6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96" y="3646235"/>
            <a:ext cx="8082104" cy="4543423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119" y="3620900"/>
            <a:ext cx="6105679" cy="456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4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032859">
            <a:off x="16389111" y="7381016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7331697" y="446092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950343" y="3435981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9" name="TextBox 14"/>
          <p:cNvSpPr txBox="1"/>
          <p:nvPr/>
        </p:nvSpPr>
        <p:spPr>
          <a:xfrm>
            <a:off x="1444128" y="1197985"/>
            <a:ext cx="1074787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vi-VN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Sản phẩm mĩ thuật tạo hình 3D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34801" y="2549524"/>
            <a:ext cx="1221840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just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nl-NL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HS quan sát </a:t>
            </a:r>
            <a:r>
              <a:rPr lang="vi-VN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vi-VN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bức tranh tạo hình 3D SGK.tr6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821953"/>
            <a:ext cx="6105679" cy="4568758"/>
          </a:xfrm>
          <a:prstGeom prst="rect">
            <a:avLst/>
          </a:prstGeom>
        </p:spPr>
      </p:pic>
      <p:sp>
        <p:nvSpPr>
          <p:cNvPr id="21" name="Cloud Callout 20"/>
          <p:cNvSpPr/>
          <p:nvPr/>
        </p:nvSpPr>
        <p:spPr>
          <a:xfrm>
            <a:off x="9493857" y="3291853"/>
            <a:ext cx="7238905" cy="4812169"/>
          </a:xfrm>
          <a:prstGeom prst="cloudCallout">
            <a:avLst>
              <a:gd name="adj1" fmla="val -58163"/>
              <a:gd name="adj2" fmla="val 37259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phẩm mĩ thuật</a:t>
            </a:r>
            <a:r>
              <a:rPr lang="nl-NL" sz="3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nl-NL" sz="3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nl-NL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r>
              <a:rPr lang="nl-NL" sz="3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gì?</a:t>
            </a:r>
            <a:r>
              <a:rPr lang="vi-VN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nl-NL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 2, em đã vẽ nặn được bao nhiêu </a:t>
            </a:r>
            <a:r>
              <a:rPr lang="vi-VN" sz="3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phẩm mĩ thuật</a:t>
            </a:r>
            <a:r>
              <a:rPr lang="nl-NL" sz="3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nl-NL" sz="3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nl-NL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85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032859">
            <a:off x="16389111" y="7381016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7331697" y="446092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950343" y="3435981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9" name="TextBox 14"/>
          <p:cNvSpPr txBox="1"/>
          <p:nvPr/>
        </p:nvSpPr>
        <p:spPr>
          <a:xfrm>
            <a:off x="1444128" y="1197985"/>
            <a:ext cx="1074787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vi-VN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Sản phẩm mĩ thuật tạo hình 3D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492" y="2790054"/>
            <a:ext cx="5451950" cy="402431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674904" y="7671874"/>
            <a:ext cx="1493818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2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 cho biết sự khác nhau giữa</a:t>
            </a:r>
            <a:r>
              <a:rPr lang="nl-NL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2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 phẩm mĩ thuật</a:t>
            </a:r>
            <a:r>
              <a:rPr lang="nl-NL" sz="42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2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2D </a:t>
            </a:r>
            <a:r>
              <a:rPr lang="nl-NL" sz="42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 </a:t>
            </a:r>
            <a:r>
              <a:rPr lang="nl-NL" sz="42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3D?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025" y="2761269"/>
            <a:ext cx="5451950" cy="403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60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367289" flipH="1">
            <a:off x="-3037640" y="4403776"/>
            <a:ext cx="6356565" cy="86323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70061">
            <a:off x="-2420508" y="-1096571"/>
            <a:ext cx="4841015" cy="67922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958805">
            <a:off x="16774385" y="1023104"/>
            <a:ext cx="1198428" cy="118317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884790" y="1660709"/>
            <a:ext cx="6592746" cy="924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vi-VN" sz="5600" b="1" dirty="0" smtClean="0">
                <a:solidFill>
                  <a:srgbClr val="FF0000"/>
                </a:solidFill>
              </a:rPr>
              <a:t>KẾT LUẬN</a:t>
            </a:r>
            <a:endParaRPr lang="en-US" sz="5600" b="1" dirty="0">
              <a:solidFill>
                <a:srgbClr val="FF0000"/>
              </a:solidFill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6386407">
            <a:off x="953810" y="4015020"/>
            <a:ext cx="1883072" cy="11093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73347">
            <a:off x="12275371" y="-296440"/>
            <a:ext cx="1612892" cy="16128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0179457">
            <a:off x="1440913" y="1837339"/>
            <a:ext cx="1604962" cy="154076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9144000" y="9124053"/>
            <a:ext cx="723684" cy="72368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988727" y="2567117"/>
            <a:ext cx="14384872" cy="6133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 phẩm mĩ thuật</a:t>
            </a:r>
            <a:r>
              <a:rPr lang="nl-NL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3D được coi là một bước tiến so với </a:t>
            </a:r>
            <a:r>
              <a:rPr lang="vi-VN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2D.</a:t>
            </a:r>
          </a:p>
          <a:p>
            <a:pPr marL="571500" indent="-571500" algn="just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Sản </a:t>
            </a:r>
            <a:r>
              <a:rPr lang="vi-VN" sz="4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phẩm mĩ thuật</a:t>
            </a:r>
            <a:r>
              <a:rPr lang="nl-NL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3D tái hiện lại hiện thực tốt hơn </a:t>
            </a:r>
            <a:r>
              <a:rPr lang="nl-NL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2D </a:t>
            </a: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hiển thị được đầy đủ 3 chiều không gian của sự vật, giúp chúng ta định rõ được khoảng cách về chiều sâu giữa các đối tượng. 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032859">
            <a:off x="16389111" y="7381016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7331697" y="446092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68961" y="3195975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9" name="TextBox 14"/>
          <p:cNvSpPr txBox="1"/>
          <p:nvPr/>
        </p:nvSpPr>
        <p:spPr>
          <a:xfrm>
            <a:off x="1444128" y="1197985"/>
            <a:ext cx="1074787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vi-VN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Sản phẩm mĩ thuật ứng dụng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36852" y="2549524"/>
            <a:ext cx="1601432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just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nl-NL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HS quan sát </a:t>
            </a:r>
            <a:r>
              <a:rPr lang="vi-VN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vi-VN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bức tranh tạo thuộc SPMT ứng dụng SGK.tr7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35" y="3720046"/>
            <a:ext cx="4160520" cy="5204778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739" y="3720046"/>
            <a:ext cx="4160520" cy="5204778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6143" y="3650188"/>
            <a:ext cx="4169809" cy="521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47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097310" y="3584163"/>
            <a:ext cx="14093380" cy="311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  <a:endParaRPr lang="en-US" sz="7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601978">
            <a:off x="16746908" y="-1318515"/>
            <a:ext cx="6176630" cy="86661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434803">
            <a:off x="-4714768" y="3593455"/>
            <a:ext cx="6176630" cy="866619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914400" y="7429500"/>
            <a:ext cx="1442628" cy="147480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789968">
            <a:off x="15619388" y="1323407"/>
            <a:ext cx="1883072" cy="110930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444216">
            <a:off x="15023816" y="1502532"/>
            <a:ext cx="1536256" cy="147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3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032859">
            <a:off x="16389111" y="7381016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7331697" y="446092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68961" y="3195975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9" name="TextBox 14"/>
          <p:cNvSpPr txBox="1"/>
          <p:nvPr/>
        </p:nvSpPr>
        <p:spPr>
          <a:xfrm>
            <a:off x="1444128" y="1197985"/>
            <a:ext cx="1074787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vi-VN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Sản phẩm mĩ thuật ứng dụng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36852" y="2549524"/>
            <a:ext cx="1601432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just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nl-NL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HS quan sát </a:t>
            </a:r>
            <a:r>
              <a:rPr lang="vi-VN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vi-VN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bức tranh tạo thuộc SPMT ứng dụng SGK.tr7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1" b="12770"/>
          <a:stretch/>
        </p:blipFill>
        <p:spPr>
          <a:xfrm>
            <a:off x="1535401" y="4141352"/>
            <a:ext cx="5855999" cy="4580393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>
            <a:off x="8284514" y="3409378"/>
            <a:ext cx="8222306" cy="4520944"/>
          </a:xfrm>
          <a:prstGeom prst="cloudCallout">
            <a:avLst>
              <a:gd name="adj1" fmla="val -54528"/>
              <a:gd name="adj2" fmla="val 52236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nl-NL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 nào là </a:t>
            </a:r>
            <a:r>
              <a:rPr lang="vi-VN" sz="3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phẩm mĩ thuật </a:t>
            </a:r>
            <a:r>
              <a:rPr lang="nl-NL" sz="3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 hình,</a:t>
            </a:r>
            <a:r>
              <a:rPr lang="vi-VN" sz="3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 dụng?</a:t>
            </a:r>
            <a:r>
              <a:rPr lang="vi-VN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</a:t>
            </a:r>
            <a:r>
              <a:rPr lang="nl-NL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biết sự khác nhau giữa </a:t>
            </a:r>
            <a:r>
              <a:rPr lang="nl-NL" sz="3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 </a:t>
            </a:r>
            <a:r>
              <a:rPr lang="nl-NL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và </a:t>
            </a:r>
            <a:r>
              <a:rPr lang="nl-NL" sz="3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 </a:t>
            </a:r>
            <a:r>
              <a:rPr lang="nl-NL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dụng?</a:t>
            </a:r>
            <a:endParaRPr lang="en-US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45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032859">
            <a:off x="16389111" y="7381016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7331697" y="446092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68961" y="3195975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9" name="TextBox 14"/>
          <p:cNvSpPr txBox="1"/>
          <p:nvPr/>
        </p:nvSpPr>
        <p:spPr>
          <a:xfrm>
            <a:off x="1444128" y="1197985"/>
            <a:ext cx="1074787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vi-VN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Sản phẩm mĩ thuật ứng dụng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44128" y="1872749"/>
            <a:ext cx="15319872" cy="2881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vi-VN" sz="42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 phẩm mĩ thuật</a:t>
            </a:r>
            <a:r>
              <a:rPr lang="nl-NL" sz="42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tạo hìn</a:t>
            </a:r>
            <a:r>
              <a:rPr lang="vi-VN" sz="42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h: </a:t>
            </a:r>
            <a:r>
              <a:rPr lang="vi-VN" sz="42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các </a:t>
            </a:r>
            <a:r>
              <a:rPr lang="vi-VN" sz="4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thể loại hội họa, đồ họa tranh in, điêu khắc. </a:t>
            </a:r>
            <a:r>
              <a:rPr lang="nl-NL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vi-VN" sz="42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vi-VN" sz="42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232" y="4202444"/>
            <a:ext cx="6382558" cy="38435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140" y="4175392"/>
            <a:ext cx="6137796" cy="387061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934200" y="8440046"/>
            <a:ext cx="429957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800" i="1" dirty="0" smtClean="0">
                <a:solidFill>
                  <a:srgbClr val="FF0000"/>
                </a:solidFill>
              </a:rPr>
              <a:t>Hình ảnh minh họa</a:t>
            </a:r>
            <a:endParaRPr lang="en-US" sz="3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44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032859">
            <a:off x="16710660" y="7766220"/>
            <a:ext cx="2040758" cy="123187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7331697" y="446092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68961" y="3195975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9" name="TextBox 14"/>
          <p:cNvSpPr txBox="1"/>
          <p:nvPr/>
        </p:nvSpPr>
        <p:spPr>
          <a:xfrm>
            <a:off x="1444128" y="1197985"/>
            <a:ext cx="1074787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vi-VN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Sản phẩm mĩ thuật ứng dụng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44128" y="1872749"/>
            <a:ext cx="15319872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vi-VN" sz="42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 phẩm mĩ thuật</a:t>
            </a:r>
            <a:r>
              <a:rPr lang="nl-NL" sz="42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2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 dụng</a:t>
            </a:r>
            <a:r>
              <a:rPr lang="nl-NL" sz="42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vi-VN" sz="42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vi-VN" sz="42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ắn </a:t>
            </a:r>
            <a:r>
              <a:rPr lang="vi-VN" sz="4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với sản xuất công nghiệp và cuộc </a:t>
            </a:r>
            <a:r>
              <a:rPr lang="vi-VN" sz="42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sống, </a:t>
            </a:r>
            <a:r>
              <a:rPr lang="vi-VN" sz="4200" dirty="0" smtClean="0">
                <a:cs typeface="Arial" panose="020B0604020202020204" pitchFamily="34" charset="0"/>
              </a:rPr>
              <a:t>trong </a:t>
            </a:r>
            <a:r>
              <a:rPr lang="vi-VN" sz="4200" dirty="0">
                <a:cs typeface="Arial" panose="020B0604020202020204" pitchFamily="34" charset="0"/>
              </a:rPr>
              <a:t>thiết kế, tạo dáng sản phẩm như: trang phục, bìa sách, đồ lưu niệm, bao bì, đồ dùng,…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666" y="4901686"/>
            <a:ext cx="4255734" cy="39681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938" y="4901686"/>
            <a:ext cx="4209309" cy="39962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5821" y="4922920"/>
            <a:ext cx="4233140" cy="396164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994211" y="9130233"/>
            <a:ext cx="429957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800" i="1" dirty="0" smtClean="0">
                <a:solidFill>
                  <a:srgbClr val="FF0000"/>
                </a:solidFill>
              </a:rPr>
              <a:t>Hình ảnh minh họa</a:t>
            </a:r>
            <a:endParaRPr lang="en-US" sz="3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77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59593" y="881150"/>
            <a:ext cx="17768815" cy="99961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381991" y="229149"/>
            <a:ext cx="10659103" cy="17635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0417419">
            <a:off x="15032943" y="1435108"/>
            <a:ext cx="1964122" cy="44996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6830832">
            <a:off x="-999639" y="6416707"/>
            <a:ext cx="1999279" cy="118866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105605">
            <a:off x="1224921" y="629612"/>
            <a:ext cx="1858460" cy="11218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213704">
            <a:off x="17287455" y="8339752"/>
            <a:ext cx="1264737" cy="17836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7535444" y="6685400"/>
            <a:ext cx="651277" cy="65127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749555" y="1361021"/>
            <a:ext cx="691415" cy="69141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365148" y="620953"/>
            <a:ext cx="9066051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vi-VN" sz="6399" b="1" dirty="0" smtClean="0">
                <a:solidFill>
                  <a:srgbClr val="000000"/>
                </a:solidFill>
              </a:rPr>
              <a:t>LUYỆN TẬP</a:t>
            </a:r>
            <a:endParaRPr lang="en-US" sz="6399" b="1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46525" y="2115238"/>
            <a:ext cx="15794949" cy="191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hãy cho biết đâu là </a:t>
            </a:r>
            <a:r>
              <a:rPr lang="vi-VN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 phẩm mĩ thuật</a:t>
            </a:r>
            <a:r>
              <a:rPr lang="nl-NL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2D, </a:t>
            </a:r>
            <a:r>
              <a:rPr lang="nl-NL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3D</a:t>
            </a:r>
            <a:r>
              <a:rPr lang="nl-NL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nl-NL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 </a:t>
            </a:r>
            <a:r>
              <a:rPr lang="nl-NL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dụng, </a:t>
            </a:r>
            <a:r>
              <a:rPr lang="vi-VN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 </a:t>
            </a:r>
            <a:r>
              <a:rPr lang="nl-NL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 </a:t>
            </a:r>
            <a:r>
              <a:rPr lang="nl-NL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hình?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95"/>
          <a:stretch/>
        </p:blipFill>
        <p:spPr>
          <a:xfrm>
            <a:off x="1440970" y="4473268"/>
            <a:ext cx="3826737" cy="43915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685" y="4473268"/>
            <a:ext cx="3543300" cy="44000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t="5999" r="24222" b="7334"/>
          <a:stretch/>
        </p:blipFill>
        <p:spPr>
          <a:xfrm>
            <a:off x="9863967" y="4462735"/>
            <a:ext cx="3543300" cy="44000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r="30000"/>
          <a:stretch/>
        </p:blipFill>
        <p:spPr>
          <a:xfrm>
            <a:off x="13881521" y="4462734"/>
            <a:ext cx="3540134" cy="44000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7025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757645"/>
            <a:ext cx="18288000" cy="55293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82373" y="848734"/>
            <a:ext cx="5350131" cy="1773008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=""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9301782" y="703461"/>
            <a:ext cx="3180591" cy="3195306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=""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9301782" y="703461"/>
            <a:ext cx="3180591" cy="3195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9523041" y="1"/>
            <a:ext cx="8776344" cy="1947842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10402735" y="1738369"/>
            <a:ext cx="3392573" cy="339257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469193" y="1"/>
            <a:ext cx="1737771" cy="406178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174606" y="1925607"/>
            <a:ext cx="767690" cy="2261196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=""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147606" y="167744"/>
            <a:ext cx="8976711" cy="4493237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defRPr/>
            </a:pPr>
            <a:r>
              <a:rPr lang="vi-VN" sz="3200" b="1" i="1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Hoạt động trang trí bảng tin </a:t>
            </a:r>
            <a:r>
              <a:rPr lang="vi-VN" sz="3200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thường</a:t>
            </a:r>
            <a:r>
              <a:rPr lang="vi-VN" sz="3200" b="1" i="1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là hoạt động liên quan đến môn Mĩ thuật thường được tổ chức ở đâu?</a:t>
            </a:r>
            <a:endParaRPr lang="en-US" sz="3200" dirty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=""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68538" y="4186804"/>
            <a:ext cx="776093" cy="840281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=""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7217" y="4996385"/>
            <a:ext cx="1426209" cy="2015097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=""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8991077" y="4198676"/>
            <a:ext cx="2004204" cy="2467685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93" name="bong bien mat">
            <a:extLst>
              <a:ext uri="{FF2B5EF4-FFF2-40B4-BE49-F238E27FC236}">
                <a16:creationId xmlns=""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683" y="4396592"/>
            <a:ext cx="1426209" cy="2015097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=""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9308010" y="4951347"/>
            <a:ext cx="1599159" cy="1599159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/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=""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9779395" y="4320188"/>
            <a:ext cx="857750" cy="857750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98" name="cangbaocam">
            <a:extLst>
              <a:ext uri="{FF2B5EF4-FFF2-40B4-BE49-F238E27FC236}">
                <a16:creationId xmlns=""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9084560" y="4848527"/>
            <a:ext cx="857750" cy="857750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99" name="bang bien mat">
            <a:extLst>
              <a:ext uri="{FF2B5EF4-FFF2-40B4-BE49-F238E27FC236}">
                <a16:creationId xmlns=""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8991077" y="4203605"/>
            <a:ext cx="2004204" cy="2462756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76" name="Picture 75">
            <a:extLst>
              <a:ext uri="{FF2B5EF4-FFF2-40B4-BE49-F238E27FC236}">
                <a16:creationId xmlns=""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12853514" y="4390709"/>
            <a:ext cx="709643" cy="6517293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=""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14496276" y="4111772"/>
            <a:ext cx="1566108" cy="5205242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=""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880868" y="5666780"/>
            <a:ext cx="411516" cy="256055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10051" y="7834308"/>
            <a:ext cx="2906579" cy="2356029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=""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449095" y="1147725"/>
            <a:ext cx="2368502" cy="324640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385658" y="2852030"/>
            <a:ext cx="1370702" cy="136732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715846" y="3220154"/>
            <a:ext cx="658425" cy="429806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=""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9110848" y="10815921"/>
            <a:ext cx="731045" cy="731045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=""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9114538" y="9798794"/>
            <a:ext cx="731045" cy="731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3049186" y="1555705"/>
            <a:ext cx="2176461" cy="1646063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=""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13530116" y="2324060"/>
            <a:ext cx="390429" cy="390429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=""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14260254" y="2328692"/>
            <a:ext cx="390429" cy="390429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=""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557187" y="2408267"/>
            <a:ext cx="960203" cy="23776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11585723" y="-1384307"/>
            <a:ext cx="5047926" cy="504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6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757645"/>
            <a:ext cx="18288000" cy="55293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82373" y="848734"/>
            <a:ext cx="5350131" cy="1773008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=""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9301782" y="703461"/>
            <a:ext cx="3180591" cy="3195306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=""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9301782" y="703461"/>
            <a:ext cx="3180591" cy="3195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9523041" y="1"/>
            <a:ext cx="8776344" cy="1947842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10402735" y="1738369"/>
            <a:ext cx="3392573" cy="339257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469193" y="1"/>
            <a:ext cx="1737771" cy="406178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174606" y="1925607"/>
            <a:ext cx="767690" cy="2261196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=""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147606" y="167744"/>
            <a:ext cx="8976711" cy="3560195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vi-VN" sz="3500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Sản phẩm mĩ thuật 2D là gì?</a:t>
            </a:r>
            <a:endParaRPr lang="en-US" sz="3500" dirty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=""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68538" y="4186804"/>
            <a:ext cx="776093" cy="840281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=""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7217" y="5002845"/>
            <a:ext cx="1426209" cy="2002176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=""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8991077" y="4198676"/>
            <a:ext cx="2004204" cy="2467685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=""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683" y="4403052"/>
            <a:ext cx="1426209" cy="2002176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=""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9308010" y="4951347"/>
            <a:ext cx="1599159" cy="1599159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>
                <a:solidFill>
                  <a:prstClr val="white"/>
                </a:solidFill>
                <a:latin typeface="Calibri" panose="020F0502020204030204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=""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9779395" y="4320188"/>
            <a:ext cx="857750" cy="857750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=""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9084560" y="4848527"/>
            <a:ext cx="857750" cy="857750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=""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8991077" y="4203605"/>
            <a:ext cx="2004204" cy="2462756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=""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12853514" y="4390709"/>
            <a:ext cx="709643" cy="6517293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=""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14496276" y="4111772"/>
            <a:ext cx="1566108" cy="5205242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=""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880868" y="5666780"/>
            <a:ext cx="411516" cy="256055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10051" y="7834308"/>
            <a:ext cx="2906579" cy="2356029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=""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449095" y="1147725"/>
            <a:ext cx="2368502" cy="324640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385658" y="2852030"/>
            <a:ext cx="1370702" cy="136732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715846" y="3220154"/>
            <a:ext cx="658425" cy="429806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=""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9110848" y="10815921"/>
            <a:ext cx="731045" cy="731045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=""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9114538" y="9798794"/>
            <a:ext cx="731045" cy="731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3049186" y="1555705"/>
            <a:ext cx="2176461" cy="1646063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=""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13530116" y="2324060"/>
            <a:ext cx="390429" cy="390429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=""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14260254" y="2328692"/>
            <a:ext cx="390429" cy="390429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=""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557187" y="2408267"/>
            <a:ext cx="960203" cy="23776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11585723" y="-1384307"/>
            <a:ext cx="5047926" cy="504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9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757645"/>
            <a:ext cx="18288000" cy="55293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82373" y="848734"/>
            <a:ext cx="5350131" cy="1773008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=""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9301782" y="703461"/>
            <a:ext cx="3180591" cy="3195306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=""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9301782" y="703461"/>
            <a:ext cx="3180591" cy="3195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9523041" y="1"/>
            <a:ext cx="8776344" cy="1947842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10402735" y="1738369"/>
            <a:ext cx="3392573" cy="339257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469193" y="1"/>
            <a:ext cx="1737771" cy="406178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174606" y="1925607"/>
            <a:ext cx="767690" cy="2261196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=""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147606" y="167744"/>
            <a:ext cx="8976711" cy="3560195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vi-VN" sz="3500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Sản phẩm mĩ thuật 3D là gì?</a:t>
            </a:r>
            <a:endParaRPr lang="en-US" sz="3500" dirty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=""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68538" y="4186804"/>
            <a:ext cx="776093" cy="840281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=""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7217" y="5007416"/>
            <a:ext cx="1426209" cy="1993034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=""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8991077" y="4198676"/>
            <a:ext cx="2004204" cy="2467685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=""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683" y="4407623"/>
            <a:ext cx="1426209" cy="1993034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=""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9308010" y="4951347"/>
            <a:ext cx="1599159" cy="1599159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>
                <a:solidFill>
                  <a:prstClr val="white"/>
                </a:solidFill>
                <a:latin typeface="Calibri" panose="020F0502020204030204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=""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9779395" y="4320188"/>
            <a:ext cx="857750" cy="857750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=""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9084560" y="4848527"/>
            <a:ext cx="857750" cy="857750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=""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8991077" y="4203605"/>
            <a:ext cx="2004204" cy="2462756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=""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12853514" y="4390709"/>
            <a:ext cx="709643" cy="6517293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=""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14496276" y="4111772"/>
            <a:ext cx="1566108" cy="5205242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=""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880868" y="5666780"/>
            <a:ext cx="411516" cy="256055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10051" y="7834308"/>
            <a:ext cx="2906579" cy="2356029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=""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449095" y="1147725"/>
            <a:ext cx="2368502" cy="324640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385658" y="2852030"/>
            <a:ext cx="1370702" cy="136732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715846" y="3220154"/>
            <a:ext cx="658425" cy="429806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=""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9110848" y="10815921"/>
            <a:ext cx="731045" cy="731045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=""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9114538" y="9798794"/>
            <a:ext cx="731045" cy="731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3049186" y="1555705"/>
            <a:ext cx="2176461" cy="1646063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=""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13530116" y="2324060"/>
            <a:ext cx="390429" cy="390429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=""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14260254" y="2328692"/>
            <a:ext cx="390429" cy="390429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=""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557187" y="2408267"/>
            <a:ext cx="960203" cy="23776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11585723" y="-1384307"/>
            <a:ext cx="5047926" cy="504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5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757645"/>
            <a:ext cx="18288000" cy="55293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82373" y="848734"/>
            <a:ext cx="5350131" cy="1773008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=""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9301782" y="703461"/>
            <a:ext cx="3180591" cy="3195306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=""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9301782" y="703461"/>
            <a:ext cx="3180591" cy="3195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9523041" y="1"/>
            <a:ext cx="8776344" cy="1947842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10402735" y="1738369"/>
            <a:ext cx="3392573" cy="339257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469193" y="1"/>
            <a:ext cx="1737771" cy="406178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174606" y="1925607"/>
            <a:ext cx="767690" cy="2261196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=""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147606" y="167744"/>
            <a:ext cx="10039591" cy="4051611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>
              <a:lnSpc>
                <a:spcPct val="150000"/>
              </a:lnSpc>
              <a:defRPr/>
            </a:pPr>
            <a:r>
              <a:rPr lang="vi-VN" sz="3500" b="1" i="1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Sản phẩm mĩ thuật từ màu dạ </a:t>
            </a:r>
            <a:r>
              <a:rPr lang="vi-VN" sz="3500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là sản phẩm mĩ thuật ứng dụng hay tạo hình?</a:t>
            </a:r>
            <a:endParaRPr lang="en-US" sz="3500" dirty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=""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68538" y="4186804"/>
            <a:ext cx="776093" cy="840281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=""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7218" y="5002845"/>
            <a:ext cx="1426208" cy="2002176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=""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8991077" y="4198676"/>
            <a:ext cx="2004204" cy="2467685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=""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684" y="4403052"/>
            <a:ext cx="1426208" cy="2002176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=""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9308010" y="4951347"/>
            <a:ext cx="1599159" cy="1599159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>
                <a:solidFill>
                  <a:prstClr val="white"/>
                </a:solidFill>
                <a:latin typeface="Calibri" panose="020F0502020204030204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=""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9779395" y="4320188"/>
            <a:ext cx="857750" cy="857750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=""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9084560" y="4848527"/>
            <a:ext cx="857750" cy="857750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=""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8991077" y="4203605"/>
            <a:ext cx="2004204" cy="2462756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=""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12853514" y="4390709"/>
            <a:ext cx="709643" cy="6517293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=""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14496276" y="4111772"/>
            <a:ext cx="1566108" cy="5205242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=""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880868" y="5666780"/>
            <a:ext cx="411516" cy="256055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10051" y="7834308"/>
            <a:ext cx="2906579" cy="2356029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=""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449095" y="1147725"/>
            <a:ext cx="2368502" cy="324640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385658" y="2852030"/>
            <a:ext cx="1370702" cy="136732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715846" y="3220154"/>
            <a:ext cx="658425" cy="429806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=""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9110848" y="10815921"/>
            <a:ext cx="731045" cy="731045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=""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9114538" y="9798794"/>
            <a:ext cx="731045" cy="731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3049186" y="1555705"/>
            <a:ext cx="2176461" cy="1646063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=""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13530116" y="2324060"/>
            <a:ext cx="390429" cy="390429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=""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14260254" y="2328692"/>
            <a:ext cx="390429" cy="390429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=""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557187" y="2408267"/>
            <a:ext cx="960203" cy="23776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11585723" y="-1384307"/>
            <a:ext cx="5047926" cy="504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8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59593" y="881150"/>
            <a:ext cx="17768815" cy="99961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381991" y="229149"/>
            <a:ext cx="10659103" cy="17635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0417419">
            <a:off x="15032943" y="1435108"/>
            <a:ext cx="1964122" cy="44996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6830832">
            <a:off x="-999639" y="6416707"/>
            <a:ext cx="1999279" cy="118866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105605">
            <a:off x="1224921" y="629612"/>
            <a:ext cx="1858460" cy="11218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213704">
            <a:off x="17086073" y="7739051"/>
            <a:ext cx="1264737" cy="17836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7535444" y="6685400"/>
            <a:ext cx="651277" cy="65127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749555" y="1361021"/>
            <a:ext cx="691415" cy="69141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365148" y="620953"/>
            <a:ext cx="9066051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vi-VN" sz="6399" b="1" dirty="0" smtClean="0">
                <a:solidFill>
                  <a:srgbClr val="000000"/>
                </a:solidFill>
              </a:rPr>
              <a:t>VẬN DỤNG</a:t>
            </a:r>
            <a:endParaRPr lang="en-US" sz="6399" b="1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99540" y="2439029"/>
            <a:ext cx="16288919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Vẽ, nặn một </a:t>
            </a:r>
            <a:r>
              <a:rPr lang="vi-VN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 phẩm mĩ thuật</a:t>
            </a:r>
            <a:r>
              <a:rPr lang="nl-NL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 thể loại mà em yêu thích. 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018162"/>
            <a:ext cx="6629400" cy="599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3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458667" y="571500"/>
            <a:ext cx="5370665" cy="92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5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5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465519">
            <a:off x="2677165" y="7861400"/>
            <a:ext cx="3266704" cy="375876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0179457">
            <a:off x="16345090" y="-99654"/>
            <a:ext cx="2058120" cy="19757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583428">
            <a:off x="-171025" y="9293027"/>
            <a:ext cx="1718658" cy="138742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311166" y="8816564"/>
            <a:ext cx="682578" cy="6825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933700"/>
            <a:ext cx="5248725" cy="39365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644" y="4229100"/>
            <a:ext cx="5407245" cy="40688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7366" y="5270384"/>
            <a:ext cx="5313846" cy="39816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583112" y="1675506"/>
            <a:ext cx="1494030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có cảm nhận gì </a:t>
            </a:r>
            <a:r>
              <a:rPr lang="nl-NL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</a:t>
            </a:r>
            <a:r>
              <a:rPr lang="nl-NL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sát các </a:t>
            </a:r>
            <a:r>
              <a:rPr lang="nl-NL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 phẩm mĩ thuật này? 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3786" y="5453947"/>
            <a:ext cx="1929828" cy="19298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6535127" y="2669166"/>
            <a:ext cx="5217746" cy="56159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28700" y="802892"/>
            <a:ext cx="5217746" cy="56159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976718" y="4056069"/>
            <a:ext cx="5217746" cy="56159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654163">
            <a:off x="5088128" y="7637011"/>
            <a:ext cx="1845268" cy="238238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828669">
            <a:off x="16829966" y="5862492"/>
            <a:ext cx="1662670" cy="13422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6291791" y="4458521"/>
            <a:ext cx="1427039" cy="13699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5176567" y="7265787"/>
            <a:ext cx="754904" cy="75490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7427148">
            <a:off x="16077109" y="9121782"/>
            <a:ext cx="2364382" cy="11005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-1774760">
            <a:off x="73929" y="-334397"/>
            <a:ext cx="1909542" cy="1909542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8915400" y="942975"/>
            <a:ext cx="8311481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7679"/>
              </a:lnSpc>
            </a:pPr>
            <a:r>
              <a:rPr lang="vi-VN" sz="6399" b="1" dirty="0" smtClean="0">
                <a:solidFill>
                  <a:srgbClr val="000000"/>
                </a:solidFill>
              </a:rPr>
              <a:t>CỦNG CỐ - DẶN DÒ</a:t>
            </a:r>
            <a:endParaRPr lang="en-US" sz="6399" b="1" dirty="0">
              <a:solidFill>
                <a:srgbClr val="0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03477" y="2835271"/>
            <a:ext cx="3868192" cy="191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lại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42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42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42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966827" y="4011359"/>
            <a:ext cx="435434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nặn SPMT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thể loại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vi-VN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và báo cáo vào tiết sau.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2569972" y="5989366"/>
            <a:ext cx="4176531" cy="191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bị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42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42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998066" y="3653684"/>
            <a:ext cx="14093380" cy="311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</a:t>
            </a:r>
          </a:p>
          <a:p>
            <a:pPr algn="ctr">
              <a:lnSpc>
                <a:spcPct val="150000"/>
              </a:lnSpc>
            </a:pPr>
            <a:r>
              <a:rPr lang="vi-VN" sz="7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NGHE BÀI GIẢNG!</a:t>
            </a:r>
            <a:endParaRPr lang="en-US" sz="7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601978">
            <a:off x="16746908" y="-1318515"/>
            <a:ext cx="6176630" cy="86661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434803">
            <a:off x="-4714768" y="3593455"/>
            <a:ext cx="6176630" cy="866619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914400" y="7429500"/>
            <a:ext cx="1442628" cy="147480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789968">
            <a:off x="15619388" y="1323407"/>
            <a:ext cx="1883072" cy="110930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444216">
            <a:off x="15023816" y="1502532"/>
            <a:ext cx="1536256" cy="147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03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29381" y="450121"/>
            <a:ext cx="1989530" cy="19895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400090" y="880758"/>
            <a:ext cx="13545697" cy="77474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937171" y="7452412"/>
            <a:ext cx="1229369" cy="12567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040455" y="7916439"/>
            <a:ext cx="1474805" cy="1474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402246">
            <a:off x="1654920" y="6483311"/>
            <a:ext cx="1965098" cy="36887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380265">
            <a:off x="13383094" y="818049"/>
            <a:ext cx="3114575" cy="30975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380265">
            <a:off x="14529454" y="1532639"/>
            <a:ext cx="1247449" cy="77795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519550">
            <a:off x="3959914" y="8317580"/>
            <a:ext cx="2679570" cy="87695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6304305" y="7125977"/>
            <a:ext cx="421910" cy="42191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2302236" y="5358113"/>
            <a:ext cx="421910" cy="42191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-1126522">
            <a:off x="16737875" y="8747159"/>
            <a:ext cx="2154866" cy="17395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2136513" y="880758"/>
            <a:ext cx="1175266" cy="11282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 rot="553265">
            <a:off x="-310197" y="4024447"/>
            <a:ext cx="1587020" cy="223810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rot="-519293">
            <a:off x="1184706" y="7005060"/>
            <a:ext cx="1089351" cy="372138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rot="2522879">
            <a:off x="16360040" y="1267118"/>
            <a:ext cx="2051947" cy="955088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3013445" y="3418094"/>
            <a:ext cx="12261110" cy="2935029"/>
            <a:chOff x="-1697354" y="1304592"/>
            <a:chExt cx="16348147" cy="3913372"/>
          </a:xfrm>
        </p:grpSpPr>
        <p:sp>
          <p:nvSpPr>
            <p:cNvPr id="19" name="TextBox 19"/>
            <p:cNvSpPr txBox="1"/>
            <p:nvPr/>
          </p:nvSpPr>
          <p:spPr>
            <a:xfrm>
              <a:off x="-1697354" y="3439700"/>
              <a:ext cx="16348147" cy="17782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0400"/>
                </a:lnSpc>
              </a:pPr>
              <a:r>
                <a:rPr lang="en-US" sz="105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YÊU MĨ THUẬT</a:t>
              </a:r>
              <a:endParaRPr lang="en-US" sz="10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89768" y="1304592"/>
              <a:ext cx="12537804" cy="7803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45"/>
                </a:lnSpc>
              </a:pPr>
              <a:r>
                <a:rPr lang="en-US" sz="72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72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72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1:</a:t>
              </a:r>
              <a:endParaRPr lang="en-US" sz="7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215920" y="6692096"/>
            <a:ext cx="11970569" cy="153750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829287" y="704694"/>
            <a:ext cx="8629426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399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601978">
            <a:off x="16746908" y="-1318515"/>
            <a:ext cx="6176630" cy="86661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434803">
            <a:off x="-4998435" y="4096437"/>
            <a:ext cx="6176630" cy="866619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3158715" y="2011405"/>
            <a:ext cx="11970569" cy="1537504"/>
            <a:chOff x="-1" y="-982839"/>
            <a:chExt cx="15960759" cy="2050006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1" y="-982839"/>
              <a:ext cx="15960759" cy="2050006"/>
            </a:xfrm>
            <a:prstGeom prst="rect">
              <a:avLst/>
            </a:prstGeom>
          </p:spPr>
        </p:pic>
        <p:sp>
          <p:nvSpPr>
            <p:cNvPr id="12" name="TextBox 12"/>
            <p:cNvSpPr txBox="1"/>
            <p:nvPr/>
          </p:nvSpPr>
          <p:spPr>
            <a:xfrm>
              <a:off x="1363577" y="-131476"/>
              <a:ext cx="13233599" cy="5984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50"/>
                </a:lnSpc>
              </a:pPr>
              <a:r>
                <a:rPr lang="en-US" sz="45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4500" b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45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5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trong </a:t>
              </a:r>
              <a:r>
                <a:rPr lang="en-US" sz="4500" b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5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học </a:t>
              </a:r>
              <a:r>
                <a:rPr lang="en-US" sz="4500" b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mĩ</a:t>
              </a:r>
              <a:r>
                <a:rPr lang="en-US" sz="45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thuật</a:t>
              </a:r>
              <a:endParaRPr lang="en-US" sz="4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830496" y="2004876"/>
            <a:ext cx="1442628" cy="147480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3158715" y="3579217"/>
            <a:ext cx="11970569" cy="153750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789968">
            <a:off x="14956727" y="3731387"/>
            <a:ext cx="1883072" cy="110930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444216">
            <a:off x="14087013" y="3397272"/>
            <a:ext cx="1536256" cy="147480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3158715" y="5143824"/>
            <a:ext cx="11970569" cy="153750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911492">
            <a:off x="1852376" y="6365812"/>
            <a:ext cx="1587020" cy="2238105"/>
          </a:xfrm>
          <a:prstGeom prst="rect">
            <a:avLst/>
          </a:prstGeom>
        </p:spPr>
      </p:pic>
      <p:sp>
        <p:nvSpPr>
          <p:cNvPr id="23" name="TextBox 12"/>
          <p:cNvSpPr txBox="1"/>
          <p:nvPr/>
        </p:nvSpPr>
        <p:spPr>
          <a:xfrm>
            <a:off x="4116768" y="4239983"/>
            <a:ext cx="10054460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</a:pPr>
            <a:r>
              <a:rPr lang="en-US" sz="4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5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4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4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ngoài lớp học</a:t>
            </a:r>
            <a:endParaRPr lang="en-US" sz="4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12"/>
          <p:cNvSpPr txBox="1"/>
          <p:nvPr/>
        </p:nvSpPr>
        <p:spPr>
          <a:xfrm>
            <a:off x="4480798" y="5738760"/>
            <a:ext cx="9208933" cy="467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50"/>
              </a:lnSpc>
            </a:pPr>
            <a:r>
              <a:rPr lang="en-US" sz="4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4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phẩm mĩ thuật tạo hình 2D</a:t>
            </a:r>
            <a:endParaRPr lang="en-US" sz="4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12"/>
          <p:cNvSpPr txBox="1"/>
          <p:nvPr/>
        </p:nvSpPr>
        <p:spPr>
          <a:xfrm>
            <a:off x="4404544" y="7226873"/>
            <a:ext cx="9151728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</a:pPr>
            <a:r>
              <a:rPr lang="vi-VN" sz="4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Sản phẩm mĩ thuật tạo hình 3D</a:t>
            </a:r>
            <a:endParaRPr lang="en-US" sz="4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274533" y="8296762"/>
            <a:ext cx="11970569" cy="1537504"/>
          </a:xfrm>
          <a:prstGeom prst="rect">
            <a:avLst/>
          </a:prstGeom>
        </p:spPr>
      </p:pic>
      <p:sp>
        <p:nvSpPr>
          <p:cNvPr id="28" name="TextBox 12"/>
          <p:cNvSpPr txBox="1"/>
          <p:nvPr/>
        </p:nvSpPr>
        <p:spPr>
          <a:xfrm>
            <a:off x="4404544" y="8880842"/>
            <a:ext cx="9925199" cy="467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50"/>
              </a:lnSpc>
            </a:pPr>
            <a:r>
              <a:rPr lang="vi-VN" sz="4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Sản phẩm mĩ thuật ứng dụng</a:t>
            </a:r>
            <a:endParaRPr lang="en-US" sz="4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032859">
            <a:off x="16367594" y="6539421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6258945" y="6121686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950343" y="3435981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444128" y="1197985"/>
            <a:ext cx="9004917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học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31436" y="2549524"/>
            <a:ext cx="9825126" cy="388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just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nl-NL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HS quan sát tranh 1, 2 SGK trang 5.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730" y="3311503"/>
            <a:ext cx="13530537" cy="59467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032859">
            <a:off x="16389111" y="7381016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7331697" y="446092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950343" y="3435981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444128" y="1197985"/>
            <a:ext cx="9004917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học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025338" y="3112816"/>
            <a:ext cx="574054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 LUẬN CẶP ĐÔI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7" b="14685"/>
          <a:stretch/>
        </p:blipFill>
        <p:spPr>
          <a:xfrm>
            <a:off x="1494085" y="2845745"/>
            <a:ext cx="7787009" cy="597968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089167" y="3554015"/>
            <a:ext cx="7612888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hãy nêu những hiểu biết của mình về một số hoạt động đặc thù của môn Mĩ thuật mà các em đã tham gia ở trong trường học. 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89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032859">
            <a:off x="16389111" y="7381016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7331697" y="446092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950343" y="3435981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444128" y="1197985"/>
            <a:ext cx="9004917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học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24890" y="2018549"/>
            <a:ext cx="1311031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Một </a:t>
            </a:r>
            <a:r>
              <a:rPr lang="nl-NL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 hoạt động liên quan đến môn Mĩ thuật ở lớp: 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1" b="7834"/>
          <a:stretch/>
        </p:blipFill>
        <p:spPr>
          <a:xfrm>
            <a:off x="5858799" y="3565738"/>
            <a:ext cx="3353438" cy="33303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284" y="3536274"/>
            <a:ext cx="3353438" cy="333949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14" y="3565738"/>
            <a:ext cx="3353438" cy="327777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7769" y="3586069"/>
            <a:ext cx="3379000" cy="32897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438400" y="7200900"/>
            <a:ext cx="2286000" cy="685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92518" y="7203477"/>
            <a:ext cx="2286000" cy="685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322003" y="7200900"/>
            <a:ext cx="2286000" cy="685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4111099" y="7200900"/>
            <a:ext cx="2811240" cy="685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các SPMT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79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032859">
            <a:off x="16389111" y="7381016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7331697" y="446092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950343" y="3435981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444128" y="1197985"/>
            <a:ext cx="9004917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học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24890" y="2018549"/>
            <a:ext cx="1417711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Một </a:t>
            </a:r>
            <a:r>
              <a:rPr lang="nl-NL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 hoạt động liên quan đến môn Mĩ thuật </a:t>
            </a:r>
            <a:r>
              <a:rPr lang="nl-NL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 trường: 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32515" y="7644446"/>
            <a:ext cx="4419600" cy="12188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trường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068180" y="7555304"/>
            <a:ext cx="4399463" cy="13080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lãm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 trường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79" y="3435981"/>
            <a:ext cx="5932830" cy="38528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319" y="3429936"/>
            <a:ext cx="5925186" cy="385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1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843</Words>
  <Application>Microsoft Office PowerPoint</Application>
  <PresentationFormat>Custom</PresentationFormat>
  <Paragraphs>87</Paragraphs>
  <Slides>31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Tahoma</vt:lpstr>
      <vt:lpstr>Calibri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Hoai Ham Hap</dc:creator>
  <cp:lastModifiedBy>Windows User</cp:lastModifiedBy>
  <cp:revision>24</cp:revision>
  <dcterms:created xsi:type="dcterms:W3CDTF">2006-08-16T00:00:00Z</dcterms:created>
  <dcterms:modified xsi:type="dcterms:W3CDTF">2025-01-11T00:10:01Z</dcterms:modified>
  <dc:identifier>DAEz_iZBoOU</dc:identifier>
</cp:coreProperties>
</file>