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35"/>
  </p:notesMasterIdLst>
  <p:sldIdLst>
    <p:sldId id="343" r:id="rId2"/>
    <p:sldId id="312" r:id="rId3"/>
    <p:sldId id="314" r:id="rId4"/>
    <p:sldId id="261" r:id="rId5"/>
    <p:sldId id="257" r:id="rId6"/>
    <p:sldId id="275" r:id="rId7"/>
    <p:sldId id="315" r:id="rId8"/>
    <p:sldId id="316" r:id="rId9"/>
    <p:sldId id="317" r:id="rId10"/>
    <p:sldId id="318" r:id="rId11"/>
    <p:sldId id="320" r:id="rId12"/>
    <p:sldId id="321" r:id="rId13"/>
    <p:sldId id="322" r:id="rId14"/>
    <p:sldId id="323" r:id="rId15"/>
    <p:sldId id="324" r:id="rId16"/>
    <p:sldId id="319" r:id="rId17"/>
    <p:sldId id="325" r:id="rId18"/>
    <p:sldId id="326" r:id="rId19"/>
    <p:sldId id="327" r:id="rId20"/>
    <p:sldId id="258" r:id="rId21"/>
    <p:sldId id="330" r:id="rId22"/>
    <p:sldId id="331" r:id="rId23"/>
    <p:sldId id="332" r:id="rId24"/>
    <p:sldId id="333" r:id="rId25"/>
    <p:sldId id="334" r:id="rId26"/>
    <p:sldId id="335" r:id="rId27"/>
    <p:sldId id="336" r:id="rId28"/>
    <p:sldId id="337" r:id="rId29"/>
    <p:sldId id="339" r:id="rId30"/>
    <p:sldId id="340" r:id="rId31"/>
    <p:sldId id="341" r:id="rId32"/>
    <p:sldId id="342" r:id="rId33"/>
    <p:sldId id="290" r:id="rId34"/>
  </p:sldIdLst>
  <p:sldSz cx="9144000" cy="5143500" type="screen16x9"/>
  <p:notesSz cx="6858000" cy="9144000"/>
  <p:embeddedFontLst>
    <p:embeddedFont>
      <p:font typeface="Bebas Neue" panose="020B0604020202020204" charset="0"/>
      <p:regular r:id="rId36"/>
    </p:embeddedFont>
    <p:embeddedFont>
      <p:font typeface="Roboto Condensed Light" panose="020B0604020202020204" charset="0"/>
      <p:regular r:id="rId37"/>
      <p:italic r:id="rId38"/>
    </p:embeddedFont>
    <p:embeddedFont>
      <p:font typeface="Life Savers ExtraBold" panose="020B0604020202020204" charset="0"/>
      <p:bold r:id="rId39"/>
    </p:embeddedFont>
    <p:embeddedFont>
      <p:font typeface="Quicksand" panose="020B0604020202020204" charset="0"/>
      <p:regular r:id="rId40"/>
      <p:bold r:id="rId41"/>
    </p:embeddedFont>
    <p:embeddedFont>
      <p:font typeface="Calibri" panose="020F0502020204030204" pitchFamily="34" charset="0"/>
      <p:regular r:id="rId42"/>
      <p:bold r:id="rId43"/>
      <p:italic r:id="rId44"/>
      <p:boldItalic r:id="rId45"/>
    </p:embeddedFont>
    <p:embeddedFont>
      <p:font typeface="Life Savers"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9696A2B-3135-4C12-B3B3-5BBA9480A283}">
          <p14:sldIdLst>
            <p14:sldId id="343"/>
            <p14:sldId id="312"/>
            <p14:sldId id="314"/>
            <p14:sldId id="261"/>
            <p14:sldId id="257"/>
            <p14:sldId id="275"/>
            <p14:sldId id="315"/>
            <p14:sldId id="316"/>
            <p14:sldId id="317"/>
            <p14:sldId id="318"/>
            <p14:sldId id="320"/>
            <p14:sldId id="321"/>
            <p14:sldId id="322"/>
            <p14:sldId id="323"/>
            <p14:sldId id="324"/>
            <p14:sldId id="319"/>
            <p14:sldId id="325"/>
            <p14:sldId id="326"/>
            <p14:sldId id="327"/>
            <p14:sldId id="258"/>
            <p14:sldId id="330"/>
            <p14:sldId id="331"/>
            <p14:sldId id="332"/>
            <p14:sldId id="333"/>
            <p14:sldId id="334"/>
            <p14:sldId id="335"/>
            <p14:sldId id="336"/>
            <p14:sldId id="337"/>
            <p14:sldId id="339"/>
            <p14:sldId id="340"/>
            <p14:sldId id="341"/>
            <p14:sldId id="342"/>
            <p14:sldId id="290"/>
          </p14:sldIdLst>
        </p14:section>
      </p14:sectionLst>
    </p:ex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5D"/>
    <a:srgbClr val="F9EFD2"/>
    <a:srgbClr val="FFB348"/>
    <a:srgbClr val="92353D"/>
    <a:srgbClr val="5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8891B1-5F4D-4710-B5B7-252F93E09818}">
  <a:tblStyle styleId="{F28891B1-5F4D-4710-B5B7-252F93E098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58707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25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47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14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63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43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81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51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34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12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69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5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e55f0624b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e55f0624b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95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71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00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10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229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55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78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49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5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27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95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e76717b5c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e76717b5c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94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813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974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7"/>
        <p:cNvGrpSpPr/>
        <p:nvPr/>
      </p:nvGrpSpPr>
      <p:grpSpPr>
        <a:xfrm>
          <a:off x="0" y="0"/>
          <a:ext cx="0" cy="0"/>
          <a:chOff x="0" y="0"/>
          <a:chExt cx="0" cy="0"/>
        </a:xfrm>
      </p:grpSpPr>
      <p:sp>
        <p:nvSpPr>
          <p:cNvPr id="2638" name="Google Shape;2638;ge78f86e20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9" name="Google Shape;2639;ge78f86e20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30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61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5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95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10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e55f0624b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e55f0624b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55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46"/>
        <p:cNvGrpSpPr/>
        <p:nvPr/>
      </p:nvGrpSpPr>
      <p:grpSpPr>
        <a:xfrm>
          <a:off x="0" y="0"/>
          <a:ext cx="0" cy="0"/>
          <a:chOff x="0" y="0"/>
          <a:chExt cx="0" cy="0"/>
        </a:xfrm>
      </p:grpSpPr>
      <p:sp>
        <p:nvSpPr>
          <p:cNvPr id="47" name="Google Shape;47;p4"/>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4"/>
          <p:cNvSpPr txBox="1">
            <a:spLocks noGrp="1"/>
          </p:cNvSpPr>
          <p:nvPr>
            <p:ph type="body" idx="1"/>
          </p:nvPr>
        </p:nvSpPr>
        <p:spPr>
          <a:xfrm>
            <a:off x="720000" y="1076275"/>
            <a:ext cx="7704000" cy="3538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sp>
        <p:nvSpPr>
          <p:cNvPr id="54" name="Google Shape;54;p4"/>
          <p:cNvSpPr/>
          <p:nvPr/>
        </p:nvSpPr>
        <p:spPr>
          <a:xfrm flipH="1">
            <a:off x="7677736"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7396836" y="1478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00165" y="926423"/>
            <a:ext cx="979238" cy="205400"/>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2"/>
        </a:solidFill>
        <a:effectLst/>
      </p:bgPr>
    </p:bg>
    <p:spTree>
      <p:nvGrpSpPr>
        <p:cNvPr id="1" name="Shape 898"/>
        <p:cNvGrpSpPr/>
        <p:nvPr/>
      </p:nvGrpSpPr>
      <p:grpSpPr>
        <a:xfrm>
          <a:off x="0" y="0"/>
          <a:ext cx="0" cy="0"/>
          <a:chOff x="0" y="0"/>
          <a:chExt cx="0" cy="0"/>
        </a:xfrm>
      </p:grpSpPr>
      <p:grpSp>
        <p:nvGrpSpPr>
          <p:cNvPr id="899" name="Google Shape;899;p36"/>
          <p:cNvGrpSpPr/>
          <p:nvPr/>
        </p:nvGrpSpPr>
        <p:grpSpPr>
          <a:xfrm rot="10800000">
            <a:off x="-19" y="793439"/>
            <a:ext cx="9144057" cy="3545416"/>
            <a:chOff x="240700" y="2458750"/>
            <a:chExt cx="2132675" cy="826900"/>
          </a:xfrm>
        </p:grpSpPr>
        <p:sp>
          <p:nvSpPr>
            <p:cNvPr id="900" name="Google Shape;900;p36"/>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36"/>
          <p:cNvGrpSpPr/>
          <p:nvPr/>
        </p:nvGrpSpPr>
        <p:grpSpPr>
          <a:xfrm>
            <a:off x="232084" y="4343700"/>
            <a:ext cx="744991" cy="745685"/>
            <a:chOff x="232084" y="4343700"/>
            <a:chExt cx="744991" cy="745685"/>
          </a:xfrm>
        </p:grpSpPr>
        <p:sp>
          <p:nvSpPr>
            <p:cNvPr id="906" name="Google Shape;906;p36"/>
            <p:cNvSpPr/>
            <p:nvPr/>
          </p:nvSpPr>
          <p:spPr>
            <a:xfrm>
              <a:off x="232084" y="4381560"/>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561700"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7597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36"/>
          <p:cNvGrpSpPr/>
          <p:nvPr/>
        </p:nvGrpSpPr>
        <p:grpSpPr>
          <a:xfrm flipH="1">
            <a:off x="269393" y="340295"/>
            <a:ext cx="804107" cy="701546"/>
            <a:chOff x="8107818" y="3826445"/>
            <a:chExt cx="804107" cy="701546"/>
          </a:xfrm>
        </p:grpSpPr>
        <p:sp>
          <p:nvSpPr>
            <p:cNvPr id="910" name="Google Shape;910;p36"/>
            <p:cNvSpPr/>
            <p:nvPr/>
          </p:nvSpPr>
          <p:spPr>
            <a:xfrm>
              <a:off x="8107818" y="38264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10782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810825" y="44051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36"/>
          <p:cNvGrpSpPr/>
          <p:nvPr/>
        </p:nvGrpSpPr>
        <p:grpSpPr>
          <a:xfrm flipH="1">
            <a:off x="7798573" y="4259140"/>
            <a:ext cx="713803" cy="882266"/>
            <a:chOff x="1191373" y="4259140"/>
            <a:chExt cx="713803" cy="882266"/>
          </a:xfrm>
        </p:grpSpPr>
        <p:sp>
          <p:nvSpPr>
            <p:cNvPr id="914" name="Google Shape;914;p36"/>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36"/>
          <p:cNvSpPr/>
          <p:nvPr/>
        </p:nvSpPr>
        <p:spPr>
          <a:xfrm flipH="1">
            <a:off x="269410" y="2390685"/>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flipH="1">
            <a:off x="6826860" y="9099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2"/>
        </a:solidFill>
        <a:effectLst/>
      </p:bgPr>
    </p:bg>
    <p:spTree>
      <p:nvGrpSpPr>
        <p:cNvPr id="1" name="Shape 921"/>
        <p:cNvGrpSpPr/>
        <p:nvPr/>
      </p:nvGrpSpPr>
      <p:grpSpPr>
        <a:xfrm>
          <a:off x="0" y="0"/>
          <a:ext cx="0" cy="0"/>
          <a:chOff x="0" y="0"/>
          <a:chExt cx="0" cy="0"/>
        </a:xfrm>
      </p:grpSpPr>
      <p:grpSp>
        <p:nvGrpSpPr>
          <p:cNvPr id="922" name="Google Shape;922;p37"/>
          <p:cNvGrpSpPr/>
          <p:nvPr/>
        </p:nvGrpSpPr>
        <p:grpSpPr>
          <a:xfrm rot="10800000">
            <a:off x="7" y="796114"/>
            <a:ext cx="9144057" cy="3661718"/>
            <a:chOff x="240700" y="1004675"/>
            <a:chExt cx="2132675" cy="854025"/>
          </a:xfrm>
        </p:grpSpPr>
        <p:sp>
          <p:nvSpPr>
            <p:cNvPr id="923" name="Google Shape;923;p37"/>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37"/>
          <p:cNvSpPr/>
          <p:nvPr/>
        </p:nvSpPr>
        <p:spPr>
          <a:xfrm flipH="1">
            <a:off x="2364811"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flipH="1">
            <a:off x="474561" y="10273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flipH="1">
            <a:off x="2068557" y="1966800"/>
            <a:ext cx="1297387" cy="37359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37"/>
          <p:cNvGrpSpPr/>
          <p:nvPr/>
        </p:nvGrpSpPr>
        <p:grpSpPr>
          <a:xfrm flipH="1">
            <a:off x="7020423" y="4053372"/>
            <a:ext cx="1905167" cy="1088034"/>
            <a:chOff x="-3763673" y="2607529"/>
            <a:chExt cx="2515736" cy="1436728"/>
          </a:xfrm>
        </p:grpSpPr>
        <p:sp>
          <p:nvSpPr>
            <p:cNvPr id="932" name="Google Shape;932;p37"/>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2">
    <p:bg>
      <p:bgPr>
        <a:solidFill>
          <a:schemeClr val="accent2"/>
        </a:solidFill>
        <a:effectLst/>
      </p:bgPr>
    </p:bg>
    <p:spTree>
      <p:nvGrpSpPr>
        <p:cNvPr id="1" name="Shape 942"/>
        <p:cNvGrpSpPr/>
        <p:nvPr/>
      </p:nvGrpSpPr>
      <p:grpSpPr>
        <a:xfrm>
          <a:off x="0" y="0"/>
          <a:ext cx="0" cy="0"/>
          <a:chOff x="0" y="0"/>
          <a:chExt cx="0" cy="0"/>
        </a:xfrm>
      </p:grpSpPr>
      <p:grpSp>
        <p:nvGrpSpPr>
          <p:cNvPr id="943" name="Google Shape;943;p38"/>
          <p:cNvGrpSpPr/>
          <p:nvPr/>
        </p:nvGrpSpPr>
        <p:grpSpPr>
          <a:xfrm>
            <a:off x="-19" y="793439"/>
            <a:ext cx="9144057" cy="3545416"/>
            <a:chOff x="240700" y="2458750"/>
            <a:chExt cx="2132675" cy="826900"/>
          </a:xfrm>
        </p:grpSpPr>
        <p:sp>
          <p:nvSpPr>
            <p:cNvPr id="944" name="Google Shape;944;p38"/>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8"/>
          <p:cNvGrpSpPr/>
          <p:nvPr/>
        </p:nvGrpSpPr>
        <p:grpSpPr>
          <a:xfrm flipH="1">
            <a:off x="402264" y="1810172"/>
            <a:ext cx="8274335" cy="893824"/>
            <a:chOff x="-624307" y="1816938"/>
            <a:chExt cx="9603452" cy="1037401"/>
          </a:xfrm>
        </p:grpSpPr>
        <p:sp>
          <p:nvSpPr>
            <p:cNvPr id="950" name="Google Shape;950;p38"/>
            <p:cNvSpPr/>
            <p:nvPr/>
          </p:nvSpPr>
          <p:spPr>
            <a:xfrm>
              <a:off x="7947087" y="25571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flipH="1">
              <a:off x="6861573" y="18169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624307" y="1942454"/>
              <a:ext cx="2589338" cy="745664"/>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8"/>
          <p:cNvGrpSpPr/>
          <p:nvPr/>
        </p:nvGrpSpPr>
        <p:grpSpPr>
          <a:xfrm flipH="1">
            <a:off x="252513" y="95395"/>
            <a:ext cx="8679841" cy="1262940"/>
            <a:chOff x="215334" y="102170"/>
            <a:chExt cx="8679841" cy="1262940"/>
          </a:xfrm>
        </p:grpSpPr>
        <p:grpSp>
          <p:nvGrpSpPr>
            <p:cNvPr id="954" name="Google Shape;954;p38"/>
            <p:cNvGrpSpPr/>
            <p:nvPr/>
          </p:nvGrpSpPr>
          <p:grpSpPr>
            <a:xfrm flipH="1">
              <a:off x="215334" y="619425"/>
              <a:ext cx="744991" cy="745685"/>
              <a:chOff x="215334" y="619425"/>
              <a:chExt cx="744991" cy="745685"/>
            </a:xfrm>
          </p:grpSpPr>
          <p:sp>
            <p:nvSpPr>
              <p:cNvPr id="955" name="Google Shape;955;p38"/>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544950"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859225"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38"/>
            <p:cNvGrpSpPr/>
            <p:nvPr/>
          </p:nvGrpSpPr>
          <p:grpSpPr>
            <a:xfrm>
              <a:off x="8091068" y="102170"/>
              <a:ext cx="804107" cy="701546"/>
              <a:chOff x="8091068" y="102170"/>
              <a:chExt cx="804107" cy="701546"/>
            </a:xfrm>
          </p:grpSpPr>
          <p:sp>
            <p:nvSpPr>
              <p:cNvPr id="959" name="Google Shape;959;p38"/>
              <p:cNvSpPr/>
              <p:nvPr/>
            </p:nvSpPr>
            <p:spPr>
              <a:xfrm flipH="1">
                <a:off x="8219501"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flipH="1">
                <a:off x="8794068"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flipH="1">
                <a:off x="8091068" y="6808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2" name="Google Shape;962;p38"/>
          <p:cNvGrpSpPr/>
          <p:nvPr/>
        </p:nvGrpSpPr>
        <p:grpSpPr>
          <a:xfrm>
            <a:off x="3586859" y="4053372"/>
            <a:ext cx="1905167" cy="1088034"/>
            <a:chOff x="-3763673" y="2607529"/>
            <a:chExt cx="2515736" cy="1436728"/>
          </a:xfrm>
        </p:grpSpPr>
        <p:sp>
          <p:nvSpPr>
            <p:cNvPr id="963" name="Google Shape;963;p38"/>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3178175"/>
            <a:ext cx="1066800" cy="182563"/>
          </a:xfrm>
          <a:prstGeom prst="rect">
            <a:avLst/>
          </a:prstGeom>
        </p:spPr>
        <p:txBody>
          <a:bodyPr/>
          <a:lstStyle/>
          <a:p>
            <a:fld id="{1D8BD707-D9CF-40AE-B4C6-C98DA3205C09}" type="datetimeFigureOut">
              <a:rPr lang="en-US" smtClean="0"/>
              <a:pPr/>
              <a:t>11/01/2025</a:t>
            </a:fld>
            <a:endParaRPr lang="en-US"/>
          </a:p>
        </p:txBody>
      </p:sp>
      <p:sp>
        <p:nvSpPr>
          <p:cNvPr id="5" name="Footer Placeholder 4"/>
          <p:cNvSpPr>
            <a:spLocks noGrp="1"/>
          </p:cNvSpPr>
          <p:nvPr>
            <p:ph type="ftr" sz="quarter" idx="11"/>
          </p:nvPr>
        </p:nvSpPr>
        <p:spPr>
          <a:xfrm>
            <a:off x="1562100" y="3178175"/>
            <a:ext cx="1447800" cy="182563"/>
          </a:xfrm>
          <a:prstGeom prst="rect">
            <a:avLst/>
          </a:prstGeom>
        </p:spPr>
        <p:txBody>
          <a:bodyPr/>
          <a:lstStyle/>
          <a:p>
            <a:endParaRPr lang="en-US"/>
          </a:p>
        </p:txBody>
      </p:sp>
      <p:sp>
        <p:nvSpPr>
          <p:cNvPr id="6" name="Slide Number Placeholder 5"/>
          <p:cNvSpPr>
            <a:spLocks noGrp="1"/>
          </p:cNvSpPr>
          <p:nvPr>
            <p:ph type="sldNum" sz="quarter" idx="12"/>
          </p:nvPr>
        </p:nvSpPr>
        <p:spPr>
          <a:xfrm>
            <a:off x="3276600" y="3178175"/>
            <a:ext cx="1066800" cy="1825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41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41"/>
        <p:cNvGrpSpPr/>
        <p:nvPr/>
      </p:nvGrpSpPr>
      <p:grpSpPr>
        <a:xfrm>
          <a:off x="0" y="0"/>
          <a:ext cx="0" cy="0"/>
          <a:chOff x="0" y="0"/>
          <a:chExt cx="0" cy="0"/>
        </a:xfrm>
      </p:grpSpPr>
      <p:sp>
        <p:nvSpPr>
          <p:cNvPr id="142" name="Google Shape;142;p9"/>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5" y="16637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9"/>
          <p:cNvGrpSpPr/>
          <p:nvPr/>
        </p:nvGrpSpPr>
        <p:grpSpPr>
          <a:xfrm flipH="1">
            <a:off x="81098" y="4053372"/>
            <a:ext cx="1905167" cy="1088034"/>
            <a:chOff x="-3763673" y="2607529"/>
            <a:chExt cx="2515736" cy="1436728"/>
          </a:xfrm>
        </p:grpSpPr>
        <p:sp>
          <p:nvSpPr>
            <p:cNvPr id="148" name="Google Shape;148;p9"/>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8430223" y="4259140"/>
            <a:ext cx="713803" cy="882266"/>
            <a:chOff x="1191373" y="4259140"/>
            <a:chExt cx="713803" cy="882266"/>
          </a:xfrm>
        </p:grpSpPr>
        <p:sp>
          <p:nvSpPr>
            <p:cNvPr id="159" name="Google Shape;159;p9"/>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9"/>
          <p:cNvSpPr/>
          <p:nvPr/>
        </p:nvSpPr>
        <p:spPr>
          <a:xfrm flipH="1">
            <a:off x="1986279" y="32020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29310" y="6718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5918649" y="31353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flipH="1">
            <a:off x="7457104" y="6718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txBox="1">
            <a:spLocks noGrp="1"/>
          </p:cNvSpPr>
          <p:nvPr>
            <p:ph type="subTitle" idx="1"/>
          </p:nvPr>
        </p:nvSpPr>
        <p:spPr>
          <a:xfrm flipH="1">
            <a:off x="1920600" y="1561975"/>
            <a:ext cx="53028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9"/>
          <p:cNvSpPr txBox="1">
            <a:spLocks noGrp="1"/>
          </p:cNvSpPr>
          <p:nvPr>
            <p:ph type="title"/>
          </p:nvPr>
        </p:nvSpPr>
        <p:spPr>
          <a:xfrm flipH="1">
            <a:off x="2649825" y="870675"/>
            <a:ext cx="3844200" cy="76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2"/>
        </a:solidFill>
        <a:effectLst/>
      </p:bgPr>
    </p:bg>
    <p:spTree>
      <p:nvGrpSpPr>
        <p:cNvPr id="1" name="Shape 213"/>
        <p:cNvGrpSpPr/>
        <p:nvPr/>
      </p:nvGrpSpPr>
      <p:grpSpPr>
        <a:xfrm>
          <a:off x="0" y="0"/>
          <a:ext cx="0" cy="0"/>
          <a:chOff x="0" y="0"/>
          <a:chExt cx="0" cy="0"/>
        </a:xfrm>
      </p:grpSpPr>
      <p:grpSp>
        <p:nvGrpSpPr>
          <p:cNvPr id="214" name="Google Shape;214;p13"/>
          <p:cNvGrpSpPr/>
          <p:nvPr/>
        </p:nvGrpSpPr>
        <p:grpSpPr>
          <a:xfrm>
            <a:off x="-19" y="793439"/>
            <a:ext cx="9144057" cy="3545416"/>
            <a:chOff x="240700" y="2458750"/>
            <a:chExt cx="2132675" cy="826900"/>
          </a:xfrm>
        </p:grpSpPr>
        <p:sp>
          <p:nvSpPr>
            <p:cNvPr id="215" name="Google Shape;215;p13"/>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3"/>
          <p:cNvSpPr txBox="1">
            <a:spLocks noGrp="1"/>
          </p:cNvSpPr>
          <p:nvPr>
            <p:ph type="title"/>
          </p:nvPr>
        </p:nvSpPr>
        <p:spPr>
          <a:xfrm>
            <a:off x="1374050" y="1537875"/>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1" name="Google Shape;221;p13"/>
          <p:cNvSpPr txBox="1">
            <a:spLocks noGrp="1"/>
          </p:cNvSpPr>
          <p:nvPr>
            <p:ph type="subTitle" idx="1"/>
          </p:nvPr>
        </p:nvSpPr>
        <p:spPr>
          <a:xfrm>
            <a:off x="137405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title" idx="2"/>
          </p:nvPr>
        </p:nvSpPr>
        <p:spPr>
          <a:xfrm>
            <a:off x="4006525"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3" name="Google Shape;223;p13"/>
          <p:cNvSpPr txBox="1">
            <a:spLocks noGrp="1"/>
          </p:cNvSpPr>
          <p:nvPr>
            <p:ph type="subTitle" idx="3"/>
          </p:nvPr>
        </p:nvSpPr>
        <p:spPr>
          <a:xfrm>
            <a:off x="4006525"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4" name="Google Shape;224;p13"/>
          <p:cNvSpPr txBox="1">
            <a:spLocks noGrp="1"/>
          </p:cNvSpPr>
          <p:nvPr>
            <p:ph type="title" idx="4"/>
          </p:nvPr>
        </p:nvSpPr>
        <p:spPr>
          <a:xfrm>
            <a:off x="6639000"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5" name="Google Shape;225;p13"/>
          <p:cNvSpPr txBox="1">
            <a:spLocks noGrp="1"/>
          </p:cNvSpPr>
          <p:nvPr>
            <p:ph type="subTitle" idx="5"/>
          </p:nvPr>
        </p:nvSpPr>
        <p:spPr>
          <a:xfrm>
            <a:off x="663900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13"/>
          <p:cNvSpPr txBox="1">
            <a:spLocks noGrp="1"/>
          </p:cNvSpPr>
          <p:nvPr>
            <p:ph type="title" idx="6"/>
          </p:nvPr>
        </p:nvSpPr>
        <p:spPr>
          <a:xfrm>
            <a:off x="1405475"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7" name="Google Shape;227;p13"/>
          <p:cNvSpPr txBox="1">
            <a:spLocks noGrp="1"/>
          </p:cNvSpPr>
          <p:nvPr>
            <p:ph type="subTitle" idx="7"/>
          </p:nvPr>
        </p:nvSpPr>
        <p:spPr>
          <a:xfrm>
            <a:off x="1405475" y="4131832"/>
            <a:ext cx="17706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8" name="Google Shape;228;p13"/>
          <p:cNvSpPr txBox="1">
            <a:spLocks noGrp="1"/>
          </p:cNvSpPr>
          <p:nvPr>
            <p:ph type="title" idx="8"/>
          </p:nvPr>
        </p:nvSpPr>
        <p:spPr>
          <a:xfrm>
            <a:off x="4014450"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9" name="Google Shape;229;p13"/>
          <p:cNvSpPr txBox="1">
            <a:spLocks noGrp="1"/>
          </p:cNvSpPr>
          <p:nvPr>
            <p:ph type="subTitle" idx="9"/>
          </p:nvPr>
        </p:nvSpPr>
        <p:spPr>
          <a:xfrm>
            <a:off x="4014450" y="413180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0" name="Google Shape;230;p13"/>
          <p:cNvSpPr txBox="1">
            <a:spLocks noGrp="1"/>
          </p:cNvSpPr>
          <p:nvPr>
            <p:ph type="title" idx="13"/>
          </p:nvPr>
        </p:nvSpPr>
        <p:spPr>
          <a:xfrm>
            <a:off x="6653400" y="3418100"/>
            <a:ext cx="17412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31" name="Google Shape;231;p13"/>
          <p:cNvSpPr txBox="1">
            <a:spLocks noGrp="1"/>
          </p:cNvSpPr>
          <p:nvPr>
            <p:ph type="subTitle" idx="14"/>
          </p:nvPr>
        </p:nvSpPr>
        <p:spPr>
          <a:xfrm>
            <a:off x="6653400" y="4131805"/>
            <a:ext cx="17412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15"/>
          </p:nvPr>
        </p:nvSpPr>
        <p:spPr>
          <a:xfrm>
            <a:off x="720000" y="40916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13"/>
          <p:cNvSpPr txBox="1">
            <a:spLocks noGrp="1"/>
          </p:cNvSpPr>
          <p:nvPr>
            <p:ph type="title" idx="16" hasCustomPrompt="1"/>
          </p:nvPr>
        </p:nvSpPr>
        <p:spPr>
          <a:xfrm>
            <a:off x="686150" y="17943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4" name="Google Shape;234;p13"/>
          <p:cNvSpPr txBox="1">
            <a:spLocks noGrp="1"/>
          </p:cNvSpPr>
          <p:nvPr>
            <p:ph type="title" idx="17" hasCustomPrompt="1"/>
          </p:nvPr>
        </p:nvSpPr>
        <p:spPr>
          <a:xfrm>
            <a:off x="710038"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5" name="Google Shape;235;p13"/>
          <p:cNvSpPr txBox="1">
            <a:spLocks noGrp="1"/>
          </p:cNvSpPr>
          <p:nvPr>
            <p:ph type="title" idx="18" hasCustomPrompt="1"/>
          </p:nvPr>
        </p:nvSpPr>
        <p:spPr>
          <a:xfrm>
            <a:off x="5956955"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6" name="Google Shape;236;p13"/>
          <p:cNvSpPr txBox="1">
            <a:spLocks noGrp="1"/>
          </p:cNvSpPr>
          <p:nvPr>
            <p:ph type="title" idx="19" hasCustomPrompt="1"/>
          </p:nvPr>
        </p:nvSpPr>
        <p:spPr>
          <a:xfrm>
            <a:off x="5956943" y="177854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7" name="Google Shape;237;p13"/>
          <p:cNvSpPr txBox="1">
            <a:spLocks noGrp="1"/>
          </p:cNvSpPr>
          <p:nvPr>
            <p:ph type="title" idx="20" hasCustomPrompt="1"/>
          </p:nvPr>
        </p:nvSpPr>
        <p:spPr>
          <a:xfrm>
            <a:off x="3321632" y="17912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8" name="Google Shape;238;p13"/>
          <p:cNvSpPr txBox="1">
            <a:spLocks noGrp="1"/>
          </p:cNvSpPr>
          <p:nvPr>
            <p:ph type="title" idx="21" hasCustomPrompt="1"/>
          </p:nvPr>
        </p:nvSpPr>
        <p:spPr>
          <a:xfrm>
            <a:off x="3332069"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grpSp>
        <p:nvGrpSpPr>
          <p:cNvPr id="239" name="Google Shape;239;p13"/>
          <p:cNvGrpSpPr/>
          <p:nvPr/>
        </p:nvGrpSpPr>
        <p:grpSpPr>
          <a:xfrm>
            <a:off x="194638" y="127150"/>
            <a:ext cx="799912" cy="1036378"/>
            <a:chOff x="194638" y="127150"/>
            <a:chExt cx="799912" cy="1036378"/>
          </a:xfrm>
        </p:grpSpPr>
        <p:sp>
          <p:nvSpPr>
            <p:cNvPr id="240" name="Google Shape;240;p13"/>
            <p:cNvSpPr/>
            <p:nvPr/>
          </p:nvSpPr>
          <p:spPr>
            <a:xfrm>
              <a:off x="194638" y="4554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79225" y="1271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893450" y="4605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3"/>
          <p:cNvGrpSpPr/>
          <p:nvPr/>
        </p:nvGrpSpPr>
        <p:grpSpPr>
          <a:xfrm>
            <a:off x="7985625" y="4382552"/>
            <a:ext cx="1057284" cy="708076"/>
            <a:chOff x="7985625" y="4382552"/>
            <a:chExt cx="1057284" cy="708076"/>
          </a:xfrm>
        </p:grpSpPr>
        <p:sp>
          <p:nvSpPr>
            <p:cNvPr id="244" name="Google Shape;244;p13"/>
            <p:cNvSpPr/>
            <p:nvPr/>
          </p:nvSpPr>
          <p:spPr>
            <a:xfrm>
              <a:off x="8341363" y="43825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8468875" y="49895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7985625" y="4686038"/>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3"/>
          <p:cNvGrpSpPr/>
          <p:nvPr/>
        </p:nvGrpSpPr>
        <p:grpSpPr>
          <a:xfrm>
            <a:off x="7279212" y="244125"/>
            <a:ext cx="2828337" cy="581751"/>
            <a:chOff x="7279212" y="244125"/>
            <a:chExt cx="2828337" cy="581751"/>
          </a:xfrm>
        </p:grpSpPr>
        <p:sp>
          <p:nvSpPr>
            <p:cNvPr id="248" name="Google Shape;248;p13"/>
            <p:cNvSpPr/>
            <p:nvPr/>
          </p:nvSpPr>
          <p:spPr>
            <a:xfrm>
              <a:off x="7279212" y="2441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flipH="1">
              <a:off x="8423960" y="341075"/>
              <a:ext cx="1683589" cy="48480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2"/>
        </a:solidFill>
        <a:effectLst/>
      </p:bgPr>
    </p:bg>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715100" y="3392850"/>
            <a:ext cx="3103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2" name="Google Shape;252;p14"/>
          <p:cNvSpPr txBox="1">
            <a:spLocks noGrp="1"/>
          </p:cNvSpPr>
          <p:nvPr>
            <p:ph type="subTitle" idx="1"/>
          </p:nvPr>
        </p:nvSpPr>
        <p:spPr>
          <a:xfrm>
            <a:off x="715100" y="882625"/>
            <a:ext cx="3807600" cy="266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53" name="Google Shape;253;p14"/>
          <p:cNvGrpSpPr/>
          <p:nvPr/>
        </p:nvGrpSpPr>
        <p:grpSpPr>
          <a:xfrm rot="10800000">
            <a:off x="-19" y="793439"/>
            <a:ext cx="9144057" cy="3545416"/>
            <a:chOff x="240700" y="2458750"/>
            <a:chExt cx="2132675" cy="826900"/>
          </a:xfrm>
        </p:grpSpPr>
        <p:sp>
          <p:nvSpPr>
            <p:cNvPr id="254" name="Google Shape;254;p14"/>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4"/>
          <p:cNvGrpSpPr/>
          <p:nvPr/>
        </p:nvGrpSpPr>
        <p:grpSpPr>
          <a:xfrm>
            <a:off x="5631246" y="4053372"/>
            <a:ext cx="1905167" cy="1088034"/>
            <a:chOff x="-3763673" y="2607529"/>
            <a:chExt cx="2515736" cy="1436728"/>
          </a:xfrm>
        </p:grpSpPr>
        <p:sp>
          <p:nvSpPr>
            <p:cNvPr id="260" name="Google Shape;260;p14"/>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flipH="1">
            <a:off x="233498" y="4259140"/>
            <a:ext cx="713803" cy="882266"/>
            <a:chOff x="1191373" y="4259140"/>
            <a:chExt cx="713803" cy="882266"/>
          </a:xfrm>
        </p:grpSpPr>
        <p:sp>
          <p:nvSpPr>
            <p:cNvPr id="271" name="Google Shape;271;p1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4"/>
          <p:cNvSpPr/>
          <p:nvPr/>
        </p:nvSpPr>
        <p:spPr>
          <a:xfrm>
            <a:off x="4216912" y="41818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4"/>
          <p:cNvGrpSpPr/>
          <p:nvPr/>
        </p:nvGrpSpPr>
        <p:grpSpPr>
          <a:xfrm>
            <a:off x="7579369" y="4259140"/>
            <a:ext cx="1494332" cy="882266"/>
            <a:chOff x="7579369" y="4259140"/>
            <a:chExt cx="1494332" cy="882266"/>
          </a:xfrm>
        </p:grpSpPr>
        <p:grpSp>
          <p:nvGrpSpPr>
            <p:cNvPr id="278" name="Google Shape;278;p14"/>
            <p:cNvGrpSpPr/>
            <p:nvPr/>
          </p:nvGrpSpPr>
          <p:grpSpPr>
            <a:xfrm>
              <a:off x="8359898" y="4259140"/>
              <a:ext cx="713803" cy="882266"/>
              <a:chOff x="1191373" y="4259140"/>
              <a:chExt cx="713803" cy="882266"/>
            </a:xfrm>
          </p:grpSpPr>
          <p:sp>
            <p:nvSpPr>
              <p:cNvPr id="279" name="Google Shape;279;p1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4"/>
            <p:cNvSpPr/>
            <p:nvPr/>
          </p:nvSpPr>
          <p:spPr>
            <a:xfrm>
              <a:off x="7579369" y="4843508"/>
              <a:ext cx="1211100" cy="297891"/>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4"/>
          <p:cNvSpPr/>
          <p:nvPr/>
        </p:nvSpPr>
        <p:spPr>
          <a:xfrm>
            <a:off x="806712" y="4814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5">
  <p:cSld name="CUSTOM_1_1_1_1_1">
    <p:bg>
      <p:bgPr>
        <a:solidFill>
          <a:schemeClr val="accent2"/>
        </a:solidFill>
        <a:effectLst/>
      </p:bgPr>
    </p:bg>
    <p:spTree>
      <p:nvGrpSpPr>
        <p:cNvPr id="1" name="Shape 397"/>
        <p:cNvGrpSpPr/>
        <p:nvPr/>
      </p:nvGrpSpPr>
      <p:grpSpPr>
        <a:xfrm>
          <a:off x="0" y="0"/>
          <a:ext cx="0" cy="0"/>
          <a:chOff x="0" y="0"/>
          <a:chExt cx="0" cy="0"/>
        </a:xfrm>
      </p:grpSpPr>
      <p:sp>
        <p:nvSpPr>
          <p:cNvPr id="398" name="Google Shape;398;p20"/>
          <p:cNvSpPr txBox="1">
            <a:spLocks noGrp="1"/>
          </p:cNvSpPr>
          <p:nvPr>
            <p:ph type="subTitle" idx="1"/>
          </p:nvPr>
        </p:nvSpPr>
        <p:spPr>
          <a:xfrm>
            <a:off x="2161200" y="1069725"/>
            <a:ext cx="4821600" cy="6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20"/>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10800000">
            <a:off x="-25" y="1651779"/>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720000" y="47026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2"/>
        </a:solidFill>
        <a:effectLst/>
      </p:bgPr>
    </p:bg>
    <p:spTree>
      <p:nvGrpSpPr>
        <p:cNvPr id="1" name="Shape 405"/>
        <p:cNvGrpSpPr/>
        <p:nvPr/>
      </p:nvGrpSpPr>
      <p:grpSpPr>
        <a:xfrm>
          <a:off x="0" y="0"/>
          <a:ext cx="0" cy="0"/>
          <a:chOff x="0" y="0"/>
          <a:chExt cx="0" cy="0"/>
        </a:xfrm>
      </p:grpSpPr>
      <p:sp>
        <p:nvSpPr>
          <p:cNvPr id="406" name="Google Shape;406;p21"/>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2" name="Google Shape;412;p21"/>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3" name="Google Shape;413;p21"/>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4" name="Google Shape;414;p21"/>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2"/>
        </a:solidFill>
        <a:effectLst/>
      </p:bgPr>
    </p:bg>
    <p:spTree>
      <p:nvGrpSpPr>
        <p:cNvPr id="1" name="Shape 527"/>
        <p:cNvGrpSpPr/>
        <p:nvPr/>
      </p:nvGrpSpPr>
      <p:grpSpPr>
        <a:xfrm>
          <a:off x="0" y="0"/>
          <a:ext cx="0" cy="0"/>
          <a:chOff x="0" y="0"/>
          <a:chExt cx="0" cy="0"/>
        </a:xfrm>
      </p:grpSpPr>
      <p:sp>
        <p:nvSpPr>
          <p:cNvPr id="528" name="Google Shape;528;p25"/>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txBox="1">
            <a:spLocks noGrp="1"/>
          </p:cNvSpPr>
          <p:nvPr>
            <p:ph type="title"/>
          </p:nvPr>
        </p:nvSpPr>
        <p:spPr>
          <a:xfrm>
            <a:off x="2109925" y="18352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4" name="Google Shape;534;p25"/>
          <p:cNvSpPr txBox="1">
            <a:spLocks noGrp="1"/>
          </p:cNvSpPr>
          <p:nvPr>
            <p:ph type="subTitle" idx="1"/>
          </p:nvPr>
        </p:nvSpPr>
        <p:spPr>
          <a:xfrm>
            <a:off x="2109925" y="22173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25"/>
          <p:cNvSpPr txBox="1">
            <a:spLocks noGrp="1"/>
          </p:cNvSpPr>
          <p:nvPr>
            <p:ph type="title" idx="2"/>
          </p:nvPr>
        </p:nvSpPr>
        <p:spPr>
          <a:xfrm>
            <a:off x="5573175" y="18352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6" name="Google Shape;536;p25"/>
          <p:cNvSpPr txBox="1">
            <a:spLocks noGrp="1"/>
          </p:cNvSpPr>
          <p:nvPr>
            <p:ph type="subTitle" idx="3"/>
          </p:nvPr>
        </p:nvSpPr>
        <p:spPr>
          <a:xfrm>
            <a:off x="5573175" y="22173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25"/>
          <p:cNvSpPr txBox="1">
            <a:spLocks noGrp="1"/>
          </p:cNvSpPr>
          <p:nvPr>
            <p:ph type="title" idx="4"/>
          </p:nvPr>
        </p:nvSpPr>
        <p:spPr>
          <a:xfrm>
            <a:off x="2109925" y="32686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8" name="Google Shape;538;p25"/>
          <p:cNvSpPr txBox="1">
            <a:spLocks noGrp="1"/>
          </p:cNvSpPr>
          <p:nvPr>
            <p:ph type="subTitle" idx="5"/>
          </p:nvPr>
        </p:nvSpPr>
        <p:spPr>
          <a:xfrm>
            <a:off x="2109925" y="36507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25"/>
          <p:cNvSpPr txBox="1">
            <a:spLocks noGrp="1"/>
          </p:cNvSpPr>
          <p:nvPr>
            <p:ph type="title" idx="6"/>
          </p:nvPr>
        </p:nvSpPr>
        <p:spPr>
          <a:xfrm>
            <a:off x="5597175" y="3268650"/>
            <a:ext cx="2002800" cy="5277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0" name="Google Shape;540;p25"/>
          <p:cNvSpPr txBox="1">
            <a:spLocks noGrp="1"/>
          </p:cNvSpPr>
          <p:nvPr>
            <p:ph type="subTitle" idx="7"/>
          </p:nvPr>
        </p:nvSpPr>
        <p:spPr>
          <a:xfrm>
            <a:off x="5597175" y="3650761"/>
            <a:ext cx="1954800" cy="77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5"/>
          <p:cNvSpPr txBox="1">
            <a:spLocks noGrp="1"/>
          </p:cNvSpPr>
          <p:nvPr>
            <p:ph type="title" idx="8"/>
          </p:nvPr>
        </p:nvSpPr>
        <p:spPr>
          <a:xfrm>
            <a:off x="720000" y="410202"/>
            <a:ext cx="7704000" cy="10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2" name="Google Shape;542;p25"/>
          <p:cNvGrpSpPr/>
          <p:nvPr/>
        </p:nvGrpSpPr>
        <p:grpSpPr>
          <a:xfrm>
            <a:off x="8117786" y="4243486"/>
            <a:ext cx="907642" cy="960298"/>
            <a:chOff x="-341028" y="1589950"/>
            <a:chExt cx="783801" cy="829272"/>
          </a:xfrm>
        </p:grpSpPr>
        <p:grpSp>
          <p:nvGrpSpPr>
            <p:cNvPr id="543" name="Google Shape;543;p25"/>
            <p:cNvGrpSpPr/>
            <p:nvPr/>
          </p:nvGrpSpPr>
          <p:grpSpPr>
            <a:xfrm rot="1784947">
              <a:off x="-214132" y="1678465"/>
              <a:ext cx="530009" cy="652242"/>
              <a:chOff x="1148946" y="4183315"/>
              <a:chExt cx="315263" cy="387970"/>
            </a:xfrm>
          </p:grpSpPr>
          <p:sp>
            <p:nvSpPr>
              <p:cNvPr id="544" name="Google Shape;544;p25"/>
              <p:cNvSpPr/>
              <p:nvPr/>
            </p:nvSpPr>
            <p:spPr>
              <a:xfrm>
                <a:off x="1148946" y="4183315"/>
                <a:ext cx="315263" cy="282866"/>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1155824" y="4188997"/>
                <a:ext cx="93635" cy="93668"/>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1152368" y="4357366"/>
                <a:ext cx="97091" cy="108820"/>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1309572" y="4188997"/>
                <a:ext cx="128856" cy="11858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1173834" y="4300678"/>
                <a:ext cx="286089" cy="166669"/>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1317281" y="4343609"/>
                <a:ext cx="10367" cy="31832"/>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1299271" y="4353943"/>
                <a:ext cx="18043" cy="21498"/>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1206497" y="4371986"/>
                <a:ext cx="110814" cy="9277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1309572" y="4375409"/>
                <a:ext cx="7742" cy="46419"/>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1317281" y="4325599"/>
                <a:ext cx="49874" cy="49841"/>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1317281" y="4300678"/>
                <a:ext cx="142646" cy="74762"/>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1317281" y="4368531"/>
                <a:ext cx="71339" cy="6911"/>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1309572" y="4371986"/>
                <a:ext cx="133176" cy="199299"/>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1152368" y="4279212"/>
                <a:ext cx="89382" cy="114269"/>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1155824" y="4221661"/>
                <a:ext cx="39541" cy="61006"/>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1152368" y="4357366"/>
                <a:ext cx="85926" cy="1073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1173834" y="4389996"/>
                <a:ext cx="85926" cy="78218"/>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1209920" y="4461304"/>
                <a:ext cx="3456" cy="33"/>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a:off x="1213342" y="4418340"/>
                <a:ext cx="67917" cy="42996"/>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a:off x="1209920" y="4461304"/>
                <a:ext cx="33" cy="3456"/>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a:off x="1206497" y="4393452"/>
                <a:ext cx="56719" cy="71306"/>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1216798" y="4331115"/>
                <a:ext cx="32663" cy="2764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1313858" y="4277485"/>
                <a:ext cx="31799" cy="27978"/>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1270894" y="4314435"/>
                <a:ext cx="35254" cy="24921"/>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5"/>
            <p:cNvSpPr/>
            <p:nvPr/>
          </p:nvSpPr>
          <p:spPr>
            <a:xfrm>
              <a:off x="-158737" y="2221928"/>
              <a:ext cx="419219" cy="14569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25"/>
          <p:cNvGrpSpPr/>
          <p:nvPr/>
        </p:nvGrpSpPr>
        <p:grpSpPr>
          <a:xfrm>
            <a:off x="8016668" y="119720"/>
            <a:ext cx="824457" cy="719455"/>
            <a:chOff x="8016668" y="119720"/>
            <a:chExt cx="824457" cy="719455"/>
          </a:xfrm>
        </p:grpSpPr>
        <p:sp>
          <p:nvSpPr>
            <p:cNvPr id="570" name="Google Shape;570;p25"/>
            <p:cNvSpPr/>
            <p:nvPr/>
          </p:nvSpPr>
          <p:spPr>
            <a:xfrm>
              <a:off x="8016668" y="11972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8016675" y="6369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8740025" y="7380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5"/>
          <p:cNvGrpSpPr/>
          <p:nvPr/>
        </p:nvGrpSpPr>
        <p:grpSpPr>
          <a:xfrm>
            <a:off x="6" y="3896701"/>
            <a:ext cx="1713892" cy="1244706"/>
            <a:chOff x="6" y="3896701"/>
            <a:chExt cx="1713892" cy="1244706"/>
          </a:xfrm>
        </p:grpSpPr>
        <p:grpSp>
          <p:nvGrpSpPr>
            <p:cNvPr id="574" name="Google Shape;574;p25"/>
            <p:cNvGrpSpPr/>
            <p:nvPr/>
          </p:nvGrpSpPr>
          <p:grpSpPr>
            <a:xfrm rot="751150">
              <a:off x="110265" y="3967231"/>
              <a:ext cx="754542" cy="946219"/>
              <a:chOff x="6063688" y="896804"/>
              <a:chExt cx="254290" cy="318887"/>
            </a:xfrm>
          </p:grpSpPr>
          <p:sp>
            <p:nvSpPr>
              <p:cNvPr id="575" name="Google Shape;575;p25"/>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5"/>
            <p:cNvGrpSpPr/>
            <p:nvPr/>
          </p:nvGrpSpPr>
          <p:grpSpPr>
            <a:xfrm>
              <a:off x="6" y="4843508"/>
              <a:ext cx="1713892" cy="297899"/>
              <a:chOff x="-3714225" y="3650887"/>
              <a:chExt cx="2263161" cy="393369"/>
            </a:xfrm>
          </p:grpSpPr>
          <p:sp>
            <p:nvSpPr>
              <p:cNvPr id="579" name="Google Shape;579;p25"/>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25"/>
            <p:cNvSpPr/>
            <p:nvPr/>
          </p:nvSpPr>
          <p:spPr>
            <a:xfrm>
              <a:off x="220043" y="38967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5"/>
          <p:cNvSpPr/>
          <p:nvPr/>
        </p:nvSpPr>
        <p:spPr>
          <a:xfrm>
            <a:off x="8423999" y="1058876"/>
            <a:ext cx="1203135" cy="34645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flipH="1">
            <a:off x="7896392" y="1614420"/>
            <a:ext cx="1651653" cy="346446"/>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217224" y="445027"/>
            <a:ext cx="1066673" cy="307156"/>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2"/>
        </a:solidFill>
        <a:effectLst/>
      </p:bgPr>
    </p:bg>
    <p:spTree>
      <p:nvGrpSpPr>
        <p:cNvPr id="1" name="Shape 881"/>
        <p:cNvGrpSpPr/>
        <p:nvPr/>
      </p:nvGrpSpPr>
      <p:grpSpPr>
        <a:xfrm>
          <a:off x="0" y="0"/>
          <a:ext cx="0" cy="0"/>
          <a:chOff x="0" y="0"/>
          <a:chExt cx="0" cy="0"/>
        </a:xfrm>
      </p:grpSpPr>
      <p:grpSp>
        <p:nvGrpSpPr>
          <p:cNvPr id="882" name="Google Shape;882;p35"/>
          <p:cNvGrpSpPr/>
          <p:nvPr/>
        </p:nvGrpSpPr>
        <p:grpSpPr>
          <a:xfrm rot="10800000">
            <a:off x="-19" y="793439"/>
            <a:ext cx="9144057" cy="3545416"/>
            <a:chOff x="240700" y="2458750"/>
            <a:chExt cx="2132675" cy="826900"/>
          </a:xfrm>
        </p:grpSpPr>
        <p:sp>
          <p:nvSpPr>
            <p:cNvPr id="883" name="Google Shape;883;p35"/>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35"/>
          <p:cNvSpPr txBox="1">
            <a:spLocks noGrp="1"/>
          </p:cNvSpPr>
          <p:nvPr>
            <p:ph type="ctrTitle"/>
          </p:nvPr>
        </p:nvSpPr>
        <p:spPr>
          <a:xfrm>
            <a:off x="715100" y="450550"/>
            <a:ext cx="4608600" cy="140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6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9" name="Google Shape;889;p35"/>
          <p:cNvSpPr txBox="1">
            <a:spLocks noGrp="1"/>
          </p:cNvSpPr>
          <p:nvPr>
            <p:ph type="subTitle" idx="1"/>
          </p:nvPr>
        </p:nvSpPr>
        <p:spPr>
          <a:xfrm>
            <a:off x="715100" y="1764626"/>
            <a:ext cx="3084600" cy="12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90" name="Google Shape;890;p35"/>
          <p:cNvSpPr txBox="1"/>
          <p:nvPr/>
        </p:nvSpPr>
        <p:spPr>
          <a:xfrm>
            <a:off x="715100" y="4108025"/>
            <a:ext cx="3799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Please keep this slide for attribution</a:t>
            </a:r>
            <a:endParaRPr sz="1200">
              <a:solidFill>
                <a:schemeClr val="dk1"/>
              </a:solidFill>
              <a:latin typeface="Quicksand"/>
              <a:ea typeface="Quicksand"/>
              <a:cs typeface="Quicksand"/>
              <a:sym typeface="Quicksand"/>
            </a:endParaRPr>
          </a:p>
        </p:txBody>
      </p:sp>
      <p:sp>
        <p:nvSpPr>
          <p:cNvPr id="891" name="Google Shape;891;p35"/>
          <p:cNvSpPr/>
          <p:nvPr/>
        </p:nvSpPr>
        <p:spPr>
          <a:xfrm>
            <a:off x="7525889" y="2031441"/>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5915075" y="1347546"/>
            <a:ext cx="1355896" cy="4441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35"/>
          <p:cNvGrpSpPr/>
          <p:nvPr/>
        </p:nvGrpSpPr>
        <p:grpSpPr>
          <a:xfrm>
            <a:off x="8091068" y="102170"/>
            <a:ext cx="804107" cy="701546"/>
            <a:chOff x="8091068" y="102170"/>
            <a:chExt cx="804107" cy="701546"/>
          </a:xfrm>
        </p:grpSpPr>
        <p:sp>
          <p:nvSpPr>
            <p:cNvPr id="894" name="Google Shape;894;p35"/>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35"/>
          <p:cNvSpPr txBox="1"/>
          <p:nvPr/>
        </p:nvSpPr>
        <p:spPr>
          <a:xfrm>
            <a:off x="715100" y="3399075"/>
            <a:ext cx="4359300" cy="59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CREDITS: This presentation template was created by </a:t>
            </a:r>
            <a:r>
              <a:rPr lang="en" sz="1200" b="1">
                <a:solidFill>
                  <a:schemeClr val="dk1"/>
                </a:solidFill>
                <a:uFill>
                  <a:noFill/>
                </a:uFill>
                <a:latin typeface="Quicksand"/>
                <a:ea typeface="Quicksand"/>
                <a:cs typeface="Quicksand"/>
                <a:sym typeface="Quicksand"/>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Quicksand"/>
                <a:ea typeface="Quicksand"/>
                <a:cs typeface="Quicksand"/>
                <a:sym typeface="Quicksand"/>
              </a:rPr>
              <a:t>, including icons by </a:t>
            </a:r>
            <a:r>
              <a:rPr lang="en" sz="1200" b="1">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Quicksand"/>
                <a:ea typeface="Quicksand"/>
                <a:cs typeface="Quicksand"/>
                <a:sym typeface="Quicksand"/>
              </a:rPr>
              <a:t>, and infographics &amp; images by </a:t>
            </a:r>
            <a:r>
              <a:rPr lang="en" sz="12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Quicksand"/>
              <a:ea typeface="Quicksand"/>
              <a:cs typeface="Quicksand"/>
              <a:sym typeface="Quicksa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775" y="445025"/>
            <a:ext cx="81744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fe Savers ExtraBold"/>
              <a:buNone/>
              <a:defRPr sz="3000">
                <a:solidFill>
                  <a:schemeClr val="dk1"/>
                </a:solidFill>
                <a:latin typeface="Life Savers ExtraBold"/>
                <a:ea typeface="Life Savers ExtraBold"/>
                <a:cs typeface="Life Savers ExtraBold"/>
                <a:sym typeface="Life Savers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84775" y="1152475"/>
            <a:ext cx="8174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0" r:id="rId5"/>
    <p:sldLayoutId id="2147483666" r:id="rId6"/>
    <p:sldLayoutId id="2147483667" r:id="rId7"/>
    <p:sldLayoutId id="2147483671" r:id="rId8"/>
    <p:sldLayoutId id="2147483681" r:id="rId9"/>
    <p:sldLayoutId id="2147483682" r:id="rId10"/>
    <p:sldLayoutId id="2147483683" r:id="rId11"/>
    <p:sldLayoutId id="2147483684"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565" y="0"/>
            <a:ext cx="6863436" cy="5143500"/>
          </a:xfrm>
          <a:prstGeom prst="rect">
            <a:avLst/>
          </a:prstGeom>
        </p:spPr>
      </p:pic>
      <p:sp>
        <p:nvSpPr>
          <p:cNvPr id="8" name="Rectangle 7"/>
          <p:cNvSpPr/>
          <p:nvPr/>
        </p:nvSpPr>
        <p:spPr>
          <a:xfrm>
            <a:off x="1654937" y="868536"/>
            <a:ext cx="5225602" cy="3175601"/>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3600" b="1" dirty="0">
              <a:ln w="22225">
                <a:solidFill>
                  <a:schemeClr val="accent2"/>
                </a:solidFill>
                <a:prstDash val="solid"/>
              </a:ln>
              <a:solidFill>
                <a:schemeClr val="accent2">
                  <a:lumMod val="40000"/>
                  <a:lumOff val="60000"/>
                </a:schemeClr>
              </a:solidFill>
            </a:endParaRPr>
          </a:p>
          <a:p>
            <a:pPr algn="ctr"/>
            <a:r>
              <a:rPr lang="en-US" sz="3300" b="1" dirty="0">
                <a:ln w="22225">
                  <a:solidFill>
                    <a:schemeClr val="accent2"/>
                  </a:solidFill>
                  <a:prstDash val="solid"/>
                </a:ln>
                <a:solidFill>
                  <a:srgbClr val="FF0000"/>
                </a:solidFill>
              </a:rPr>
              <a:t>MÔN: MĨ THUẬT </a:t>
            </a:r>
          </a:p>
          <a:p>
            <a:pPr algn="ctr"/>
            <a:r>
              <a:rPr lang="en-US" sz="3300" b="1" dirty="0">
                <a:ln w="22225">
                  <a:solidFill>
                    <a:schemeClr val="accent2"/>
                  </a:solidFill>
                  <a:prstDash val="solid"/>
                </a:ln>
                <a:solidFill>
                  <a:srgbClr val="FF0000"/>
                </a:solidFill>
              </a:rPr>
              <a:t>LỚP: </a:t>
            </a:r>
            <a:r>
              <a:rPr lang="vi-VN" sz="3300" b="1" dirty="0">
                <a:ln w="22225">
                  <a:solidFill>
                    <a:schemeClr val="accent2"/>
                  </a:solidFill>
                  <a:prstDash val="solid"/>
                </a:ln>
                <a:solidFill>
                  <a:srgbClr val="FF0000"/>
                </a:solidFill>
              </a:rPr>
              <a:t>3</a:t>
            </a:r>
            <a:endParaRPr lang="en-US" sz="3300" b="1" dirty="0">
              <a:ln w="22225">
                <a:solidFill>
                  <a:schemeClr val="accent2"/>
                </a:solidFill>
                <a:prstDash val="solid"/>
              </a:ln>
              <a:solidFill>
                <a:srgbClr val="FF0000"/>
              </a:solidFill>
            </a:endParaRPr>
          </a:p>
          <a:p>
            <a:pPr algn="ctr"/>
            <a:r>
              <a:rPr lang="vi-VN" sz="2400" b="1" dirty="0">
                <a:ln w="22225">
                  <a:solidFill>
                    <a:schemeClr val="accent2"/>
                  </a:solidFill>
                  <a:prstDash val="solid"/>
                </a:ln>
                <a:solidFill>
                  <a:srgbClr val="C00000"/>
                </a:solidFill>
              </a:rPr>
              <a:t>Trường: Tiểu học </a:t>
            </a:r>
            <a:r>
              <a:rPr lang="vi-VN" sz="2400" b="1" dirty="0">
                <a:ln w="22225">
                  <a:solidFill>
                    <a:schemeClr val="accent2"/>
                  </a:solidFill>
                  <a:prstDash val="solid"/>
                </a:ln>
                <a:solidFill>
                  <a:srgbClr val="C00000"/>
                </a:solidFill>
              </a:rPr>
              <a:t>Hứa Tạo</a:t>
            </a:r>
            <a:endParaRPr lang="vi-VN" sz="2400" b="1" dirty="0">
              <a:ln w="22225">
                <a:solidFill>
                  <a:schemeClr val="accent2"/>
                </a:solidFill>
                <a:prstDash val="solid"/>
              </a:ln>
              <a:solidFill>
                <a:srgbClr val="C00000"/>
              </a:solidFill>
            </a:endParaRPr>
          </a:p>
          <a:p>
            <a:pPr algn="ctr"/>
            <a:r>
              <a:rPr lang="vi-VN" sz="2400" b="1" dirty="0">
                <a:ln w="22225">
                  <a:solidFill>
                    <a:schemeClr val="accent2"/>
                  </a:solidFill>
                  <a:prstDash val="solid"/>
                </a:ln>
                <a:solidFill>
                  <a:srgbClr val="C00000"/>
                </a:solidFill>
              </a:rPr>
              <a:t>Giáo viên : </a:t>
            </a:r>
            <a:r>
              <a:rPr lang="vi-VN" sz="2400" b="1" dirty="0">
                <a:ln w="22225">
                  <a:solidFill>
                    <a:schemeClr val="accent2"/>
                  </a:solidFill>
                  <a:prstDash val="solid"/>
                </a:ln>
                <a:solidFill>
                  <a:srgbClr val="C00000"/>
                </a:solidFill>
              </a:rPr>
              <a:t>Nguyễn Văn Quang</a:t>
            </a:r>
            <a:endParaRPr lang="vi-VN" sz="2400" b="1" dirty="0">
              <a:ln w="22225">
                <a:solidFill>
                  <a:schemeClr val="accent2"/>
                </a:solidFill>
                <a:prstDash val="solid"/>
              </a:ln>
              <a:solidFill>
                <a:srgbClr val="C00000"/>
              </a:solidFill>
            </a:endParaRPr>
          </a:p>
          <a:p>
            <a:pPr algn="ctr"/>
            <a:endParaRPr lang="en-US" sz="1800" b="1" dirty="0">
              <a:ln w="22225">
                <a:solidFill>
                  <a:schemeClr val="accent2"/>
                </a:solidFill>
                <a:prstDash val="solid"/>
              </a:ln>
              <a:solidFill>
                <a:schemeClr val="accent2">
                  <a:lumMod val="40000"/>
                  <a:lumOff val="60000"/>
                </a:schemeClr>
              </a:solidFill>
            </a:endParaRPr>
          </a:p>
          <a:p>
            <a:pPr algn="ctr"/>
            <a:endParaRPr lang="en-US" sz="135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6999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7" name="TextBox 6">
            <a:extLst>
              <a:ext uri="{FF2B5EF4-FFF2-40B4-BE49-F238E27FC236}">
                <a16:creationId xmlns:a16="http://schemas.microsoft.com/office/drawing/2014/main" xmlns="" id="{CC7A8216-A556-669E-3A39-5022A07B45F9}"/>
              </a:ext>
            </a:extLst>
          </p:cNvPr>
          <p:cNvSpPr txBox="1"/>
          <p:nvPr/>
        </p:nvSpPr>
        <p:spPr>
          <a:xfrm flipH="1">
            <a:off x="93784" y="732718"/>
            <a:ext cx="3808330" cy="1327448"/>
          </a:xfrm>
          <a:prstGeom prst="cloudCallout">
            <a:avLst>
              <a:gd name="adj1" fmla="val 11675"/>
              <a:gd name="adj2" fmla="val 79868"/>
            </a:avLst>
          </a:prstGeom>
          <a:noFill/>
          <a:ln w="12700">
            <a:solidFill>
              <a:schemeClr val="accent1">
                <a:lumMod val="75000"/>
              </a:schemeClr>
            </a:solidFill>
          </a:ln>
        </p:spPr>
        <p:txBody>
          <a:bodyPr wrap="square" rtlCol="0">
            <a:spAutoFit/>
          </a:bodyPr>
          <a:lstStyle/>
          <a:p>
            <a:pPr algn="ctr">
              <a:lnSpc>
                <a:spcPct val="150000"/>
              </a:lnSpc>
            </a:pPr>
            <a:r>
              <a:rPr lang="en-US" sz="1800"/>
              <a:t>Các em quan sát thêm</a:t>
            </a:r>
          </a:p>
          <a:p>
            <a:pPr algn="ctr">
              <a:lnSpc>
                <a:spcPct val="150000"/>
              </a:lnSpc>
            </a:pPr>
            <a:r>
              <a:rPr lang="en-US" sz="1800"/>
              <a:t> các màu sắc</a:t>
            </a:r>
          </a:p>
        </p:txBody>
      </p:sp>
      <p:sp>
        <p:nvSpPr>
          <p:cNvPr id="1955" name="Google Shape;1955;p60"/>
          <p:cNvSpPr/>
          <p:nvPr/>
        </p:nvSpPr>
        <p:spPr>
          <a:xfrm rot="227897" flipH="1">
            <a:off x="7528656" y="155680"/>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xmlns="" id="{E5B561EC-F61D-7F40-E4BA-2088E16BE138}"/>
              </a:ext>
            </a:extLst>
          </p:cNvPr>
          <p:cNvPicPr>
            <a:picLocks noChangeAspect="1"/>
          </p:cNvPicPr>
          <p:nvPr/>
        </p:nvPicPr>
        <p:blipFill>
          <a:blip r:embed="rId3"/>
          <a:stretch>
            <a:fillRect/>
          </a:stretch>
        </p:blipFill>
        <p:spPr>
          <a:xfrm>
            <a:off x="372873" y="2076285"/>
            <a:ext cx="3177821" cy="3177821"/>
          </a:xfrm>
          <a:prstGeom prst="rect">
            <a:avLst/>
          </a:prstGeom>
        </p:spPr>
      </p:pic>
      <p:pic>
        <p:nvPicPr>
          <p:cNvPr id="143" name="Picture 142">
            <a:extLst>
              <a:ext uri="{FF2B5EF4-FFF2-40B4-BE49-F238E27FC236}">
                <a16:creationId xmlns:a16="http://schemas.microsoft.com/office/drawing/2014/main" xmlns="" id="{E52FA299-064C-4526-A041-2576E496B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151" y="218737"/>
            <a:ext cx="2601479" cy="14959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4" name="Picture 143">
            <a:extLst>
              <a:ext uri="{FF2B5EF4-FFF2-40B4-BE49-F238E27FC236}">
                <a16:creationId xmlns:a16="http://schemas.microsoft.com/office/drawing/2014/main" xmlns="" id="{76D02E8D-37F9-3639-5042-D83742CCBA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10" y="2024037"/>
            <a:ext cx="2227385" cy="20312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5" name="Picture 144">
            <a:extLst>
              <a:ext uri="{FF2B5EF4-FFF2-40B4-BE49-F238E27FC236}">
                <a16:creationId xmlns:a16="http://schemas.microsoft.com/office/drawing/2014/main" xmlns="" id="{F5CF5236-E184-EF01-BF0F-C61F24C53D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2114" y="2076285"/>
            <a:ext cx="1971314" cy="20115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4984663" y="1609351"/>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6975024" y="1656811"/>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2869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circle(in)">
                                      <p:cBhvr>
                                        <p:cTn id="7" dur="2000"/>
                                        <p:tgtEl>
                                          <p:spTgt spid="143"/>
                                        </p:tgtEl>
                                      </p:cBhvr>
                                    </p:animEffect>
                                  </p:childTnLst>
                                </p:cTn>
                              </p:par>
                              <p:par>
                                <p:cTn id="8" presetID="6" presetClass="entr" presetSubtype="16"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circle(in)">
                                      <p:cBhvr>
                                        <p:cTn id="10" dur="2000"/>
                                        <p:tgtEl>
                                          <p:spTgt spid="144"/>
                                        </p:tgtEl>
                                      </p:cBhvr>
                                    </p:animEffect>
                                  </p:childTnLst>
                                </p:cTn>
                              </p:par>
                              <p:par>
                                <p:cTn id="11" presetID="6" presetClass="entr" presetSubtype="16"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circle(in)">
                                      <p:cBhvr>
                                        <p:cTn id="13" dur="2000"/>
                                        <p:tgtEl>
                                          <p:spTgt spid="145"/>
                                        </p:tgtEl>
                                      </p:cBhvr>
                                    </p:animEffect>
                                  </p:childTnLst>
                                </p:cTn>
                              </p:par>
                              <p:par>
                                <p:cTn id="14" presetID="6" presetClass="entr" presetSubtype="16"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circle(in)">
                                      <p:cBhvr>
                                        <p:cTn id="16" dur="2000"/>
                                        <p:tgtEl>
                                          <p:spTgt spid="119"/>
                                        </p:tgtEl>
                                      </p:cBhvr>
                                    </p:animEffect>
                                  </p:childTnLst>
                                </p:cTn>
                              </p:par>
                              <p:par>
                                <p:cTn id="17" presetID="6" presetClass="entr" presetSubtype="16"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circle(in)">
                                      <p:cBhvr>
                                        <p:cTn id="19"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155EF9F3-700C-5D0E-A960-D711C167559B}"/>
              </a:ext>
            </a:extLst>
          </p:cNvPr>
          <p:cNvSpPr txBox="1"/>
          <p:nvPr/>
        </p:nvSpPr>
        <p:spPr>
          <a:xfrm>
            <a:off x="2215113" y="305925"/>
            <a:ext cx="4992072" cy="477054"/>
          </a:xfrm>
          <a:prstGeom prst="rect">
            <a:avLst/>
          </a:prstGeom>
          <a:noFill/>
        </p:spPr>
        <p:txBody>
          <a:bodyPr wrap="none" rtlCol="0">
            <a:spAutoFit/>
          </a:bodyPr>
          <a:lstStyle/>
          <a:p>
            <a:r>
              <a:rPr lang="en-US" sz="2500" b="1"/>
              <a:t>MÀU SẮC TRONG CUỘC SỐNG</a:t>
            </a:r>
          </a:p>
        </p:txBody>
      </p:sp>
      <p:grpSp>
        <p:nvGrpSpPr>
          <p:cNvPr id="56" name="Google Shape;1962;p61">
            <a:extLst>
              <a:ext uri="{FF2B5EF4-FFF2-40B4-BE49-F238E27FC236}">
                <a16:creationId xmlns:a16="http://schemas.microsoft.com/office/drawing/2014/main" xmlns="" id="{4897685D-C351-5E9B-6B5C-0CA83B6C49F5}"/>
              </a:ext>
            </a:extLst>
          </p:cNvPr>
          <p:cNvGrpSpPr/>
          <p:nvPr/>
        </p:nvGrpSpPr>
        <p:grpSpPr>
          <a:xfrm>
            <a:off x="7478213" y="127795"/>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a:off x="139197" y="99365"/>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a:off x="8743543" y="41633"/>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xmlns="" id="{E82E9216-E5D1-D485-DB2B-8A6035FE282F}"/>
              </a:ext>
            </a:extLst>
          </p:cNvPr>
          <p:cNvSpPr txBox="1"/>
          <p:nvPr/>
        </p:nvSpPr>
        <p:spPr>
          <a:xfrm>
            <a:off x="5660514" y="2043783"/>
            <a:ext cx="2966737" cy="1884204"/>
          </a:xfrm>
          <a:prstGeom prst="roundRect">
            <a:avLst/>
          </a:prstGeom>
          <a:noFill/>
          <a:ln w="19050">
            <a:solidFill>
              <a:srgbClr val="5A1D1D"/>
            </a:solidFill>
          </a:ln>
        </p:spPr>
        <p:txBody>
          <a:bodyPr wrap="square" rtlCol="0">
            <a:spAutoFit/>
          </a:bodyPr>
          <a:lstStyle/>
          <a:p>
            <a:pPr algn="ctr">
              <a:lnSpc>
                <a:spcPct val="150000"/>
              </a:lnSpc>
            </a:pPr>
            <a:r>
              <a:rPr lang="vi-VN" sz="1800"/>
              <a:t>Em hãy nêu tên các màu sắc có trong những đồ vật trên và chỉ ra các màu cơ bản trong đó.</a:t>
            </a:r>
            <a:endParaRPr lang="en-US" sz="1800"/>
          </a:p>
        </p:txBody>
      </p:sp>
      <p:pic>
        <p:nvPicPr>
          <p:cNvPr id="15" name="Picture 14">
            <a:extLst>
              <a:ext uri="{FF2B5EF4-FFF2-40B4-BE49-F238E27FC236}">
                <a16:creationId xmlns:a16="http://schemas.microsoft.com/office/drawing/2014/main" xmlns="" id="{5D96409D-4761-FBA4-0E82-E7640182E8C8}"/>
              </a:ext>
            </a:extLst>
          </p:cNvPr>
          <p:cNvPicPr>
            <a:picLocks noChangeAspect="1"/>
          </p:cNvPicPr>
          <p:nvPr/>
        </p:nvPicPr>
        <p:blipFill>
          <a:blip r:embed="rId3"/>
          <a:stretch>
            <a:fillRect/>
          </a:stretch>
        </p:blipFill>
        <p:spPr>
          <a:xfrm rot="17146650">
            <a:off x="4883605" y="1023000"/>
            <a:ext cx="1332918" cy="1332918"/>
          </a:xfrm>
          <a:prstGeom prst="rect">
            <a:avLst/>
          </a:prstGeom>
        </p:spPr>
      </p:pic>
      <p:pic>
        <p:nvPicPr>
          <p:cNvPr id="3" name="Picture 2">
            <a:extLst>
              <a:ext uri="{FF2B5EF4-FFF2-40B4-BE49-F238E27FC236}">
                <a16:creationId xmlns:a16="http://schemas.microsoft.com/office/drawing/2014/main" xmlns="" id="{14ADA36C-3FA5-43F5-B3E7-32ED77EEBBC6}"/>
              </a:ext>
            </a:extLst>
          </p:cNvPr>
          <p:cNvPicPr>
            <a:picLocks noChangeAspect="1"/>
          </p:cNvPicPr>
          <p:nvPr/>
        </p:nvPicPr>
        <p:blipFill rotWithShape="1">
          <a:blip r:embed="rId4"/>
          <a:srcRect t="4472"/>
          <a:stretch/>
        </p:blipFill>
        <p:spPr>
          <a:xfrm>
            <a:off x="554380" y="911505"/>
            <a:ext cx="1511232" cy="18824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xmlns="" id="{CBCCA2E5-33B0-7379-88E4-E99596544910}"/>
              </a:ext>
            </a:extLst>
          </p:cNvPr>
          <p:cNvPicPr>
            <a:picLocks noChangeAspect="1"/>
          </p:cNvPicPr>
          <p:nvPr/>
        </p:nvPicPr>
        <p:blipFill rotWithShape="1">
          <a:blip r:embed="rId5"/>
          <a:srcRect l="8370" t="3969" r="2952"/>
          <a:stretch/>
        </p:blipFill>
        <p:spPr>
          <a:xfrm>
            <a:off x="497976" y="2702560"/>
            <a:ext cx="1587581" cy="2215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0" name="Picture 139">
            <a:extLst>
              <a:ext uri="{FF2B5EF4-FFF2-40B4-BE49-F238E27FC236}">
                <a16:creationId xmlns:a16="http://schemas.microsoft.com/office/drawing/2014/main" xmlns="" id="{51B37448-FBFB-3B25-32C2-6C355D12A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493" y="1349250"/>
            <a:ext cx="2761980" cy="29273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98" name="Google Shape;1962;p61">
            <a:extLst>
              <a:ext uri="{FF2B5EF4-FFF2-40B4-BE49-F238E27FC236}">
                <a16:creationId xmlns:a16="http://schemas.microsoft.com/office/drawing/2014/main" xmlns="" id="{828DD03C-44A8-516D-8B08-BF6E10170F2B}"/>
              </a:ext>
            </a:extLst>
          </p:cNvPr>
          <p:cNvGrpSpPr/>
          <p:nvPr/>
        </p:nvGrpSpPr>
        <p:grpSpPr>
          <a:xfrm>
            <a:off x="1913949" y="4496130"/>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6159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circle(in)">
                                      <p:cBhvr>
                                        <p:cTn id="18" dur="2000"/>
                                        <p:tgtEl>
                                          <p:spTgt spid="140"/>
                                        </p:tgtEl>
                                      </p:cBhvr>
                                    </p:animEffect>
                                  </p:childTnLst>
                                </p:cTn>
                              </p:par>
                              <p:par>
                                <p:cTn id="19" presetID="6" presetClass="entr" presetSubtype="16"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circle(in)">
                                      <p:cBhvr>
                                        <p:cTn id="21" dur="20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xmlns="" id="{14ADA36C-3FA5-43F5-B3E7-32ED77EEBBC6}"/>
              </a:ext>
            </a:extLst>
          </p:cNvPr>
          <p:cNvPicPr>
            <a:picLocks noChangeAspect="1"/>
          </p:cNvPicPr>
          <p:nvPr/>
        </p:nvPicPr>
        <p:blipFill rotWithShape="1">
          <a:blip r:embed="rId3"/>
          <a:srcRect t="4472"/>
          <a:stretch/>
        </p:blipFill>
        <p:spPr>
          <a:xfrm>
            <a:off x="3361158" y="671521"/>
            <a:ext cx="2685097" cy="3344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8" name="Google Shape;1962;p61">
            <a:extLst>
              <a:ext uri="{FF2B5EF4-FFF2-40B4-BE49-F238E27FC236}">
                <a16:creationId xmlns:a16="http://schemas.microsoft.com/office/drawing/2014/main" xmlns="" id="{828DD03C-44A8-516D-8B08-BF6E10170F2B}"/>
              </a:ext>
            </a:extLst>
          </p:cNvPr>
          <p:cNvGrpSpPr/>
          <p:nvPr/>
        </p:nvGrpSpPr>
        <p:grpSpPr>
          <a:xfrm>
            <a:off x="5849674" y="3495759"/>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962;p61">
            <a:extLst>
              <a:ext uri="{FF2B5EF4-FFF2-40B4-BE49-F238E27FC236}">
                <a16:creationId xmlns:a16="http://schemas.microsoft.com/office/drawing/2014/main" xmlns="" id="{4897685D-C351-5E9B-6B5C-0CA83B6C49F5}"/>
              </a:ext>
            </a:extLst>
          </p:cNvPr>
          <p:cNvGrpSpPr/>
          <p:nvPr/>
        </p:nvGrpSpPr>
        <p:grpSpPr>
          <a:xfrm>
            <a:off x="2994577" y="604989"/>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a:off x="5554814" y="137770"/>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a:off x="3314593" y="3846114"/>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Freeform: Shape 21">
            <a:extLst>
              <a:ext uri="{FF2B5EF4-FFF2-40B4-BE49-F238E27FC236}">
                <a16:creationId xmlns:a16="http://schemas.microsoft.com/office/drawing/2014/main" xmlns="" id="{B3AB3708-83B8-DD6D-95BE-CDF244F79499}"/>
              </a:ext>
            </a:extLst>
          </p:cNvPr>
          <p:cNvSpPr/>
          <p:nvPr/>
        </p:nvSpPr>
        <p:spPr>
          <a:xfrm>
            <a:off x="1422397" y="383822"/>
            <a:ext cx="3104447" cy="1016000"/>
          </a:xfrm>
          <a:custGeom>
            <a:avLst/>
            <a:gdLst>
              <a:gd name="connsiteX0" fmla="*/ 3104447 w 3104447"/>
              <a:gd name="connsiteY0" fmla="*/ 903111 h 1016000"/>
              <a:gd name="connsiteX1" fmla="*/ 2935114 w 3104447"/>
              <a:gd name="connsiteY1" fmla="*/ 564445 h 1016000"/>
              <a:gd name="connsiteX2" fmla="*/ 2833514 w 3104447"/>
              <a:gd name="connsiteY2" fmla="*/ 462845 h 1016000"/>
              <a:gd name="connsiteX3" fmla="*/ 2630314 w 3104447"/>
              <a:gd name="connsiteY3" fmla="*/ 270934 h 1016000"/>
              <a:gd name="connsiteX4" fmla="*/ 2133603 w 3104447"/>
              <a:gd name="connsiteY4" fmla="*/ 67734 h 1016000"/>
              <a:gd name="connsiteX5" fmla="*/ 2054581 w 3104447"/>
              <a:gd name="connsiteY5" fmla="*/ 33867 h 1016000"/>
              <a:gd name="connsiteX6" fmla="*/ 1930403 w 3104447"/>
              <a:gd name="connsiteY6" fmla="*/ 22578 h 1016000"/>
              <a:gd name="connsiteX7" fmla="*/ 1704625 w 3104447"/>
              <a:gd name="connsiteY7" fmla="*/ 0 h 1016000"/>
              <a:gd name="connsiteX8" fmla="*/ 1049870 w 3104447"/>
              <a:gd name="connsiteY8" fmla="*/ 33867 h 1016000"/>
              <a:gd name="connsiteX9" fmla="*/ 733781 w 3104447"/>
              <a:gd name="connsiteY9" fmla="*/ 135467 h 1016000"/>
              <a:gd name="connsiteX10" fmla="*/ 451559 w 3104447"/>
              <a:gd name="connsiteY10" fmla="*/ 349956 h 1016000"/>
              <a:gd name="connsiteX11" fmla="*/ 214492 w 3104447"/>
              <a:gd name="connsiteY11" fmla="*/ 598311 h 1016000"/>
              <a:gd name="connsiteX12" fmla="*/ 67736 w 3104447"/>
              <a:gd name="connsiteY12" fmla="*/ 801511 h 1016000"/>
              <a:gd name="connsiteX13" fmla="*/ 22581 w 3104447"/>
              <a:gd name="connsiteY13" fmla="*/ 903111 h 1016000"/>
              <a:gd name="connsiteX14" fmla="*/ 3 w 3104447"/>
              <a:gd name="connsiteY14"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47" h="1016000">
                <a:moveTo>
                  <a:pt x="3104447" y="903111"/>
                </a:moveTo>
                <a:cubicBezTo>
                  <a:pt x="3064889" y="784432"/>
                  <a:pt x="3026324" y="655655"/>
                  <a:pt x="2935114" y="564445"/>
                </a:cubicBezTo>
                <a:cubicBezTo>
                  <a:pt x="2901247" y="530578"/>
                  <a:pt x="2865450" y="498538"/>
                  <a:pt x="2833514" y="462845"/>
                </a:cubicBezTo>
                <a:cubicBezTo>
                  <a:pt x="2730156" y="347327"/>
                  <a:pt x="2767767" y="345908"/>
                  <a:pt x="2630314" y="270934"/>
                </a:cubicBezTo>
                <a:cubicBezTo>
                  <a:pt x="2367203" y="127419"/>
                  <a:pt x="2399450" y="162679"/>
                  <a:pt x="2133603" y="67734"/>
                </a:cubicBezTo>
                <a:cubicBezTo>
                  <a:pt x="2106615" y="58095"/>
                  <a:pt x="2082556" y="40084"/>
                  <a:pt x="2054581" y="33867"/>
                </a:cubicBezTo>
                <a:cubicBezTo>
                  <a:pt x="2014007" y="24851"/>
                  <a:pt x="1971773" y="26582"/>
                  <a:pt x="1930403" y="22578"/>
                </a:cubicBezTo>
                <a:lnTo>
                  <a:pt x="1704625" y="0"/>
                </a:lnTo>
                <a:cubicBezTo>
                  <a:pt x="1486373" y="11289"/>
                  <a:pt x="1266316" y="3665"/>
                  <a:pt x="1049870" y="33867"/>
                </a:cubicBezTo>
                <a:cubicBezTo>
                  <a:pt x="940260" y="49161"/>
                  <a:pt x="836928" y="95354"/>
                  <a:pt x="733781" y="135467"/>
                </a:cubicBezTo>
                <a:cubicBezTo>
                  <a:pt x="661918" y="163414"/>
                  <a:pt x="463759" y="338398"/>
                  <a:pt x="451559" y="349956"/>
                </a:cubicBezTo>
                <a:cubicBezTo>
                  <a:pt x="368477" y="428666"/>
                  <a:pt x="284755" y="507973"/>
                  <a:pt x="214492" y="598311"/>
                </a:cubicBezTo>
                <a:cubicBezTo>
                  <a:pt x="166766" y="659673"/>
                  <a:pt x="105872" y="732866"/>
                  <a:pt x="67736" y="801511"/>
                </a:cubicBezTo>
                <a:cubicBezTo>
                  <a:pt x="49738" y="833908"/>
                  <a:pt x="34301" y="867952"/>
                  <a:pt x="22581" y="903111"/>
                </a:cubicBezTo>
                <a:cubicBezTo>
                  <a:pt x="-813" y="973294"/>
                  <a:pt x="3" y="973824"/>
                  <a:pt x="3" y="10160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5274E5D2-FB84-5806-F606-B57A81AB565C}"/>
              </a:ext>
            </a:extLst>
          </p:cNvPr>
          <p:cNvSpPr/>
          <p:nvPr/>
        </p:nvSpPr>
        <p:spPr>
          <a:xfrm>
            <a:off x="1794933" y="1388533"/>
            <a:ext cx="2077156" cy="1223571"/>
          </a:xfrm>
          <a:custGeom>
            <a:avLst/>
            <a:gdLst>
              <a:gd name="connsiteX0" fmla="*/ 2359378 w 2359378"/>
              <a:gd name="connsiteY0" fmla="*/ 0 h 1215347"/>
              <a:gd name="connsiteX1" fmla="*/ 2291645 w 2359378"/>
              <a:gd name="connsiteY1" fmla="*/ 146756 h 1215347"/>
              <a:gd name="connsiteX2" fmla="*/ 2065867 w 2359378"/>
              <a:gd name="connsiteY2" fmla="*/ 508000 h 1215347"/>
              <a:gd name="connsiteX3" fmla="*/ 1964267 w 2359378"/>
              <a:gd name="connsiteY3" fmla="*/ 609600 h 1215347"/>
              <a:gd name="connsiteX4" fmla="*/ 1806222 w 2359378"/>
              <a:gd name="connsiteY4" fmla="*/ 733778 h 1215347"/>
              <a:gd name="connsiteX5" fmla="*/ 1388533 w 2359378"/>
              <a:gd name="connsiteY5" fmla="*/ 914400 h 1215347"/>
              <a:gd name="connsiteX6" fmla="*/ 688622 w 2359378"/>
              <a:gd name="connsiteY6" fmla="*/ 1128889 h 1215347"/>
              <a:gd name="connsiteX7" fmla="*/ 440267 w 2359378"/>
              <a:gd name="connsiteY7" fmla="*/ 1207911 h 1215347"/>
              <a:gd name="connsiteX8" fmla="*/ 0 w 2359378"/>
              <a:gd name="connsiteY8" fmla="*/ 1207911 h 121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378" h="1215347">
                <a:moveTo>
                  <a:pt x="2359378" y="0"/>
                </a:moveTo>
                <a:cubicBezTo>
                  <a:pt x="2235984" y="154243"/>
                  <a:pt x="2395859" y="-61673"/>
                  <a:pt x="2291645" y="146756"/>
                </a:cubicBezTo>
                <a:cubicBezTo>
                  <a:pt x="2269285" y="191476"/>
                  <a:pt x="2129448" y="432497"/>
                  <a:pt x="2065867" y="508000"/>
                </a:cubicBezTo>
                <a:cubicBezTo>
                  <a:pt x="2035016" y="544635"/>
                  <a:pt x="2000409" y="578173"/>
                  <a:pt x="1964267" y="609600"/>
                </a:cubicBezTo>
                <a:cubicBezTo>
                  <a:pt x="1913710" y="653563"/>
                  <a:pt x="1863146" y="698446"/>
                  <a:pt x="1806222" y="733778"/>
                </a:cubicBezTo>
                <a:cubicBezTo>
                  <a:pt x="1744071" y="772355"/>
                  <a:pt x="1424237" y="901611"/>
                  <a:pt x="1388533" y="914400"/>
                </a:cubicBezTo>
                <a:cubicBezTo>
                  <a:pt x="394718" y="1270394"/>
                  <a:pt x="1210194" y="981780"/>
                  <a:pt x="688622" y="1128889"/>
                </a:cubicBezTo>
                <a:cubicBezTo>
                  <a:pt x="605010" y="1152472"/>
                  <a:pt x="526575" y="1198007"/>
                  <a:pt x="440267" y="1207911"/>
                </a:cubicBezTo>
                <a:cubicBezTo>
                  <a:pt x="294468" y="1224642"/>
                  <a:pt x="146756" y="1207911"/>
                  <a:pt x="0" y="120791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58FEB5E7-42A5-E26D-2193-34265CE4AD23}"/>
              </a:ext>
            </a:extLst>
          </p:cNvPr>
          <p:cNvSpPr/>
          <p:nvPr/>
        </p:nvSpPr>
        <p:spPr>
          <a:xfrm>
            <a:off x="2348089" y="1998133"/>
            <a:ext cx="1388533" cy="1501423"/>
          </a:xfrm>
          <a:custGeom>
            <a:avLst/>
            <a:gdLst>
              <a:gd name="connsiteX0" fmla="*/ 1388533 w 1388533"/>
              <a:gd name="connsiteY0" fmla="*/ 0 h 1501423"/>
              <a:gd name="connsiteX1" fmla="*/ 1332089 w 1388533"/>
              <a:gd name="connsiteY1" fmla="*/ 67734 h 1501423"/>
              <a:gd name="connsiteX2" fmla="*/ 1253067 w 1388533"/>
              <a:gd name="connsiteY2" fmla="*/ 191911 h 1501423"/>
              <a:gd name="connsiteX3" fmla="*/ 1196622 w 1388533"/>
              <a:gd name="connsiteY3" fmla="*/ 248356 h 1501423"/>
              <a:gd name="connsiteX4" fmla="*/ 1128889 w 1388533"/>
              <a:gd name="connsiteY4" fmla="*/ 338667 h 1501423"/>
              <a:gd name="connsiteX5" fmla="*/ 1061155 w 1388533"/>
              <a:gd name="connsiteY5" fmla="*/ 395111 h 1501423"/>
              <a:gd name="connsiteX6" fmla="*/ 903111 w 1388533"/>
              <a:gd name="connsiteY6" fmla="*/ 575734 h 1501423"/>
              <a:gd name="connsiteX7" fmla="*/ 812800 w 1388533"/>
              <a:gd name="connsiteY7" fmla="*/ 654756 h 1501423"/>
              <a:gd name="connsiteX8" fmla="*/ 699911 w 1388533"/>
              <a:gd name="connsiteY8" fmla="*/ 778934 h 1501423"/>
              <a:gd name="connsiteX9" fmla="*/ 654755 w 1388533"/>
              <a:gd name="connsiteY9" fmla="*/ 835378 h 1501423"/>
              <a:gd name="connsiteX10" fmla="*/ 575733 w 1388533"/>
              <a:gd name="connsiteY10" fmla="*/ 914400 h 1501423"/>
              <a:gd name="connsiteX11" fmla="*/ 474133 w 1388533"/>
              <a:gd name="connsiteY11" fmla="*/ 1049867 h 1501423"/>
              <a:gd name="connsiteX12" fmla="*/ 428978 w 1388533"/>
              <a:gd name="connsiteY12" fmla="*/ 1106311 h 1501423"/>
              <a:gd name="connsiteX13" fmla="*/ 338667 w 1388533"/>
              <a:gd name="connsiteY13" fmla="*/ 1185334 h 1501423"/>
              <a:gd name="connsiteX14" fmla="*/ 270933 w 1388533"/>
              <a:gd name="connsiteY14" fmla="*/ 1230489 h 1501423"/>
              <a:gd name="connsiteX15" fmla="*/ 237067 w 1388533"/>
              <a:gd name="connsiteY15" fmla="*/ 1264356 h 1501423"/>
              <a:gd name="connsiteX16" fmla="*/ 203200 w 1388533"/>
              <a:gd name="connsiteY16" fmla="*/ 1286934 h 1501423"/>
              <a:gd name="connsiteX17" fmla="*/ 124178 w 1388533"/>
              <a:gd name="connsiteY17" fmla="*/ 1365956 h 1501423"/>
              <a:gd name="connsiteX18" fmla="*/ 101600 w 1388533"/>
              <a:gd name="connsiteY18" fmla="*/ 1399823 h 1501423"/>
              <a:gd name="connsiteX19" fmla="*/ 0 w 1388533"/>
              <a:gd name="connsiteY19" fmla="*/ 1501423 h 150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533" h="1501423">
                <a:moveTo>
                  <a:pt x="1388533" y="0"/>
                </a:moveTo>
                <a:cubicBezTo>
                  <a:pt x="1369718" y="22578"/>
                  <a:pt x="1349038" y="43723"/>
                  <a:pt x="1332089" y="67734"/>
                </a:cubicBezTo>
                <a:cubicBezTo>
                  <a:pt x="1303795" y="107817"/>
                  <a:pt x="1287760" y="157218"/>
                  <a:pt x="1253067" y="191911"/>
                </a:cubicBezTo>
                <a:cubicBezTo>
                  <a:pt x="1234252" y="210726"/>
                  <a:pt x="1213809" y="228043"/>
                  <a:pt x="1196622" y="248356"/>
                </a:cubicBezTo>
                <a:cubicBezTo>
                  <a:pt x="1172316" y="277082"/>
                  <a:pt x="1154412" y="311017"/>
                  <a:pt x="1128889" y="338667"/>
                </a:cubicBezTo>
                <a:cubicBezTo>
                  <a:pt x="1108954" y="360263"/>
                  <a:pt x="1081424" y="373829"/>
                  <a:pt x="1061155" y="395111"/>
                </a:cubicBezTo>
                <a:cubicBezTo>
                  <a:pt x="1005981" y="453043"/>
                  <a:pt x="963319" y="523053"/>
                  <a:pt x="903111" y="575734"/>
                </a:cubicBezTo>
                <a:cubicBezTo>
                  <a:pt x="873007" y="602075"/>
                  <a:pt x="841085" y="626471"/>
                  <a:pt x="812800" y="654756"/>
                </a:cubicBezTo>
                <a:cubicBezTo>
                  <a:pt x="773244" y="694312"/>
                  <a:pt x="736748" y="736835"/>
                  <a:pt x="699911" y="778934"/>
                </a:cubicBezTo>
                <a:cubicBezTo>
                  <a:pt x="684044" y="797067"/>
                  <a:pt x="671036" y="817617"/>
                  <a:pt x="654755" y="835378"/>
                </a:cubicBezTo>
                <a:cubicBezTo>
                  <a:pt x="629583" y="862838"/>
                  <a:pt x="599728" y="885906"/>
                  <a:pt x="575733" y="914400"/>
                </a:cubicBezTo>
                <a:cubicBezTo>
                  <a:pt x="539375" y="957575"/>
                  <a:pt x="508420" y="1005030"/>
                  <a:pt x="474133" y="1049867"/>
                </a:cubicBezTo>
                <a:cubicBezTo>
                  <a:pt x="459497" y="1069007"/>
                  <a:pt x="446015" y="1089274"/>
                  <a:pt x="428978" y="1106311"/>
                </a:cubicBezTo>
                <a:cubicBezTo>
                  <a:pt x="390252" y="1145037"/>
                  <a:pt x="389197" y="1148585"/>
                  <a:pt x="338667" y="1185334"/>
                </a:cubicBezTo>
                <a:cubicBezTo>
                  <a:pt x="316722" y="1201294"/>
                  <a:pt x="292352" y="1213830"/>
                  <a:pt x="270933" y="1230489"/>
                </a:cubicBezTo>
                <a:cubicBezTo>
                  <a:pt x="258331" y="1240290"/>
                  <a:pt x="249331" y="1254135"/>
                  <a:pt x="237067" y="1264356"/>
                </a:cubicBezTo>
                <a:cubicBezTo>
                  <a:pt x="226644" y="1273042"/>
                  <a:pt x="213285" y="1277858"/>
                  <a:pt x="203200" y="1286934"/>
                </a:cubicBezTo>
                <a:cubicBezTo>
                  <a:pt x="175511" y="1311854"/>
                  <a:pt x="144841" y="1334961"/>
                  <a:pt x="124178" y="1365956"/>
                </a:cubicBezTo>
                <a:cubicBezTo>
                  <a:pt x="116652" y="1377245"/>
                  <a:pt x="110727" y="1389784"/>
                  <a:pt x="101600" y="1399823"/>
                </a:cubicBezTo>
                <a:lnTo>
                  <a:pt x="0" y="150142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11CBD8CC-D755-91DE-E426-533053F74254}"/>
              </a:ext>
            </a:extLst>
          </p:cNvPr>
          <p:cNvSpPr/>
          <p:nvPr/>
        </p:nvSpPr>
        <p:spPr>
          <a:xfrm>
            <a:off x="4842933" y="688622"/>
            <a:ext cx="2449689" cy="496711"/>
          </a:xfrm>
          <a:custGeom>
            <a:avLst/>
            <a:gdLst>
              <a:gd name="connsiteX0" fmla="*/ 0 w 2449689"/>
              <a:gd name="connsiteY0" fmla="*/ 349956 h 496711"/>
              <a:gd name="connsiteX1" fmla="*/ 112889 w 2449689"/>
              <a:gd name="connsiteY1" fmla="*/ 293511 h 496711"/>
              <a:gd name="connsiteX2" fmla="*/ 191911 w 2449689"/>
              <a:gd name="connsiteY2" fmla="*/ 259645 h 496711"/>
              <a:gd name="connsiteX3" fmla="*/ 474134 w 2449689"/>
              <a:gd name="connsiteY3" fmla="*/ 112889 h 496711"/>
              <a:gd name="connsiteX4" fmla="*/ 620889 w 2449689"/>
              <a:gd name="connsiteY4" fmla="*/ 56445 h 496711"/>
              <a:gd name="connsiteX5" fmla="*/ 869245 w 2449689"/>
              <a:gd name="connsiteY5" fmla="*/ 11289 h 496711"/>
              <a:gd name="connsiteX6" fmla="*/ 982134 w 2449689"/>
              <a:gd name="connsiteY6" fmla="*/ 0 h 496711"/>
              <a:gd name="connsiteX7" fmla="*/ 1433689 w 2449689"/>
              <a:gd name="connsiteY7" fmla="*/ 11289 h 496711"/>
              <a:gd name="connsiteX8" fmla="*/ 1862667 w 2449689"/>
              <a:gd name="connsiteY8" fmla="*/ 180622 h 496711"/>
              <a:gd name="connsiteX9" fmla="*/ 2190045 w 2449689"/>
              <a:gd name="connsiteY9" fmla="*/ 349956 h 496711"/>
              <a:gd name="connsiteX10" fmla="*/ 2314223 w 2449689"/>
              <a:gd name="connsiteY10" fmla="*/ 417689 h 496711"/>
              <a:gd name="connsiteX11" fmla="*/ 2393245 w 2449689"/>
              <a:gd name="connsiteY11" fmla="*/ 474134 h 496711"/>
              <a:gd name="connsiteX12" fmla="*/ 2427111 w 2449689"/>
              <a:gd name="connsiteY12" fmla="*/ 485422 h 496711"/>
              <a:gd name="connsiteX13" fmla="*/ 2449689 w 2449689"/>
              <a:gd name="connsiteY13" fmla="*/ 496711 h 49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689" h="496711">
                <a:moveTo>
                  <a:pt x="0" y="349956"/>
                </a:moveTo>
                <a:cubicBezTo>
                  <a:pt x="163890" y="295326"/>
                  <a:pt x="-13212" y="362293"/>
                  <a:pt x="112889" y="293511"/>
                </a:cubicBezTo>
                <a:cubicBezTo>
                  <a:pt x="138047" y="279788"/>
                  <a:pt x="166679" y="273232"/>
                  <a:pt x="191911" y="259645"/>
                </a:cubicBezTo>
                <a:cubicBezTo>
                  <a:pt x="389309" y="153354"/>
                  <a:pt x="49002" y="276400"/>
                  <a:pt x="474134" y="112889"/>
                </a:cubicBezTo>
                <a:cubicBezTo>
                  <a:pt x="523052" y="94074"/>
                  <a:pt x="569495" y="66724"/>
                  <a:pt x="620889" y="56445"/>
                </a:cubicBezTo>
                <a:cubicBezTo>
                  <a:pt x="707018" y="39219"/>
                  <a:pt x="773590" y="25460"/>
                  <a:pt x="869245" y="11289"/>
                </a:cubicBezTo>
                <a:cubicBezTo>
                  <a:pt x="906654" y="5747"/>
                  <a:pt x="944504" y="3763"/>
                  <a:pt x="982134" y="0"/>
                </a:cubicBezTo>
                <a:cubicBezTo>
                  <a:pt x="1132652" y="3763"/>
                  <a:pt x="1283585" y="-484"/>
                  <a:pt x="1433689" y="11289"/>
                </a:cubicBezTo>
                <a:cubicBezTo>
                  <a:pt x="1540630" y="19677"/>
                  <a:pt x="1841295" y="169568"/>
                  <a:pt x="1862667" y="180622"/>
                </a:cubicBezTo>
                <a:lnTo>
                  <a:pt x="2190045" y="349956"/>
                </a:lnTo>
                <a:cubicBezTo>
                  <a:pt x="2231791" y="371873"/>
                  <a:pt x="2275856" y="390284"/>
                  <a:pt x="2314223" y="417689"/>
                </a:cubicBezTo>
                <a:cubicBezTo>
                  <a:pt x="2340564" y="436504"/>
                  <a:pt x="2365488" y="457480"/>
                  <a:pt x="2393245" y="474134"/>
                </a:cubicBezTo>
                <a:cubicBezTo>
                  <a:pt x="2403448" y="480256"/>
                  <a:pt x="2416063" y="481003"/>
                  <a:pt x="2427111" y="485422"/>
                </a:cubicBezTo>
                <a:cubicBezTo>
                  <a:pt x="2434924" y="488547"/>
                  <a:pt x="2442163" y="492948"/>
                  <a:pt x="2449689" y="49671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598CBE3E-886A-6496-DDDD-668F4531E441}"/>
              </a:ext>
            </a:extLst>
          </p:cNvPr>
          <p:cNvSpPr/>
          <p:nvPr/>
        </p:nvSpPr>
        <p:spPr>
          <a:xfrm>
            <a:off x="5000978" y="2020711"/>
            <a:ext cx="1964357" cy="496711"/>
          </a:xfrm>
          <a:custGeom>
            <a:avLst/>
            <a:gdLst>
              <a:gd name="connsiteX0" fmla="*/ 0 w 1964357"/>
              <a:gd name="connsiteY0" fmla="*/ 474133 h 496711"/>
              <a:gd name="connsiteX1" fmla="*/ 56444 w 1964357"/>
              <a:gd name="connsiteY1" fmla="*/ 496711 h 496711"/>
              <a:gd name="connsiteX2" fmla="*/ 440266 w 1964357"/>
              <a:gd name="connsiteY2" fmla="*/ 474133 h 496711"/>
              <a:gd name="connsiteX3" fmla="*/ 699911 w 1964357"/>
              <a:gd name="connsiteY3" fmla="*/ 361245 h 496711"/>
              <a:gd name="connsiteX4" fmla="*/ 1049866 w 1964357"/>
              <a:gd name="connsiteY4" fmla="*/ 214489 h 496711"/>
              <a:gd name="connsiteX5" fmla="*/ 1749778 w 1964357"/>
              <a:gd name="connsiteY5" fmla="*/ 90311 h 496711"/>
              <a:gd name="connsiteX6" fmla="*/ 1930400 w 1964357"/>
              <a:gd name="connsiteY6" fmla="*/ 22578 h 496711"/>
              <a:gd name="connsiteX7" fmla="*/ 1964266 w 1964357"/>
              <a:gd name="connsiteY7" fmla="*/ 0 h 49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357" h="496711">
                <a:moveTo>
                  <a:pt x="0" y="474133"/>
                </a:moveTo>
                <a:cubicBezTo>
                  <a:pt x="18815" y="481659"/>
                  <a:pt x="36180" y="496711"/>
                  <a:pt x="56444" y="496711"/>
                </a:cubicBezTo>
                <a:cubicBezTo>
                  <a:pt x="184606" y="496711"/>
                  <a:pt x="313228" y="491071"/>
                  <a:pt x="440266" y="474133"/>
                </a:cubicBezTo>
                <a:cubicBezTo>
                  <a:pt x="512528" y="464498"/>
                  <a:pt x="638943" y="388184"/>
                  <a:pt x="699911" y="361245"/>
                </a:cubicBezTo>
                <a:cubicBezTo>
                  <a:pt x="815613" y="310121"/>
                  <a:pt x="925630" y="238279"/>
                  <a:pt x="1049866" y="214489"/>
                </a:cubicBezTo>
                <a:cubicBezTo>
                  <a:pt x="1636372" y="102179"/>
                  <a:pt x="1401951" y="136688"/>
                  <a:pt x="1749778" y="90311"/>
                </a:cubicBezTo>
                <a:cubicBezTo>
                  <a:pt x="1923295" y="3553"/>
                  <a:pt x="1799320" y="51707"/>
                  <a:pt x="1930400" y="22578"/>
                </a:cubicBezTo>
                <a:cubicBezTo>
                  <a:pt x="1967836" y="14259"/>
                  <a:pt x="1964266" y="21873"/>
                  <a:pt x="1964266"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3AA51A9F-0B3A-AAD4-A29B-7E4E22B6932D}"/>
              </a:ext>
            </a:extLst>
          </p:cNvPr>
          <p:cNvSpPr/>
          <p:nvPr/>
        </p:nvSpPr>
        <p:spPr>
          <a:xfrm>
            <a:off x="4967111" y="3070578"/>
            <a:ext cx="1964267" cy="62411"/>
          </a:xfrm>
          <a:custGeom>
            <a:avLst/>
            <a:gdLst>
              <a:gd name="connsiteX0" fmla="*/ 0 w 1964267"/>
              <a:gd name="connsiteY0" fmla="*/ 0 h 62411"/>
              <a:gd name="connsiteX1" fmla="*/ 248356 w 1964267"/>
              <a:gd name="connsiteY1" fmla="*/ 22578 h 62411"/>
              <a:gd name="connsiteX2" fmla="*/ 722489 w 1964267"/>
              <a:gd name="connsiteY2" fmla="*/ 45155 h 62411"/>
              <a:gd name="connsiteX3" fmla="*/ 1964267 w 1964267"/>
              <a:gd name="connsiteY3" fmla="*/ 56444 h 62411"/>
            </a:gdLst>
            <a:ahLst/>
            <a:cxnLst>
              <a:cxn ang="0">
                <a:pos x="connsiteX0" y="connsiteY0"/>
              </a:cxn>
              <a:cxn ang="0">
                <a:pos x="connsiteX1" y="connsiteY1"/>
              </a:cxn>
              <a:cxn ang="0">
                <a:pos x="connsiteX2" y="connsiteY2"/>
              </a:cxn>
              <a:cxn ang="0">
                <a:pos x="connsiteX3" y="connsiteY3"/>
              </a:cxn>
            </a:cxnLst>
            <a:rect l="l" t="t" r="r" b="b"/>
            <a:pathLst>
              <a:path w="1964267" h="62411">
                <a:moveTo>
                  <a:pt x="0" y="0"/>
                </a:moveTo>
                <a:cubicBezTo>
                  <a:pt x="115901" y="23180"/>
                  <a:pt x="48580" y="12420"/>
                  <a:pt x="248356" y="22578"/>
                </a:cubicBezTo>
                <a:lnTo>
                  <a:pt x="722489" y="45155"/>
                </a:lnTo>
                <a:cubicBezTo>
                  <a:pt x="1332351" y="75648"/>
                  <a:pt x="546543" y="56444"/>
                  <a:pt x="1964267" y="564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6E58188B-4F06-1094-423B-A0FB410C56CB}"/>
              </a:ext>
            </a:extLst>
          </p:cNvPr>
          <p:cNvSpPr txBox="1"/>
          <p:nvPr/>
        </p:nvSpPr>
        <p:spPr>
          <a:xfrm>
            <a:off x="993422" y="1399822"/>
            <a:ext cx="598241" cy="400110"/>
          </a:xfrm>
          <a:prstGeom prst="rect">
            <a:avLst/>
          </a:prstGeom>
          <a:noFill/>
        </p:spPr>
        <p:txBody>
          <a:bodyPr wrap="none" rtlCol="0">
            <a:spAutoFit/>
          </a:bodyPr>
          <a:lstStyle/>
          <a:p>
            <a:r>
              <a:rPr lang="en-US" sz="2000" b="1"/>
              <a:t>Đỏ </a:t>
            </a:r>
          </a:p>
        </p:txBody>
      </p:sp>
      <p:sp>
        <p:nvSpPr>
          <p:cNvPr id="29" name="TextBox 28">
            <a:extLst>
              <a:ext uri="{FF2B5EF4-FFF2-40B4-BE49-F238E27FC236}">
                <a16:creationId xmlns:a16="http://schemas.microsoft.com/office/drawing/2014/main" xmlns="" id="{A0E3640B-F429-EEDE-B728-DEDE8F4C917D}"/>
              </a:ext>
            </a:extLst>
          </p:cNvPr>
          <p:cNvSpPr txBox="1"/>
          <p:nvPr/>
        </p:nvSpPr>
        <p:spPr>
          <a:xfrm>
            <a:off x="957979" y="2501292"/>
            <a:ext cx="883575" cy="400110"/>
          </a:xfrm>
          <a:prstGeom prst="rect">
            <a:avLst/>
          </a:prstGeom>
          <a:noFill/>
        </p:spPr>
        <p:txBody>
          <a:bodyPr wrap="none" rtlCol="0">
            <a:spAutoFit/>
          </a:bodyPr>
          <a:lstStyle/>
          <a:p>
            <a:r>
              <a:rPr lang="en-US" sz="2000" b="1"/>
              <a:t>Vàng </a:t>
            </a:r>
          </a:p>
        </p:txBody>
      </p:sp>
      <p:sp>
        <p:nvSpPr>
          <p:cNvPr id="30" name="TextBox 29">
            <a:extLst>
              <a:ext uri="{FF2B5EF4-FFF2-40B4-BE49-F238E27FC236}">
                <a16:creationId xmlns:a16="http://schemas.microsoft.com/office/drawing/2014/main" xmlns="" id="{933FA903-5F73-4B18-7F64-848AB8FC527D}"/>
              </a:ext>
            </a:extLst>
          </p:cNvPr>
          <p:cNvSpPr txBox="1"/>
          <p:nvPr/>
        </p:nvSpPr>
        <p:spPr>
          <a:xfrm>
            <a:off x="1231024" y="3499282"/>
            <a:ext cx="1497526" cy="400110"/>
          </a:xfrm>
          <a:prstGeom prst="rect">
            <a:avLst/>
          </a:prstGeom>
          <a:noFill/>
        </p:spPr>
        <p:txBody>
          <a:bodyPr wrap="none" rtlCol="0">
            <a:spAutoFit/>
          </a:bodyPr>
          <a:lstStyle/>
          <a:p>
            <a:r>
              <a:rPr lang="en-US" sz="2000" b="1"/>
              <a:t>Xanh ngọc</a:t>
            </a:r>
          </a:p>
        </p:txBody>
      </p:sp>
      <p:sp>
        <p:nvSpPr>
          <p:cNvPr id="31" name="TextBox 30">
            <a:extLst>
              <a:ext uri="{FF2B5EF4-FFF2-40B4-BE49-F238E27FC236}">
                <a16:creationId xmlns:a16="http://schemas.microsoft.com/office/drawing/2014/main" xmlns="" id="{CFB667D7-8996-B638-C1AC-29A558425A54}"/>
              </a:ext>
            </a:extLst>
          </p:cNvPr>
          <p:cNvSpPr txBox="1"/>
          <p:nvPr/>
        </p:nvSpPr>
        <p:spPr>
          <a:xfrm>
            <a:off x="7270047" y="1185333"/>
            <a:ext cx="841897" cy="400110"/>
          </a:xfrm>
          <a:prstGeom prst="rect">
            <a:avLst/>
          </a:prstGeom>
          <a:noFill/>
        </p:spPr>
        <p:txBody>
          <a:bodyPr wrap="none" rtlCol="0">
            <a:spAutoFit/>
          </a:bodyPr>
          <a:lstStyle/>
          <a:p>
            <a:r>
              <a:rPr lang="en-US" sz="2000" b="1"/>
              <a:t>Hồng</a:t>
            </a:r>
          </a:p>
        </p:txBody>
      </p:sp>
      <p:sp>
        <p:nvSpPr>
          <p:cNvPr id="32" name="TextBox 31">
            <a:extLst>
              <a:ext uri="{FF2B5EF4-FFF2-40B4-BE49-F238E27FC236}">
                <a16:creationId xmlns:a16="http://schemas.microsoft.com/office/drawing/2014/main" xmlns="" id="{C510BBCE-5265-DE4E-6B64-E9ED75789543}"/>
              </a:ext>
            </a:extLst>
          </p:cNvPr>
          <p:cNvSpPr txBox="1"/>
          <p:nvPr/>
        </p:nvSpPr>
        <p:spPr>
          <a:xfrm>
            <a:off x="7059324" y="1887899"/>
            <a:ext cx="740908" cy="400110"/>
          </a:xfrm>
          <a:prstGeom prst="rect">
            <a:avLst/>
          </a:prstGeom>
          <a:noFill/>
        </p:spPr>
        <p:txBody>
          <a:bodyPr wrap="none" rtlCol="0">
            <a:spAutoFit/>
          </a:bodyPr>
          <a:lstStyle/>
          <a:p>
            <a:r>
              <a:rPr lang="en-US" sz="2000" b="1"/>
              <a:t>Đen </a:t>
            </a:r>
          </a:p>
        </p:txBody>
      </p:sp>
      <p:sp>
        <p:nvSpPr>
          <p:cNvPr id="33" name="TextBox 32">
            <a:extLst>
              <a:ext uri="{FF2B5EF4-FFF2-40B4-BE49-F238E27FC236}">
                <a16:creationId xmlns:a16="http://schemas.microsoft.com/office/drawing/2014/main" xmlns="" id="{9086B4FB-A20A-74A7-AB49-0017241F2DA3}"/>
              </a:ext>
            </a:extLst>
          </p:cNvPr>
          <p:cNvSpPr txBox="1"/>
          <p:nvPr/>
        </p:nvSpPr>
        <p:spPr>
          <a:xfrm>
            <a:off x="6945929" y="2932934"/>
            <a:ext cx="710451" cy="400110"/>
          </a:xfrm>
          <a:prstGeom prst="rect">
            <a:avLst/>
          </a:prstGeom>
          <a:noFill/>
        </p:spPr>
        <p:txBody>
          <a:bodyPr wrap="none" rtlCol="0">
            <a:spAutoFit/>
          </a:bodyPr>
          <a:lstStyle/>
          <a:p>
            <a:r>
              <a:rPr lang="en-US" sz="2000" b="1"/>
              <a:t>Tím </a:t>
            </a:r>
          </a:p>
        </p:txBody>
      </p:sp>
    </p:spTree>
    <p:extLst>
      <p:ext uri="{BB962C8B-B14F-4D97-AF65-F5344CB8AC3E}">
        <p14:creationId xmlns:p14="http://schemas.microsoft.com/office/powerpoint/2010/main" val="398158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Picture 139">
            <a:extLst>
              <a:ext uri="{FF2B5EF4-FFF2-40B4-BE49-F238E27FC236}">
                <a16:creationId xmlns:a16="http://schemas.microsoft.com/office/drawing/2014/main" xmlns="" id="{A3A76326-35EF-B7E6-C2FD-EB65EED48A9D}"/>
              </a:ext>
            </a:extLst>
          </p:cNvPr>
          <p:cNvPicPr>
            <a:picLocks noChangeAspect="1"/>
          </p:cNvPicPr>
          <p:nvPr/>
        </p:nvPicPr>
        <p:blipFill rotWithShape="1">
          <a:blip r:embed="rId3"/>
          <a:srcRect l="8370" t="3969" r="2952"/>
          <a:stretch/>
        </p:blipFill>
        <p:spPr>
          <a:xfrm>
            <a:off x="3400020" y="711060"/>
            <a:ext cx="2459136" cy="3432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Freeform: Shape 1">
            <a:extLst>
              <a:ext uri="{FF2B5EF4-FFF2-40B4-BE49-F238E27FC236}">
                <a16:creationId xmlns:a16="http://schemas.microsoft.com/office/drawing/2014/main" xmlns="" id="{B07B335A-282A-7C42-9458-0A451BE07A5E}"/>
              </a:ext>
            </a:extLst>
          </p:cNvPr>
          <p:cNvSpPr/>
          <p:nvPr/>
        </p:nvSpPr>
        <p:spPr>
          <a:xfrm>
            <a:off x="2381956" y="1219200"/>
            <a:ext cx="1557866" cy="193315"/>
          </a:xfrm>
          <a:custGeom>
            <a:avLst/>
            <a:gdLst>
              <a:gd name="connsiteX0" fmla="*/ 1557866 w 1557866"/>
              <a:gd name="connsiteY0" fmla="*/ 0 h 193315"/>
              <a:gd name="connsiteX1" fmla="*/ 1433688 w 1557866"/>
              <a:gd name="connsiteY1" fmla="*/ 67733 h 193315"/>
              <a:gd name="connsiteX2" fmla="*/ 1264355 w 1557866"/>
              <a:gd name="connsiteY2" fmla="*/ 112889 h 193315"/>
              <a:gd name="connsiteX3" fmla="*/ 1140177 w 1557866"/>
              <a:gd name="connsiteY3" fmla="*/ 146756 h 193315"/>
              <a:gd name="connsiteX4" fmla="*/ 1016000 w 1557866"/>
              <a:gd name="connsiteY4" fmla="*/ 158044 h 193315"/>
              <a:gd name="connsiteX5" fmla="*/ 711200 w 1557866"/>
              <a:gd name="connsiteY5" fmla="*/ 191911 h 193315"/>
              <a:gd name="connsiteX6" fmla="*/ 0 w 1557866"/>
              <a:gd name="connsiteY6" fmla="*/ 191911 h 19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866" h="193315">
                <a:moveTo>
                  <a:pt x="1557866" y="0"/>
                </a:moveTo>
                <a:cubicBezTo>
                  <a:pt x="1412779" y="29018"/>
                  <a:pt x="1607797" y="-19322"/>
                  <a:pt x="1433688" y="67733"/>
                </a:cubicBezTo>
                <a:cubicBezTo>
                  <a:pt x="1368542" y="100306"/>
                  <a:pt x="1327030" y="97220"/>
                  <a:pt x="1264355" y="112889"/>
                </a:cubicBezTo>
                <a:cubicBezTo>
                  <a:pt x="1222732" y="123295"/>
                  <a:pt x="1182389" y="139081"/>
                  <a:pt x="1140177" y="146756"/>
                </a:cubicBezTo>
                <a:cubicBezTo>
                  <a:pt x="1099284" y="154191"/>
                  <a:pt x="1057289" y="153280"/>
                  <a:pt x="1016000" y="158044"/>
                </a:cubicBezTo>
                <a:cubicBezTo>
                  <a:pt x="929761" y="167994"/>
                  <a:pt x="801554" y="190706"/>
                  <a:pt x="711200" y="191911"/>
                </a:cubicBezTo>
                <a:cubicBezTo>
                  <a:pt x="474154" y="195072"/>
                  <a:pt x="237067" y="191911"/>
                  <a:pt x="0" y="19191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788E89AE-881D-2514-03F4-BB3796A04CA7}"/>
              </a:ext>
            </a:extLst>
          </p:cNvPr>
          <p:cNvSpPr/>
          <p:nvPr/>
        </p:nvSpPr>
        <p:spPr>
          <a:xfrm>
            <a:off x="5565422" y="1569156"/>
            <a:ext cx="1433689" cy="180622"/>
          </a:xfrm>
          <a:custGeom>
            <a:avLst/>
            <a:gdLst>
              <a:gd name="connsiteX0" fmla="*/ 0 w 1433689"/>
              <a:gd name="connsiteY0" fmla="*/ 0 h 180622"/>
              <a:gd name="connsiteX1" fmla="*/ 146756 w 1433689"/>
              <a:gd name="connsiteY1" fmla="*/ 33866 h 180622"/>
              <a:gd name="connsiteX2" fmla="*/ 293511 w 1433689"/>
              <a:gd name="connsiteY2" fmla="*/ 67733 h 180622"/>
              <a:gd name="connsiteX3" fmla="*/ 598311 w 1433689"/>
              <a:gd name="connsiteY3" fmla="*/ 158044 h 180622"/>
              <a:gd name="connsiteX4" fmla="*/ 925689 w 1433689"/>
              <a:gd name="connsiteY4" fmla="*/ 180622 h 180622"/>
              <a:gd name="connsiteX5" fmla="*/ 1253067 w 1433689"/>
              <a:gd name="connsiteY5" fmla="*/ 169333 h 180622"/>
              <a:gd name="connsiteX6" fmla="*/ 1433689 w 1433689"/>
              <a:gd name="connsiteY6" fmla="*/ 124177 h 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689" h="180622">
                <a:moveTo>
                  <a:pt x="0" y="0"/>
                </a:moveTo>
                <a:cubicBezTo>
                  <a:pt x="130926" y="21819"/>
                  <a:pt x="2436" y="-2215"/>
                  <a:pt x="146756" y="33866"/>
                </a:cubicBezTo>
                <a:cubicBezTo>
                  <a:pt x="195461" y="46042"/>
                  <a:pt x="245104" y="54421"/>
                  <a:pt x="293511" y="67733"/>
                </a:cubicBezTo>
                <a:cubicBezTo>
                  <a:pt x="395684" y="95831"/>
                  <a:pt x="492551" y="151434"/>
                  <a:pt x="598311" y="158044"/>
                </a:cubicBezTo>
                <a:cubicBezTo>
                  <a:pt x="827901" y="172393"/>
                  <a:pt x="718787" y="164706"/>
                  <a:pt x="925689" y="180622"/>
                </a:cubicBezTo>
                <a:cubicBezTo>
                  <a:pt x="1034815" y="176859"/>
                  <a:pt x="1144368" y="179685"/>
                  <a:pt x="1253067" y="169333"/>
                </a:cubicBezTo>
                <a:cubicBezTo>
                  <a:pt x="1321277" y="162837"/>
                  <a:pt x="1373560" y="144220"/>
                  <a:pt x="1433689" y="12417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0A0FACB3-E969-B934-5515-C7B65A89D642}"/>
              </a:ext>
            </a:extLst>
          </p:cNvPr>
          <p:cNvSpPr/>
          <p:nvPr/>
        </p:nvSpPr>
        <p:spPr>
          <a:xfrm>
            <a:off x="2404533" y="2122311"/>
            <a:ext cx="1207911" cy="169333"/>
          </a:xfrm>
          <a:custGeom>
            <a:avLst/>
            <a:gdLst>
              <a:gd name="connsiteX0" fmla="*/ 1207911 w 1207911"/>
              <a:gd name="connsiteY0" fmla="*/ 0 h 169333"/>
              <a:gd name="connsiteX1" fmla="*/ 1151467 w 1207911"/>
              <a:gd name="connsiteY1" fmla="*/ 45156 h 169333"/>
              <a:gd name="connsiteX2" fmla="*/ 959556 w 1207911"/>
              <a:gd name="connsiteY2" fmla="*/ 101600 h 169333"/>
              <a:gd name="connsiteX3" fmla="*/ 688623 w 1207911"/>
              <a:gd name="connsiteY3" fmla="*/ 169333 h 169333"/>
              <a:gd name="connsiteX4" fmla="*/ 180623 w 1207911"/>
              <a:gd name="connsiteY4" fmla="*/ 158045 h 169333"/>
              <a:gd name="connsiteX5" fmla="*/ 45156 w 1207911"/>
              <a:gd name="connsiteY5" fmla="*/ 112889 h 169333"/>
              <a:gd name="connsiteX6" fmla="*/ 0 w 1207911"/>
              <a:gd name="connsiteY6" fmla="*/ 11288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911" h="169333">
                <a:moveTo>
                  <a:pt x="1207911" y="0"/>
                </a:moveTo>
                <a:cubicBezTo>
                  <a:pt x="1189096" y="15052"/>
                  <a:pt x="1173018" y="34381"/>
                  <a:pt x="1151467" y="45156"/>
                </a:cubicBezTo>
                <a:cubicBezTo>
                  <a:pt x="1092131" y="74824"/>
                  <a:pt x="1022174" y="82542"/>
                  <a:pt x="959556" y="101600"/>
                </a:cubicBezTo>
                <a:cubicBezTo>
                  <a:pt x="727649" y="172181"/>
                  <a:pt x="866680" y="149550"/>
                  <a:pt x="688623" y="169333"/>
                </a:cubicBezTo>
                <a:cubicBezTo>
                  <a:pt x="519290" y="165570"/>
                  <a:pt x="349350" y="172846"/>
                  <a:pt x="180623" y="158045"/>
                </a:cubicBezTo>
                <a:cubicBezTo>
                  <a:pt x="133207" y="153886"/>
                  <a:pt x="91333" y="124433"/>
                  <a:pt x="45156" y="112889"/>
                </a:cubicBezTo>
                <a:cubicBezTo>
                  <a:pt x="30553" y="109238"/>
                  <a:pt x="15052" y="112889"/>
                  <a:pt x="0" y="11288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2D56CBDA-55C5-ECA6-7744-EECADF712A11}"/>
              </a:ext>
            </a:extLst>
          </p:cNvPr>
          <p:cNvSpPr/>
          <p:nvPr/>
        </p:nvSpPr>
        <p:spPr>
          <a:xfrm flipV="1">
            <a:off x="5531556" y="2365345"/>
            <a:ext cx="1022738" cy="140788"/>
          </a:xfrm>
          <a:custGeom>
            <a:avLst/>
            <a:gdLst>
              <a:gd name="connsiteX0" fmla="*/ 0 w 948266"/>
              <a:gd name="connsiteY0" fmla="*/ 0 h 193266"/>
              <a:gd name="connsiteX1" fmla="*/ 135466 w 948266"/>
              <a:gd name="connsiteY1" fmla="*/ 67734 h 193266"/>
              <a:gd name="connsiteX2" fmla="*/ 282222 w 948266"/>
              <a:gd name="connsiteY2" fmla="*/ 112889 h 193266"/>
              <a:gd name="connsiteX3" fmla="*/ 530577 w 948266"/>
              <a:gd name="connsiteY3" fmla="*/ 180623 h 193266"/>
              <a:gd name="connsiteX4" fmla="*/ 609600 w 948266"/>
              <a:gd name="connsiteY4" fmla="*/ 191911 h 193266"/>
              <a:gd name="connsiteX5" fmla="*/ 948266 w 948266"/>
              <a:gd name="connsiteY5" fmla="*/ 191911 h 1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 h="193266">
                <a:moveTo>
                  <a:pt x="0" y="0"/>
                </a:moveTo>
                <a:cubicBezTo>
                  <a:pt x="199883" y="79955"/>
                  <a:pt x="-133726" y="-56508"/>
                  <a:pt x="135466" y="67734"/>
                </a:cubicBezTo>
                <a:cubicBezTo>
                  <a:pt x="165005" y="81367"/>
                  <a:pt x="254197" y="104039"/>
                  <a:pt x="282222" y="112889"/>
                </a:cubicBezTo>
                <a:cubicBezTo>
                  <a:pt x="442304" y="163442"/>
                  <a:pt x="380519" y="154143"/>
                  <a:pt x="530577" y="180623"/>
                </a:cubicBezTo>
                <a:cubicBezTo>
                  <a:pt x="556781" y="185247"/>
                  <a:pt x="583001" y="191192"/>
                  <a:pt x="609600" y="191911"/>
                </a:cubicBezTo>
                <a:cubicBezTo>
                  <a:pt x="722447" y="194961"/>
                  <a:pt x="835377" y="191911"/>
                  <a:pt x="948266" y="1919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35B249F9-75BD-A672-3C1F-2F3A00D6193C}"/>
              </a:ext>
            </a:extLst>
          </p:cNvPr>
          <p:cNvSpPr/>
          <p:nvPr/>
        </p:nvSpPr>
        <p:spPr>
          <a:xfrm>
            <a:off x="2922156" y="2730506"/>
            <a:ext cx="1196622" cy="541867"/>
          </a:xfrm>
          <a:custGeom>
            <a:avLst/>
            <a:gdLst>
              <a:gd name="connsiteX0" fmla="*/ 1196622 w 1196622"/>
              <a:gd name="connsiteY0" fmla="*/ 0 h 541867"/>
              <a:gd name="connsiteX1" fmla="*/ 1095022 w 1196622"/>
              <a:gd name="connsiteY1" fmla="*/ 79022 h 541867"/>
              <a:gd name="connsiteX2" fmla="*/ 1016000 w 1196622"/>
              <a:gd name="connsiteY2" fmla="*/ 146756 h 541867"/>
              <a:gd name="connsiteX3" fmla="*/ 914400 w 1196622"/>
              <a:gd name="connsiteY3" fmla="*/ 191911 h 541867"/>
              <a:gd name="connsiteX4" fmla="*/ 846667 w 1196622"/>
              <a:gd name="connsiteY4" fmla="*/ 214489 h 541867"/>
              <a:gd name="connsiteX5" fmla="*/ 812800 w 1196622"/>
              <a:gd name="connsiteY5" fmla="*/ 237067 h 541867"/>
              <a:gd name="connsiteX6" fmla="*/ 654756 w 1196622"/>
              <a:gd name="connsiteY6" fmla="*/ 304800 h 541867"/>
              <a:gd name="connsiteX7" fmla="*/ 598311 w 1196622"/>
              <a:gd name="connsiteY7" fmla="*/ 338667 h 541867"/>
              <a:gd name="connsiteX8" fmla="*/ 530578 w 1196622"/>
              <a:gd name="connsiteY8" fmla="*/ 349956 h 541867"/>
              <a:gd name="connsiteX9" fmla="*/ 406400 w 1196622"/>
              <a:gd name="connsiteY9" fmla="*/ 406400 h 541867"/>
              <a:gd name="connsiteX10" fmla="*/ 349956 w 1196622"/>
              <a:gd name="connsiteY10" fmla="*/ 417689 h 541867"/>
              <a:gd name="connsiteX11" fmla="*/ 45156 w 1196622"/>
              <a:gd name="connsiteY11" fmla="*/ 519289 h 541867"/>
              <a:gd name="connsiteX12" fmla="*/ 0 w 1196622"/>
              <a:gd name="connsiteY12" fmla="*/ 541867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622" h="541867">
                <a:moveTo>
                  <a:pt x="1196622" y="0"/>
                </a:moveTo>
                <a:cubicBezTo>
                  <a:pt x="1162755" y="26341"/>
                  <a:pt x="1125360" y="48684"/>
                  <a:pt x="1095022" y="79022"/>
                </a:cubicBezTo>
                <a:cubicBezTo>
                  <a:pt x="1067247" y="106798"/>
                  <a:pt x="1050386" y="129563"/>
                  <a:pt x="1016000" y="146756"/>
                </a:cubicBezTo>
                <a:cubicBezTo>
                  <a:pt x="982852" y="163330"/>
                  <a:pt x="948810" y="178147"/>
                  <a:pt x="914400" y="191911"/>
                </a:cubicBezTo>
                <a:cubicBezTo>
                  <a:pt x="892303" y="200750"/>
                  <a:pt x="868415" y="204823"/>
                  <a:pt x="846667" y="214489"/>
                </a:cubicBezTo>
                <a:cubicBezTo>
                  <a:pt x="834269" y="219999"/>
                  <a:pt x="825076" y="231290"/>
                  <a:pt x="812800" y="237067"/>
                </a:cubicBezTo>
                <a:cubicBezTo>
                  <a:pt x="760940" y="261472"/>
                  <a:pt x="703904" y="275311"/>
                  <a:pt x="654756" y="304800"/>
                </a:cubicBezTo>
                <a:cubicBezTo>
                  <a:pt x="635941" y="316089"/>
                  <a:pt x="618932" y="331168"/>
                  <a:pt x="598311" y="338667"/>
                </a:cubicBezTo>
                <a:cubicBezTo>
                  <a:pt x="576800" y="346489"/>
                  <a:pt x="553156" y="346193"/>
                  <a:pt x="530578" y="349956"/>
                </a:cubicBezTo>
                <a:cubicBezTo>
                  <a:pt x="491495" y="369498"/>
                  <a:pt x="446899" y="392900"/>
                  <a:pt x="406400" y="406400"/>
                </a:cubicBezTo>
                <a:cubicBezTo>
                  <a:pt x="388197" y="412468"/>
                  <a:pt x="368771" y="413926"/>
                  <a:pt x="349956" y="417689"/>
                </a:cubicBezTo>
                <a:cubicBezTo>
                  <a:pt x="193425" y="495955"/>
                  <a:pt x="356273" y="419732"/>
                  <a:pt x="45156" y="519289"/>
                </a:cubicBezTo>
                <a:cubicBezTo>
                  <a:pt x="29128" y="524418"/>
                  <a:pt x="0" y="541867"/>
                  <a:pt x="0" y="54186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81A6C38E-0EBF-9745-7C15-76B86C62726A}"/>
              </a:ext>
            </a:extLst>
          </p:cNvPr>
          <p:cNvSpPr/>
          <p:nvPr/>
        </p:nvSpPr>
        <p:spPr>
          <a:xfrm flipV="1">
            <a:off x="5052478" y="3052071"/>
            <a:ext cx="1544275" cy="229199"/>
          </a:xfrm>
          <a:custGeom>
            <a:avLst/>
            <a:gdLst>
              <a:gd name="connsiteX0" fmla="*/ 0 w 2755923"/>
              <a:gd name="connsiteY0" fmla="*/ 395111 h 463696"/>
              <a:gd name="connsiteX1" fmla="*/ 56444 w 2755923"/>
              <a:gd name="connsiteY1" fmla="*/ 417689 h 463696"/>
              <a:gd name="connsiteX2" fmla="*/ 530578 w 2755923"/>
              <a:gd name="connsiteY2" fmla="*/ 462844 h 463696"/>
              <a:gd name="connsiteX3" fmla="*/ 1964266 w 2755923"/>
              <a:gd name="connsiteY3" fmla="*/ 349955 h 463696"/>
              <a:gd name="connsiteX4" fmla="*/ 2336800 w 2755923"/>
              <a:gd name="connsiteY4" fmla="*/ 203200 h 463696"/>
              <a:gd name="connsiteX5" fmla="*/ 2630311 w 2755923"/>
              <a:gd name="connsiteY5" fmla="*/ 79022 h 463696"/>
              <a:gd name="connsiteX6" fmla="*/ 2698044 w 2755923"/>
              <a:gd name="connsiteY6" fmla="*/ 33867 h 463696"/>
              <a:gd name="connsiteX7" fmla="*/ 2754489 w 2755923"/>
              <a:gd name="connsiteY7" fmla="*/ 11289 h 463696"/>
              <a:gd name="connsiteX8" fmla="*/ 2754489 w 2755923"/>
              <a:gd name="connsiteY8" fmla="*/ 0 h 4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5923" h="463696">
                <a:moveTo>
                  <a:pt x="0" y="395111"/>
                </a:moveTo>
                <a:cubicBezTo>
                  <a:pt x="18815" y="402637"/>
                  <a:pt x="36960" y="412122"/>
                  <a:pt x="56444" y="417689"/>
                </a:cubicBezTo>
                <a:cubicBezTo>
                  <a:pt x="209323" y="461369"/>
                  <a:pt x="374226" y="456329"/>
                  <a:pt x="530578" y="462844"/>
                </a:cubicBezTo>
                <a:cubicBezTo>
                  <a:pt x="1485502" y="434759"/>
                  <a:pt x="1387124" y="530312"/>
                  <a:pt x="1964266" y="349955"/>
                </a:cubicBezTo>
                <a:cubicBezTo>
                  <a:pt x="2403490" y="212697"/>
                  <a:pt x="2077746" y="315833"/>
                  <a:pt x="2336800" y="203200"/>
                </a:cubicBezTo>
                <a:cubicBezTo>
                  <a:pt x="2508032" y="128751"/>
                  <a:pt x="2462498" y="167344"/>
                  <a:pt x="2630311" y="79022"/>
                </a:cubicBezTo>
                <a:cubicBezTo>
                  <a:pt x="2654323" y="66384"/>
                  <a:pt x="2674222" y="46861"/>
                  <a:pt x="2698044" y="33867"/>
                </a:cubicBezTo>
                <a:cubicBezTo>
                  <a:pt x="2715834" y="24163"/>
                  <a:pt x="2737112" y="21715"/>
                  <a:pt x="2754489" y="11289"/>
                </a:cubicBezTo>
                <a:cubicBezTo>
                  <a:pt x="2757716" y="9353"/>
                  <a:pt x="2754489" y="3763"/>
                  <a:pt x="2754489"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2F1FA4E4-3D15-0C30-6DFA-F85E19679B46}"/>
              </a:ext>
            </a:extLst>
          </p:cNvPr>
          <p:cNvSpPr/>
          <p:nvPr/>
        </p:nvSpPr>
        <p:spPr>
          <a:xfrm>
            <a:off x="2833511" y="3341511"/>
            <a:ext cx="1636889" cy="767645"/>
          </a:xfrm>
          <a:custGeom>
            <a:avLst/>
            <a:gdLst>
              <a:gd name="connsiteX0" fmla="*/ 1636889 w 1636889"/>
              <a:gd name="connsiteY0" fmla="*/ 0 h 767645"/>
              <a:gd name="connsiteX1" fmla="*/ 1557867 w 1636889"/>
              <a:gd name="connsiteY1" fmla="*/ 45156 h 767645"/>
              <a:gd name="connsiteX2" fmla="*/ 1512711 w 1636889"/>
              <a:gd name="connsiteY2" fmla="*/ 67733 h 767645"/>
              <a:gd name="connsiteX3" fmla="*/ 1298222 w 1636889"/>
              <a:gd name="connsiteY3" fmla="*/ 203200 h 767645"/>
              <a:gd name="connsiteX4" fmla="*/ 1016000 w 1636889"/>
              <a:gd name="connsiteY4" fmla="*/ 304800 h 767645"/>
              <a:gd name="connsiteX5" fmla="*/ 948267 w 1636889"/>
              <a:gd name="connsiteY5" fmla="*/ 327378 h 767645"/>
              <a:gd name="connsiteX6" fmla="*/ 677333 w 1636889"/>
              <a:gd name="connsiteY6" fmla="*/ 440267 h 767645"/>
              <a:gd name="connsiteX7" fmla="*/ 541867 w 1636889"/>
              <a:gd name="connsiteY7" fmla="*/ 485422 h 767645"/>
              <a:gd name="connsiteX8" fmla="*/ 428978 w 1636889"/>
              <a:gd name="connsiteY8" fmla="*/ 541867 h 767645"/>
              <a:gd name="connsiteX9" fmla="*/ 316089 w 1636889"/>
              <a:gd name="connsiteY9" fmla="*/ 587022 h 767645"/>
              <a:gd name="connsiteX10" fmla="*/ 259645 w 1636889"/>
              <a:gd name="connsiteY10" fmla="*/ 620889 h 767645"/>
              <a:gd name="connsiteX11" fmla="*/ 169333 w 1636889"/>
              <a:gd name="connsiteY11" fmla="*/ 677333 h 767645"/>
              <a:gd name="connsiteX12" fmla="*/ 33867 w 1636889"/>
              <a:gd name="connsiteY12" fmla="*/ 745067 h 767645"/>
              <a:gd name="connsiteX13" fmla="*/ 0 w 1636889"/>
              <a:gd name="connsiteY13" fmla="*/ 767645 h 76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6889" h="767645">
                <a:moveTo>
                  <a:pt x="1636889" y="0"/>
                </a:moveTo>
                <a:cubicBezTo>
                  <a:pt x="1517685" y="23841"/>
                  <a:pt x="1626060" y="-11670"/>
                  <a:pt x="1557867" y="45156"/>
                </a:cubicBezTo>
                <a:cubicBezTo>
                  <a:pt x="1544939" y="55929"/>
                  <a:pt x="1527043" y="58913"/>
                  <a:pt x="1512711" y="67733"/>
                </a:cubicBezTo>
                <a:cubicBezTo>
                  <a:pt x="1475681" y="90521"/>
                  <a:pt x="1337032" y="189228"/>
                  <a:pt x="1298222" y="203200"/>
                </a:cubicBezTo>
                <a:lnTo>
                  <a:pt x="1016000" y="304800"/>
                </a:lnTo>
                <a:cubicBezTo>
                  <a:pt x="993571" y="312759"/>
                  <a:pt x="970235" y="318225"/>
                  <a:pt x="948267" y="327378"/>
                </a:cubicBezTo>
                <a:cubicBezTo>
                  <a:pt x="857956" y="365008"/>
                  <a:pt x="770150" y="409328"/>
                  <a:pt x="677333" y="440267"/>
                </a:cubicBezTo>
                <a:cubicBezTo>
                  <a:pt x="632178" y="455319"/>
                  <a:pt x="585921" y="467400"/>
                  <a:pt x="541867" y="485422"/>
                </a:cubicBezTo>
                <a:cubicBezTo>
                  <a:pt x="502928" y="501352"/>
                  <a:pt x="467344" y="524602"/>
                  <a:pt x="428978" y="541867"/>
                </a:cubicBezTo>
                <a:cubicBezTo>
                  <a:pt x="392019" y="558498"/>
                  <a:pt x="352815" y="569883"/>
                  <a:pt x="316089" y="587022"/>
                </a:cubicBezTo>
                <a:cubicBezTo>
                  <a:pt x="296206" y="596301"/>
                  <a:pt x="278251" y="609260"/>
                  <a:pt x="259645" y="620889"/>
                </a:cubicBezTo>
                <a:cubicBezTo>
                  <a:pt x="215883" y="648240"/>
                  <a:pt x="223890" y="648450"/>
                  <a:pt x="169333" y="677333"/>
                </a:cubicBezTo>
                <a:cubicBezTo>
                  <a:pt x="124715" y="700954"/>
                  <a:pt x="75873" y="717063"/>
                  <a:pt x="33867" y="745067"/>
                </a:cubicBezTo>
                <a:lnTo>
                  <a:pt x="0" y="767645"/>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441E651C-E238-0B72-D7F6-3DA32FCD458F}"/>
              </a:ext>
            </a:extLst>
          </p:cNvPr>
          <p:cNvSpPr txBox="1"/>
          <p:nvPr/>
        </p:nvSpPr>
        <p:spPr>
          <a:xfrm>
            <a:off x="947830" y="1171858"/>
            <a:ext cx="1410964" cy="400110"/>
          </a:xfrm>
          <a:prstGeom prst="rect">
            <a:avLst/>
          </a:prstGeom>
          <a:noFill/>
        </p:spPr>
        <p:txBody>
          <a:bodyPr wrap="none" rtlCol="0">
            <a:spAutoFit/>
          </a:bodyPr>
          <a:lstStyle/>
          <a:p>
            <a:r>
              <a:rPr lang="en-US" sz="2000" b="1"/>
              <a:t>Xanh đậm</a:t>
            </a:r>
          </a:p>
        </p:txBody>
      </p:sp>
      <p:sp>
        <p:nvSpPr>
          <p:cNvPr id="24" name="TextBox 23">
            <a:extLst>
              <a:ext uri="{FF2B5EF4-FFF2-40B4-BE49-F238E27FC236}">
                <a16:creationId xmlns:a16="http://schemas.microsoft.com/office/drawing/2014/main" xmlns="" id="{D9DDA4BE-C00A-0D4C-6E18-CFC9684C4A1E}"/>
              </a:ext>
            </a:extLst>
          </p:cNvPr>
          <p:cNvSpPr txBox="1"/>
          <p:nvPr/>
        </p:nvSpPr>
        <p:spPr>
          <a:xfrm>
            <a:off x="7051617" y="1444914"/>
            <a:ext cx="1723549" cy="400110"/>
          </a:xfrm>
          <a:prstGeom prst="rect">
            <a:avLst/>
          </a:prstGeom>
          <a:noFill/>
        </p:spPr>
        <p:txBody>
          <a:bodyPr wrap="none" rtlCol="0">
            <a:spAutoFit/>
          </a:bodyPr>
          <a:lstStyle/>
          <a:p>
            <a:r>
              <a:rPr lang="en-US" sz="2000" b="1"/>
              <a:t>Xanh dương</a:t>
            </a:r>
          </a:p>
        </p:txBody>
      </p:sp>
      <p:sp>
        <p:nvSpPr>
          <p:cNvPr id="25" name="TextBox 24">
            <a:extLst>
              <a:ext uri="{FF2B5EF4-FFF2-40B4-BE49-F238E27FC236}">
                <a16:creationId xmlns:a16="http://schemas.microsoft.com/office/drawing/2014/main" xmlns="" id="{D56A9B6C-773C-2EDE-9686-262E8BE69414}"/>
              </a:ext>
            </a:extLst>
          </p:cNvPr>
          <p:cNvSpPr txBox="1"/>
          <p:nvPr/>
        </p:nvSpPr>
        <p:spPr>
          <a:xfrm>
            <a:off x="946528" y="2008169"/>
            <a:ext cx="1537600" cy="400110"/>
          </a:xfrm>
          <a:prstGeom prst="rect">
            <a:avLst/>
          </a:prstGeom>
          <a:noFill/>
        </p:spPr>
        <p:txBody>
          <a:bodyPr wrap="none" rtlCol="0">
            <a:spAutoFit/>
          </a:bodyPr>
          <a:lstStyle/>
          <a:p>
            <a:r>
              <a:rPr lang="en-US" sz="2000" b="1"/>
              <a:t>Xanh lá mạ</a:t>
            </a:r>
          </a:p>
        </p:txBody>
      </p:sp>
      <p:sp>
        <p:nvSpPr>
          <p:cNvPr id="26" name="TextBox 25">
            <a:extLst>
              <a:ext uri="{FF2B5EF4-FFF2-40B4-BE49-F238E27FC236}">
                <a16:creationId xmlns:a16="http://schemas.microsoft.com/office/drawing/2014/main" xmlns="" id="{2590ABE3-3820-178A-C3BB-F7E493FAE918}"/>
              </a:ext>
            </a:extLst>
          </p:cNvPr>
          <p:cNvSpPr txBox="1"/>
          <p:nvPr/>
        </p:nvSpPr>
        <p:spPr>
          <a:xfrm>
            <a:off x="6576505" y="2122311"/>
            <a:ext cx="1595309" cy="400110"/>
          </a:xfrm>
          <a:prstGeom prst="rect">
            <a:avLst/>
          </a:prstGeom>
          <a:noFill/>
        </p:spPr>
        <p:txBody>
          <a:bodyPr wrap="none" rtlCol="0">
            <a:spAutoFit/>
          </a:bodyPr>
          <a:lstStyle/>
          <a:p>
            <a:r>
              <a:rPr lang="en-US" sz="2000" b="1"/>
              <a:t>Xanh lá cây</a:t>
            </a:r>
          </a:p>
        </p:txBody>
      </p:sp>
      <p:sp>
        <p:nvSpPr>
          <p:cNvPr id="27" name="TextBox 26">
            <a:extLst>
              <a:ext uri="{FF2B5EF4-FFF2-40B4-BE49-F238E27FC236}">
                <a16:creationId xmlns:a16="http://schemas.microsoft.com/office/drawing/2014/main" xmlns="" id="{24212AAC-C675-B852-EC22-1C244A63AD1D}"/>
              </a:ext>
            </a:extLst>
          </p:cNvPr>
          <p:cNvSpPr txBox="1"/>
          <p:nvPr/>
        </p:nvSpPr>
        <p:spPr>
          <a:xfrm>
            <a:off x="6698047" y="3081215"/>
            <a:ext cx="811441" cy="400110"/>
          </a:xfrm>
          <a:prstGeom prst="rect">
            <a:avLst/>
          </a:prstGeom>
          <a:noFill/>
        </p:spPr>
        <p:txBody>
          <a:bodyPr wrap="none" rtlCol="0">
            <a:spAutoFit/>
          </a:bodyPr>
          <a:lstStyle/>
          <a:p>
            <a:r>
              <a:rPr lang="en-US" sz="2000" b="1"/>
              <a:t>Cam </a:t>
            </a:r>
          </a:p>
        </p:txBody>
      </p:sp>
      <p:sp>
        <p:nvSpPr>
          <p:cNvPr id="28" name="TextBox 27">
            <a:extLst>
              <a:ext uri="{FF2B5EF4-FFF2-40B4-BE49-F238E27FC236}">
                <a16:creationId xmlns:a16="http://schemas.microsoft.com/office/drawing/2014/main" xmlns="" id="{6693396D-F247-F14E-BD6C-06EEEFC774CA}"/>
              </a:ext>
            </a:extLst>
          </p:cNvPr>
          <p:cNvSpPr txBox="1"/>
          <p:nvPr/>
        </p:nvSpPr>
        <p:spPr>
          <a:xfrm>
            <a:off x="2157885" y="3014526"/>
            <a:ext cx="784189" cy="400110"/>
          </a:xfrm>
          <a:prstGeom prst="rect">
            <a:avLst/>
          </a:prstGeom>
          <a:noFill/>
        </p:spPr>
        <p:txBody>
          <a:bodyPr wrap="none" rtlCol="0">
            <a:spAutoFit/>
          </a:bodyPr>
          <a:lstStyle/>
          <a:p>
            <a:r>
              <a:rPr lang="en-US" sz="2000" b="1"/>
              <a:t>vàng</a:t>
            </a:r>
          </a:p>
        </p:txBody>
      </p:sp>
      <p:sp>
        <p:nvSpPr>
          <p:cNvPr id="29" name="TextBox 28">
            <a:extLst>
              <a:ext uri="{FF2B5EF4-FFF2-40B4-BE49-F238E27FC236}">
                <a16:creationId xmlns:a16="http://schemas.microsoft.com/office/drawing/2014/main" xmlns="" id="{BDF026FE-C9A4-452A-F299-79BAED852D9F}"/>
              </a:ext>
            </a:extLst>
          </p:cNvPr>
          <p:cNvSpPr txBox="1"/>
          <p:nvPr/>
        </p:nvSpPr>
        <p:spPr>
          <a:xfrm>
            <a:off x="2249611" y="3883166"/>
            <a:ext cx="598241" cy="400110"/>
          </a:xfrm>
          <a:prstGeom prst="rect">
            <a:avLst/>
          </a:prstGeom>
          <a:noFill/>
        </p:spPr>
        <p:txBody>
          <a:bodyPr wrap="none" rtlCol="0">
            <a:spAutoFit/>
          </a:bodyPr>
          <a:lstStyle/>
          <a:p>
            <a:r>
              <a:rPr lang="en-US" sz="2000" b="1"/>
              <a:t>Đỏ </a:t>
            </a:r>
          </a:p>
        </p:txBody>
      </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a:off x="3116478" y="463122"/>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87500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inVertical)">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3" grpId="0" animBg="1"/>
      <p:bldP spid="15" grpId="0" animBg="1"/>
      <p:bldP spid="19" grpId="0" animBg="1"/>
      <p:bldP spid="22" grpId="0" animBg="1"/>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Picture 38">
            <a:extLst>
              <a:ext uri="{FF2B5EF4-FFF2-40B4-BE49-F238E27FC236}">
                <a16:creationId xmlns:a16="http://schemas.microsoft.com/office/drawing/2014/main" xmlns="" id="{02E7BC2A-B2D8-D52C-97DB-27061AF82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568" y="615013"/>
            <a:ext cx="3896422" cy="4129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9" name="Google Shape;1962;p61">
            <a:extLst>
              <a:ext uri="{FF2B5EF4-FFF2-40B4-BE49-F238E27FC236}">
                <a16:creationId xmlns:a16="http://schemas.microsoft.com/office/drawing/2014/main" xmlns="" id="{101F9D6D-E45E-A372-3FC8-2134B3579DB7}"/>
              </a:ext>
            </a:extLst>
          </p:cNvPr>
          <p:cNvGrpSpPr/>
          <p:nvPr/>
        </p:nvGrpSpPr>
        <p:grpSpPr>
          <a:xfrm>
            <a:off x="2462011" y="698469"/>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reeform: Shape 2">
            <a:extLst>
              <a:ext uri="{FF2B5EF4-FFF2-40B4-BE49-F238E27FC236}">
                <a16:creationId xmlns:a16="http://schemas.microsoft.com/office/drawing/2014/main" xmlns="" id="{A4D06912-70AD-35C9-6A93-D34E6484C048}"/>
              </a:ext>
            </a:extLst>
          </p:cNvPr>
          <p:cNvSpPr/>
          <p:nvPr/>
        </p:nvSpPr>
        <p:spPr>
          <a:xfrm>
            <a:off x="1907822" y="1332089"/>
            <a:ext cx="1682045" cy="225827"/>
          </a:xfrm>
          <a:custGeom>
            <a:avLst/>
            <a:gdLst>
              <a:gd name="connsiteX0" fmla="*/ 1682045 w 1682045"/>
              <a:gd name="connsiteY0" fmla="*/ 0 h 225827"/>
              <a:gd name="connsiteX1" fmla="*/ 1433689 w 1682045"/>
              <a:gd name="connsiteY1" fmla="*/ 56444 h 225827"/>
              <a:gd name="connsiteX2" fmla="*/ 1320800 w 1682045"/>
              <a:gd name="connsiteY2" fmla="*/ 67733 h 225827"/>
              <a:gd name="connsiteX3" fmla="*/ 1162756 w 1682045"/>
              <a:gd name="connsiteY3" fmla="*/ 90311 h 225827"/>
              <a:gd name="connsiteX4" fmla="*/ 1061156 w 1682045"/>
              <a:gd name="connsiteY4" fmla="*/ 101600 h 225827"/>
              <a:gd name="connsiteX5" fmla="*/ 778934 w 1682045"/>
              <a:gd name="connsiteY5" fmla="*/ 135467 h 225827"/>
              <a:gd name="connsiteX6" fmla="*/ 609600 w 1682045"/>
              <a:gd name="connsiteY6" fmla="*/ 158044 h 225827"/>
              <a:gd name="connsiteX7" fmla="*/ 462845 w 1682045"/>
              <a:gd name="connsiteY7" fmla="*/ 169333 h 225827"/>
              <a:gd name="connsiteX8" fmla="*/ 203200 w 1682045"/>
              <a:gd name="connsiteY8" fmla="*/ 214489 h 225827"/>
              <a:gd name="connsiteX9" fmla="*/ 0 w 1682045"/>
              <a:gd name="connsiteY9" fmla="*/ 225778 h 22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2045" h="225827">
                <a:moveTo>
                  <a:pt x="1682045" y="0"/>
                </a:moveTo>
                <a:cubicBezTo>
                  <a:pt x="1441106" y="30118"/>
                  <a:pt x="1794750" y="-18776"/>
                  <a:pt x="1433689" y="56444"/>
                </a:cubicBezTo>
                <a:cubicBezTo>
                  <a:pt x="1396667" y="64157"/>
                  <a:pt x="1358325" y="63042"/>
                  <a:pt x="1320800" y="67733"/>
                </a:cubicBezTo>
                <a:cubicBezTo>
                  <a:pt x="1267995" y="74334"/>
                  <a:pt x="1215525" y="83428"/>
                  <a:pt x="1162756" y="90311"/>
                </a:cubicBezTo>
                <a:cubicBezTo>
                  <a:pt x="1128967" y="94718"/>
                  <a:pt x="1094998" y="97619"/>
                  <a:pt x="1061156" y="101600"/>
                </a:cubicBezTo>
                <a:lnTo>
                  <a:pt x="778934" y="135467"/>
                </a:lnTo>
                <a:cubicBezTo>
                  <a:pt x="722489" y="142993"/>
                  <a:pt x="666220" y="151978"/>
                  <a:pt x="609600" y="158044"/>
                </a:cubicBezTo>
                <a:cubicBezTo>
                  <a:pt x="560816" y="163271"/>
                  <a:pt x="511763" y="165570"/>
                  <a:pt x="462845" y="169333"/>
                </a:cubicBezTo>
                <a:cubicBezTo>
                  <a:pt x="366510" y="188600"/>
                  <a:pt x="303938" y="202865"/>
                  <a:pt x="203200" y="214489"/>
                </a:cubicBezTo>
                <a:cubicBezTo>
                  <a:pt x="92857" y="227221"/>
                  <a:pt x="84350" y="225778"/>
                  <a:pt x="0" y="2257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xmlns="" id="{5223522D-EDF0-9B78-9710-FEA1CD0ED974}"/>
              </a:ext>
            </a:extLst>
          </p:cNvPr>
          <p:cNvSpPr/>
          <p:nvPr/>
        </p:nvSpPr>
        <p:spPr>
          <a:xfrm>
            <a:off x="4752622" y="1098443"/>
            <a:ext cx="2336800" cy="199794"/>
          </a:xfrm>
          <a:custGeom>
            <a:avLst/>
            <a:gdLst>
              <a:gd name="connsiteX0" fmla="*/ 0 w 2336800"/>
              <a:gd name="connsiteY0" fmla="*/ 53024 h 199794"/>
              <a:gd name="connsiteX1" fmla="*/ 1557867 w 2336800"/>
              <a:gd name="connsiteY1" fmla="*/ 98179 h 199794"/>
              <a:gd name="connsiteX2" fmla="*/ 1840089 w 2336800"/>
              <a:gd name="connsiteY2" fmla="*/ 132046 h 199794"/>
              <a:gd name="connsiteX3" fmla="*/ 2178756 w 2336800"/>
              <a:gd name="connsiteY3" fmla="*/ 165913 h 199794"/>
              <a:gd name="connsiteX4" fmla="*/ 2336800 w 2336800"/>
              <a:gd name="connsiteY4" fmla="*/ 199779 h 1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199794">
                <a:moveTo>
                  <a:pt x="0" y="53024"/>
                </a:moveTo>
                <a:cubicBezTo>
                  <a:pt x="544516" y="-55879"/>
                  <a:pt x="116380" y="25192"/>
                  <a:pt x="1557867" y="98179"/>
                </a:cubicBezTo>
                <a:cubicBezTo>
                  <a:pt x="1652495" y="102970"/>
                  <a:pt x="1745899" y="121771"/>
                  <a:pt x="1840089" y="132046"/>
                </a:cubicBezTo>
                <a:lnTo>
                  <a:pt x="2178756" y="165913"/>
                </a:lnTo>
                <a:cubicBezTo>
                  <a:pt x="2321523" y="201604"/>
                  <a:pt x="2267677" y="199779"/>
                  <a:pt x="2336800" y="199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6EDA56B4-486F-0766-AA4A-A6DCAF41A7E7}"/>
              </a:ext>
            </a:extLst>
          </p:cNvPr>
          <p:cNvSpPr/>
          <p:nvPr/>
        </p:nvSpPr>
        <p:spPr>
          <a:xfrm>
            <a:off x="6016978" y="2302933"/>
            <a:ext cx="1298881" cy="316089"/>
          </a:xfrm>
          <a:custGeom>
            <a:avLst/>
            <a:gdLst>
              <a:gd name="connsiteX0" fmla="*/ 0 w 1298881"/>
              <a:gd name="connsiteY0" fmla="*/ 22578 h 316089"/>
              <a:gd name="connsiteX1" fmla="*/ 214489 w 1298881"/>
              <a:gd name="connsiteY1" fmla="*/ 146756 h 316089"/>
              <a:gd name="connsiteX2" fmla="*/ 304800 w 1298881"/>
              <a:gd name="connsiteY2" fmla="*/ 214489 h 316089"/>
              <a:gd name="connsiteX3" fmla="*/ 643466 w 1298881"/>
              <a:gd name="connsiteY3" fmla="*/ 316089 h 316089"/>
              <a:gd name="connsiteX4" fmla="*/ 1264355 w 1298881"/>
              <a:gd name="connsiteY4" fmla="*/ 112889 h 316089"/>
              <a:gd name="connsiteX5" fmla="*/ 1286933 w 1298881"/>
              <a:gd name="connsiteY5" fmla="*/ 79023 h 316089"/>
              <a:gd name="connsiteX6" fmla="*/ 1298222 w 1298881"/>
              <a:gd name="connsiteY6" fmla="*/ 0 h 31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881" h="316089">
                <a:moveTo>
                  <a:pt x="0" y="22578"/>
                </a:moveTo>
                <a:cubicBezTo>
                  <a:pt x="71496" y="63971"/>
                  <a:pt x="148398" y="97188"/>
                  <a:pt x="214489" y="146756"/>
                </a:cubicBezTo>
                <a:cubicBezTo>
                  <a:pt x="244593" y="169334"/>
                  <a:pt x="271501" y="196963"/>
                  <a:pt x="304800" y="214489"/>
                </a:cubicBezTo>
                <a:cubicBezTo>
                  <a:pt x="378744" y="253407"/>
                  <a:pt x="587326" y="301315"/>
                  <a:pt x="643466" y="316089"/>
                </a:cubicBezTo>
                <a:cubicBezTo>
                  <a:pt x="1190725" y="266339"/>
                  <a:pt x="1043982" y="401070"/>
                  <a:pt x="1264355" y="112889"/>
                </a:cubicBezTo>
                <a:cubicBezTo>
                  <a:pt x="1272597" y="102112"/>
                  <a:pt x="1279407" y="90312"/>
                  <a:pt x="1286933" y="79023"/>
                </a:cubicBezTo>
                <a:cubicBezTo>
                  <a:pt x="1302982" y="30876"/>
                  <a:pt x="1298222" y="57056"/>
                  <a:pt x="12982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xmlns="" id="{7C6A083D-3BD3-3BC9-A084-E02AFA3E9719}"/>
              </a:ext>
            </a:extLst>
          </p:cNvPr>
          <p:cNvSpPr/>
          <p:nvPr/>
        </p:nvSpPr>
        <p:spPr>
          <a:xfrm>
            <a:off x="1535289" y="2753323"/>
            <a:ext cx="2009422" cy="497877"/>
          </a:xfrm>
          <a:custGeom>
            <a:avLst/>
            <a:gdLst>
              <a:gd name="connsiteX0" fmla="*/ 2009422 w 2009422"/>
              <a:gd name="connsiteY0" fmla="*/ 497877 h 497877"/>
              <a:gd name="connsiteX1" fmla="*/ 1952978 w 2009422"/>
              <a:gd name="connsiteY1" fmla="*/ 486588 h 497877"/>
              <a:gd name="connsiteX2" fmla="*/ 1715911 w 2009422"/>
              <a:gd name="connsiteY2" fmla="*/ 339833 h 497877"/>
              <a:gd name="connsiteX3" fmla="*/ 1365955 w 2009422"/>
              <a:gd name="connsiteY3" fmla="*/ 159210 h 497877"/>
              <a:gd name="connsiteX4" fmla="*/ 857955 w 2009422"/>
              <a:gd name="connsiteY4" fmla="*/ 12455 h 497877"/>
              <a:gd name="connsiteX5" fmla="*/ 598311 w 2009422"/>
              <a:gd name="connsiteY5" fmla="*/ 1166 h 497877"/>
              <a:gd name="connsiteX6" fmla="*/ 0 w 2009422"/>
              <a:gd name="connsiteY6" fmla="*/ 1166 h 4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422" h="497877">
                <a:moveTo>
                  <a:pt x="2009422" y="497877"/>
                </a:moveTo>
                <a:cubicBezTo>
                  <a:pt x="1990607" y="494114"/>
                  <a:pt x="1970886" y="493476"/>
                  <a:pt x="1952978" y="486588"/>
                </a:cubicBezTo>
                <a:cubicBezTo>
                  <a:pt x="1832945" y="440422"/>
                  <a:pt x="1848806" y="415341"/>
                  <a:pt x="1715911" y="339833"/>
                </a:cubicBezTo>
                <a:cubicBezTo>
                  <a:pt x="1601775" y="274983"/>
                  <a:pt x="1485914" y="212525"/>
                  <a:pt x="1365955" y="159210"/>
                </a:cubicBezTo>
                <a:cubicBezTo>
                  <a:pt x="1241725" y="103997"/>
                  <a:pt x="995920" y="30850"/>
                  <a:pt x="857955" y="12455"/>
                </a:cubicBezTo>
                <a:cubicBezTo>
                  <a:pt x="772085" y="1006"/>
                  <a:pt x="684933" y="2306"/>
                  <a:pt x="598311" y="1166"/>
                </a:cubicBezTo>
                <a:cubicBezTo>
                  <a:pt x="398891" y="-1458"/>
                  <a:pt x="199437" y="1166"/>
                  <a:pt x="0" y="11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55313CB9-C0EA-6CC0-6624-4D244F04291A}"/>
              </a:ext>
            </a:extLst>
          </p:cNvPr>
          <p:cNvSpPr/>
          <p:nvPr/>
        </p:nvSpPr>
        <p:spPr>
          <a:xfrm>
            <a:off x="1749778" y="3939822"/>
            <a:ext cx="3364089" cy="248829"/>
          </a:xfrm>
          <a:custGeom>
            <a:avLst/>
            <a:gdLst>
              <a:gd name="connsiteX0" fmla="*/ 3364089 w 3364089"/>
              <a:gd name="connsiteY0" fmla="*/ 169334 h 248829"/>
              <a:gd name="connsiteX1" fmla="*/ 3296355 w 3364089"/>
              <a:gd name="connsiteY1" fmla="*/ 158045 h 248829"/>
              <a:gd name="connsiteX2" fmla="*/ 2562578 w 3364089"/>
              <a:gd name="connsiteY2" fmla="*/ 22578 h 248829"/>
              <a:gd name="connsiteX3" fmla="*/ 2223911 w 3364089"/>
              <a:gd name="connsiteY3" fmla="*/ 0 h 248829"/>
              <a:gd name="connsiteX4" fmla="*/ 1275644 w 3364089"/>
              <a:gd name="connsiteY4" fmla="*/ 56445 h 248829"/>
              <a:gd name="connsiteX5" fmla="*/ 936978 w 3364089"/>
              <a:gd name="connsiteY5" fmla="*/ 158045 h 248829"/>
              <a:gd name="connsiteX6" fmla="*/ 778933 w 3364089"/>
              <a:gd name="connsiteY6" fmla="*/ 191911 h 248829"/>
              <a:gd name="connsiteX7" fmla="*/ 248355 w 3364089"/>
              <a:gd name="connsiteY7" fmla="*/ 191911 h 248829"/>
              <a:gd name="connsiteX8" fmla="*/ 135466 w 3364089"/>
              <a:gd name="connsiteY8" fmla="*/ 112889 h 248829"/>
              <a:gd name="connsiteX9" fmla="*/ 0 w 3364089"/>
              <a:gd name="connsiteY9" fmla="*/ 0 h 24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4089" h="248829">
                <a:moveTo>
                  <a:pt x="3364089" y="169334"/>
                </a:moveTo>
                <a:lnTo>
                  <a:pt x="3296355" y="158045"/>
                </a:lnTo>
                <a:cubicBezTo>
                  <a:pt x="3051697" y="113248"/>
                  <a:pt x="2810753" y="39123"/>
                  <a:pt x="2562578" y="22578"/>
                </a:cubicBezTo>
                <a:lnTo>
                  <a:pt x="2223911" y="0"/>
                </a:lnTo>
                <a:cubicBezTo>
                  <a:pt x="1719699" y="16007"/>
                  <a:pt x="1651001" y="-7902"/>
                  <a:pt x="1275644" y="56445"/>
                </a:cubicBezTo>
                <a:cubicBezTo>
                  <a:pt x="1015415" y="101055"/>
                  <a:pt x="1214963" y="74650"/>
                  <a:pt x="936978" y="158045"/>
                </a:cubicBezTo>
                <a:cubicBezTo>
                  <a:pt x="885373" y="173527"/>
                  <a:pt x="831615" y="180622"/>
                  <a:pt x="778933" y="191911"/>
                </a:cubicBezTo>
                <a:cubicBezTo>
                  <a:pt x="572845" y="280236"/>
                  <a:pt x="667020" y="254265"/>
                  <a:pt x="248355" y="191911"/>
                </a:cubicBezTo>
                <a:cubicBezTo>
                  <a:pt x="190619" y="183312"/>
                  <a:pt x="172289" y="144802"/>
                  <a:pt x="135466" y="112889"/>
                </a:cubicBezTo>
                <a:cubicBezTo>
                  <a:pt x="91047" y="74393"/>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10728D6-4183-C8C6-5F78-63A0A8363304}"/>
              </a:ext>
            </a:extLst>
          </p:cNvPr>
          <p:cNvSpPr txBox="1"/>
          <p:nvPr/>
        </p:nvSpPr>
        <p:spPr>
          <a:xfrm>
            <a:off x="811047" y="1435846"/>
            <a:ext cx="1096775" cy="400110"/>
          </a:xfrm>
          <a:prstGeom prst="rect">
            <a:avLst/>
          </a:prstGeom>
          <a:noFill/>
        </p:spPr>
        <p:txBody>
          <a:bodyPr wrap="none" rtlCol="0">
            <a:spAutoFit/>
          </a:bodyPr>
          <a:lstStyle/>
          <a:p>
            <a:r>
              <a:rPr lang="en-US" sz="2000" b="1"/>
              <a:t>Da cam</a:t>
            </a:r>
          </a:p>
        </p:txBody>
      </p:sp>
      <p:sp>
        <p:nvSpPr>
          <p:cNvPr id="11" name="TextBox 10">
            <a:extLst>
              <a:ext uri="{FF2B5EF4-FFF2-40B4-BE49-F238E27FC236}">
                <a16:creationId xmlns:a16="http://schemas.microsoft.com/office/drawing/2014/main" xmlns="" id="{8ABEE8C1-2B15-DA00-E033-F16098CC5E52}"/>
              </a:ext>
            </a:extLst>
          </p:cNvPr>
          <p:cNvSpPr txBox="1"/>
          <p:nvPr/>
        </p:nvSpPr>
        <p:spPr>
          <a:xfrm>
            <a:off x="407712" y="2747605"/>
            <a:ext cx="1595309" cy="400110"/>
          </a:xfrm>
          <a:prstGeom prst="rect">
            <a:avLst/>
          </a:prstGeom>
          <a:noFill/>
        </p:spPr>
        <p:txBody>
          <a:bodyPr wrap="none" rtlCol="0">
            <a:spAutoFit/>
          </a:bodyPr>
          <a:lstStyle/>
          <a:p>
            <a:r>
              <a:rPr lang="en-US" sz="2000" b="1"/>
              <a:t>Xanh lá cây</a:t>
            </a:r>
          </a:p>
        </p:txBody>
      </p:sp>
      <p:sp>
        <p:nvSpPr>
          <p:cNvPr id="12" name="TextBox 11">
            <a:extLst>
              <a:ext uri="{FF2B5EF4-FFF2-40B4-BE49-F238E27FC236}">
                <a16:creationId xmlns:a16="http://schemas.microsoft.com/office/drawing/2014/main" xmlns="" id="{728D1690-4D74-19B8-CA93-2E86ED14F752}"/>
              </a:ext>
            </a:extLst>
          </p:cNvPr>
          <p:cNvSpPr txBox="1"/>
          <p:nvPr/>
        </p:nvSpPr>
        <p:spPr>
          <a:xfrm>
            <a:off x="878940" y="3594804"/>
            <a:ext cx="1691489" cy="400110"/>
          </a:xfrm>
          <a:prstGeom prst="rect">
            <a:avLst/>
          </a:prstGeom>
          <a:noFill/>
        </p:spPr>
        <p:txBody>
          <a:bodyPr wrap="none" rtlCol="0">
            <a:spAutoFit/>
          </a:bodyPr>
          <a:lstStyle/>
          <a:p>
            <a:r>
              <a:rPr lang="en-US" sz="2000" b="1"/>
              <a:t>Xanh da trời</a:t>
            </a:r>
          </a:p>
        </p:txBody>
      </p:sp>
      <p:sp>
        <p:nvSpPr>
          <p:cNvPr id="14" name="TextBox 13">
            <a:extLst>
              <a:ext uri="{FF2B5EF4-FFF2-40B4-BE49-F238E27FC236}">
                <a16:creationId xmlns:a16="http://schemas.microsoft.com/office/drawing/2014/main" xmlns="" id="{A408B88D-709A-9520-F820-149A67922AA3}"/>
              </a:ext>
            </a:extLst>
          </p:cNvPr>
          <p:cNvSpPr txBox="1"/>
          <p:nvPr/>
        </p:nvSpPr>
        <p:spPr>
          <a:xfrm>
            <a:off x="7022749" y="1244947"/>
            <a:ext cx="883575" cy="400110"/>
          </a:xfrm>
          <a:prstGeom prst="rect">
            <a:avLst/>
          </a:prstGeom>
          <a:noFill/>
        </p:spPr>
        <p:txBody>
          <a:bodyPr wrap="none" rtlCol="0">
            <a:spAutoFit/>
          </a:bodyPr>
          <a:lstStyle/>
          <a:p>
            <a:r>
              <a:rPr lang="en-US" sz="2000" b="1"/>
              <a:t>Vàng </a:t>
            </a:r>
          </a:p>
        </p:txBody>
      </p:sp>
      <p:sp>
        <p:nvSpPr>
          <p:cNvPr id="16" name="TextBox 15">
            <a:extLst>
              <a:ext uri="{FF2B5EF4-FFF2-40B4-BE49-F238E27FC236}">
                <a16:creationId xmlns:a16="http://schemas.microsoft.com/office/drawing/2014/main" xmlns="" id="{B3BA4B35-DC2D-1DB6-8FF5-62DEFBA08E79}"/>
              </a:ext>
            </a:extLst>
          </p:cNvPr>
          <p:cNvSpPr txBox="1"/>
          <p:nvPr/>
        </p:nvSpPr>
        <p:spPr>
          <a:xfrm>
            <a:off x="7334028" y="2102878"/>
            <a:ext cx="598241" cy="400110"/>
          </a:xfrm>
          <a:prstGeom prst="rect">
            <a:avLst/>
          </a:prstGeom>
          <a:noFill/>
        </p:spPr>
        <p:txBody>
          <a:bodyPr wrap="none" rtlCol="0">
            <a:spAutoFit/>
          </a:bodyPr>
          <a:lstStyle/>
          <a:p>
            <a:r>
              <a:rPr lang="en-US" sz="2000" b="1"/>
              <a:t>Đỏ </a:t>
            </a:r>
          </a:p>
        </p:txBody>
      </p:sp>
    </p:spTree>
    <p:extLst>
      <p:ext uri="{BB962C8B-B14F-4D97-AF65-F5344CB8AC3E}">
        <p14:creationId xmlns:p14="http://schemas.microsoft.com/office/powerpoint/2010/main" val="3575278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p:bldP spid="11"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155EF9F3-700C-5D0E-A960-D711C167559B}"/>
              </a:ext>
            </a:extLst>
          </p:cNvPr>
          <p:cNvSpPr txBox="1"/>
          <p:nvPr/>
        </p:nvSpPr>
        <p:spPr>
          <a:xfrm>
            <a:off x="1672018" y="249691"/>
            <a:ext cx="6110968" cy="477054"/>
          </a:xfrm>
          <a:prstGeom prst="rect">
            <a:avLst/>
          </a:prstGeom>
          <a:noFill/>
        </p:spPr>
        <p:txBody>
          <a:bodyPr wrap="none" rtlCol="0">
            <a:spAutoFit/>
          </a:bodyPr>
          <a:lstStyle/>
          <a:p>
            <a:r>
              <a:rPr lang="en-US" sz="2500" b="1"/>
              <a:t>MÀU SẮC TRONG TRANH CỦA HỌA SĨ</a:t>
            </a:r>
          </a:p>
        </p:txBody>
      </p:sp>
      <p:pic>
        <p:nvPicPr>
          <p:cNvPr id="4" name="Picture 3">
            <a:extLst>
              <a:ext uri="{FF2B5EF4-FFF2-40B4-BE49-F238E27FC236}">
                <a16:creationId xmlns:a16="http://schemas.microsoft.com/office/drawing/2014/main" xmlns="" id="{39F0007A-4EA7-C35F-8D69-8DF382B7865B}"/>
              </a:ext>
            </a:extLst>
          </p:cNvPr>
          <p:cNvPicPr>
            <a:picLocks noChangeAspect="1"/>
          </p:cNvPicPr>
          <p:nvPr/>
        </p:nvPicPr>
        <p:blipFill>
          <a:blip r:embed="rId3"/>
          <a:stretch>
            <a:fillRect/>
          </a:stretch>
        </p:blipFill>
        <p:spPr>
          <a:xfrm>
            <a:off x="424814" y="947795"/>
            <a:ext cx="2887863" cy="239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xmlns="" id="{01250808-20E4-014A-C16D-243ECF3FB8B6}"/>
              </a:ext>
            </a:extLst>
          </p:cNvPr>
          <p:cNvPicPr>
            <a:picLocks noChangeAspect="1"/>
          </p:cNvPicPr>
          <p:nvPr/>
        </p:nvPicPr>
        <p:blipFill>
          <a:blip r:embed="rId4"/>
          <a:stretch>
            <a:fillRect/>
          </a:stretch>
        </p:blipFill>
        <p:spPr>
          <a:xfrm>
            <a:off x="3752477" y="2657042"/>
            <a:ext cx="3183880" cy="233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xmlns="" id="{5A1C71D0-AB6B-8559-64A2-41D81B79B0B4}"/>
              </a:ext>
            </a:extLst>
          </p:cNvPr>
          <p:cNvPicPr>
            <a:picLocks noChangeAspect="1"/>
          </p:cNvPicPr>
          <p:nvPr/>
        </p:nvPicPr>
        <p:blipFill>
          <a:blip r:embed="rId5"/>
          <a:stretch>
            <a:fillRect/>
          </a:stretch>
        </p:blipFill>
        <p:spPr>
          <a:xfrm>
            <a:off x="1538536" y="3350448"/>
            <a:ext cx="669107" cy="669107"/>
          </a:xfrm>
          <a:prstGeom prst="rect">
            <a:avLst/>
          </a:prstGeom>
        </p:spPr>
      </p:pic>
      <p:sp>
        <p:nvSpPr>
          <p:cNvPr id="11" name="TextBox 10">
            <a:extLst>
              <a:ext uri="{FF2B5EF4-FFF2-40B4-BE49-F238E27FC236}">
                <a16:creationId xmlns:a16="http://schemas.microsoft.com/office/drawing/2014/main" xmlns="" id="{958BDCB7-4E00-EAE0-40E0-B01143E99FA9}"/>
              </a:ext>
            </a:extLst>
          </p:cNvPr>
          <p:cNvSpPr txBox="1"/>
          <p:nvPr/>
        </p:nvSpPr>
        <p:spPr>
          <a:xfrm>
            <a:off x="462506" y="3955903"/>
            <a:ext cx="3099762" cy="408623"/>
          </a:xfrm>
          <a:prstGeom prst="roundRect">
            <a:avLst/>
          </a:prstGeom>
          <a:noFill/>
          <a:ln w="19050">
            <a:solidFill>
              <a:schemeClr val="tx1"/>
            </a:solidFill>
          </a:ln>
        </p:spPr>
        <p:txBody>
          <a:bodyPr wrap="none" rtlCol="0">
            <a:spAutoFit/>
          </a:bodyPr>
          <a:lstStyle/>
          <a:p>
            <a:r>
              <a:rPr lang="en-US" sz="1800" b="1"/>
              <a:t>Bức tranh có nội dung gì?</a:t>
            </a:r>
          </a:p>
        </p:txBody>
      </p:sp>
      <p:sp>
        <p:nvSpPr>
          <p:cNvPr id="12" name="TextBox 11">
            <a:extLst>
              <a:ext uri="{FF2B5EF4-FFF2-40B4-BE49-F238E27FC236}">
                <a16:creationId xmlns:a16="http://schemas.microsoft.com/office/drawing/2014/main" xmlns="" id="{646DD8E9-ED12-9DE6-6009-50C0FBB6D099}"/>
              </a:ext>
            </a:extLst>
          </p:cNvPr>
          <p:cNvSpPr txBox="1"/>
          <p:nvPr/>
        </p:nvSpPr>
        <p:spPr>
          <a:xfrm>
            <a:off x="3460596" y="1137895"/>
            <a:ext cx="4237057" cy="408623"/>
          </a:xfrm>
          <a:prstGeom prst="roundRect">
            <a:avLst/>
          </a:prstGeom>
          <a:noFill/>
          <a:ln w="19050">
            <a:solidFill>
              <a:schemeClr val="tx1"/>
            </a:solidFill>
          </a:ln>
        </p:spPr>
        <p:txBody>
          <a:bodyPr wrap="none" rtlCol="0">
            <a:spAutoFit/>
          </a:bodyPr>
          <a:lstStyle/>
          <a:p>
            <a:r>
              <a:rPr lang="en-US" sz="1800"/>
              <a:t>Em biết những màu gì trong bức tranh?</a:t>
            </a:r>
          </a:p>
        </p:txBody>
      </p:sp>
      <p:sp>
        <p:nvSpPr>
          <p:cNvPr id="14" name="TextBox 13">
            <a:extLst>
              <a:ext uri="{FF2B5EF4-FFF2-40B4-BE49-F238E27FC236}">
                <a16:creationId xmlns:a16="http://schemas.microsoft.com/office/drawing/2014/main" xmlns="" id="{D8F9D58F-DF5A-ED6B-E347-02B494417FAE}"/>
              </a:ext>
            </a:extLst>
          </p:cNvPr>
          <p:cNvSpPr txBox="1"/>
          <p:nvPr/>
        </p:nvSpPr>
        <p:spPr>
          <a:xfrm>
            <a:off x="6987349" y="2429692"/>
            <a:ext cx="2156651" cy="1884204"/>
          </a:xfrm>
          <a:prstGeom prst="roundRect">
            <a:avLst/>
          </a:prstGeom>
          <a:noFill/>
          <a:ln w="12700">
            <a:solidFill>
              <a:schemeClr val="tx1"/>
            </a:solidFill>
          </a:ln>
        </p:spPr>
        <p:txBody>
          <a:bodyPr wrap="square" rtlCol="0">
            <a:spAutoFit/>
          </a:bodyPr>
          <a:lstStyle/>
          <a:p>
            <a:pPr>
              <a:lnSpc>
                <a:spcPct val="150000"/>
              </a:lnSpc>
            </a:pPr>
            <a:r>
              <a:rPr lang="en-US" sz="1800"/>
              <a:t>Các màu đậm, nhạt trong tranh </a:t>
            </a:r>
          </a:p>
          <a:p>
            <a:pPr>
              <a:lnSpc>
                <a:spcPct val="150000"/>
              </a:lnSpc>
            </a:pPr>
            <a:r>
              <a:rPr lang="en-US" sz="1800"/>
              <a:t>được thể hiện như thế nào?</a:t>
            </a:r>
          </a:p>
        </p:txBody>
      </p:sp>
      <p:pic>
        <p:nvPicPr>
          <p:cNvPr id="15" name="Picture 14">
            <a:extLst>
              <a:ext uri="{FF2B5EF4-FFF2-40B4-BE49-F238E27FC236}">
                <a16:creationId xmlns:a16="http://schemas.microsoft.com/office/drawing/2014/main" xmlns="" id="{5D96409D-4761-FBA4-0E82-E7640182E8C8}"/>
              </a:ext>
            </a:extLst>
          </p:cNvPr>
          <p:cNvPicPr>
            <a:picLocks noChangeAspect="1"/>
          </p:cNvPicPr>
          <p:nvPr/>
        </p:nvPicPr>
        <p:blipFill>
          <a:blip r:embed="rId6"/>
          <a:stretch>
            <a:fillRect/>
          </a:stretch>
        </p:blipFill>
        <p:spPr>
          <a:xfrm rot="20433527">
            <a:off x="6814312" y="1204693"/>
            <a:ext cx="1332918" cy="1332918"/>
          </a:xfrm>
          <a:prstGeom prst="rect">
            <a:avLst/>
          </a:prstGeom>
        </p:spPr>
      </p:pic>
    </p:spTree>
    <p:extLst>
      <p:ext uri="{BB962C8B-B14F-4D97-AF65-F5344CB8AC3E}">
        <p14:creationId xmlns:p14="http://schemas.microsoft.com/office/powerpoint/2010/main" val="620479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a:extLst>
              <a:ext uri="{FF2B5EF4-FFF2-40B4-BE49-F238E27FC236}">
                <a16:creationId xmlns:a16="http://schemas.microsoft.com/office/drawing/2014/main" xmlns="" id="{B19EE6BB-1888-346C-CE4D-7F6661163F00}"/>
              </a:ext>
            </a:extLst>
          </p:cNvPr>
          <p:cNvPicPr>
            <a:picLocks noChangeAspect="1"/>
          </p:cNvPicPr>
          <p:nvPr/>
        </p:nvPicPr>
        <p:blipFill>
          <a:blip r:embed="rId3"/>
          <a:stretch>
            <a:fillRect/>
          </a:stretch>
        </p:blipFill>
        <p:spPr>
          <a:xfrm rot="795735">
            <a:off x="6680682" y="1170490"/>
            <a:ext cx="2087987" cy="17308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6526665" y="688840"/>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8521215" y="2843059"/>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89401B15-8613-1BA0-2515-AF5B9F6789E3}"/>
              </a:ext>
            </a:extLst>
          </p:cNvPr>
          <p:cNvSpPr txBox="1"/>
          <p:nvPr/>
        </p:nvSpPr>
        <p:spPr>
          <a:xfrm>
            <a:off x="763009" y="2361612"/>
            <a:ext cx="1963999" cy="872034"/>
          </a:xfrm>
          <a:prstGeom prst="rect">
            <a:avLst/>
          </a:prstGeom>
          <a:noFill/>
        </p:spPr>
        <p:txBody>
          <a:bodyPr wrap="none" rtlCol="0">
            <a:spAutoFit/>
          </a:bodyPr>
          <a:lstStyle/>
          <a:p>
            <a:pPr algn="ctr">
              <a:lnSpc>
                <a:spcPct val="150000"/>
              </a:lnSpc>
            </a:pPr>
            <a:r>
              <a:rPr lang="en-US" sz="1800" b="1"/>
              <a:t>Hăng-ri Ma-ti-xơ</a:t>
            </a:r>
          </a:p>
          <a:p>
            <a:pPr algn="ctr">
              <a:lnSpc>
                <a:spcPct val="150000"/>
              </a:lnSpc>
            </a:pPr>
            <a:r>
              <a:rPr lang="en-US" sz="1800"/>
              <a:t>(1869-1954)</a:t>
            </a:r>
          </a:p>
        </p:txBody>
      </p:sp>
      <p:sp>
        <p:nvSpPr>
          <p:cNvPr id="5" name="TextBox 4">
            <a:extLst>
              <a:ext uri="{FF2B5EF4-FFF2-40B4-BE49-F238E27FC236}">
                <a16:creationId xmlns:a16="http://schemas.microsoft.com/office/drawing/2014/main" xmlns="" id="{7BB19D46-F3B3-B738-2A7F-13DD5A02CE30}"/>
              </a:ext>
            </a:extLst>
          </p:cNvPr>
          <p:cNvSpPr txBox="1"/>
          <p:nvPr/>
        </p:nvSpPr>
        <p:spPr>
          <a:xfrm>
            <a:off x="4168426" y="1015010"/>
            <a:ext cx="184731" cy="307777"/>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xmlns="" id="{508D6BE1-2651-0743-13D3-5D7445B93319}"/>
              </a:ext>
            </a:extLst>
          </p:cNvPr>
          <p:cNvPicPr>
            <a:picLocks noChangeAspect="1"/>
          </p:cNvPicPr>
          <p:nvPr/>
        </p:nvPicPr>
        <p:blipFill>
          <a:blip r:embed="rId4"/>
          <a:stretch>
            <a:fillRect/>
          </a:stretch>
        </p:blipFill>
        <p:spPr>
          <a:xfrm>
            <a:off x="496877" y="345914"/>
            <a:ext cx="2670398" cy="2002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Eiffel tower ">
            <a:extLst>
              <a:ext uri="{FF2B5EF4-FFF2-40B4-BE49-F238E27FC236}">
                <a16:creationId xmlns:a16="http://schemas.microsoft.com/office/drawing/2014/main" xmlns="" id="{8E3647FE-21AE-538E-73E7-8D2064974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9354" y="288732"/>
            <a:ext cx="870530" cy="870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1E4C8E24-66CD-983E-E177-0B81D6F3866C}"/>
              </a:ext>
            </a:extLst>
          </p:cNvPr>
          <p:cNvSpPr txBox="1"/>
          <p:nvPr/>
        </p:nvSpPr>
        <p:spPr>
          <a:xfrm>
            <a:off x="4485321" y="1228505"/>
            <a:ext cx="2130711" cy="369332"/>
          </a:xfrm>
          <a:prstGeom prst="rect">
            <a:avLst/>
          </a:prstGeom>
          <a:noFill/>
        </p:spPr>
        <p:txBody>
          <a:bodyPr wrap="none" rtlCol="0">
            <a:spAutoFit/>
          </a:bodyPr>
          <a:lstStyle/>
          <a:p>
            <a:r>
              <a:rPr lang="en-US" sz="1800"/>
              <a:t>Họa sĩ người Pháp</a:t>
            </a:r>
          </a:p>
        </p:txBody>
      </p:sp>
      <p:sp>
        <p:nvSpPr>
          <p:cNvPr id="12" name="Freeform: Shape 11">
            <a:extLst>
              <a:ext uri="{FF2B5EF4-FFF2-40B4-BE49-F238E27FC236}">
                <a16:creationId xmlns:a16="http://schemas.microsoft.com/office/drawing/2014/main" xmlns="" id="{34F342A5-733C-4D55-AC0E-51A4D0651CC4}"/>
              </a:ext>
            </a:extLst>
          </p:cNvPr>
          <p:cNvSpPr/>
          <p:nvPr/>
        </p:nvSpPr>
        <p:spPr>
          <a:xfrm>
            <a:off x="3262489" y="812800"/>
            <a:ext cx="1693333" cy="474133"/>
          </a:xfrm>
          <a:custGeom>
            <a:avLst/>
            <a:gdLst>
              <a:gd name="connsiteX0" fmla="*/ 0 w 1693333"/>
              <a:gd name="connsiteY0" fmla="*/ 474133 h 474133"/>
              <a:gd name="connsiteX1" fmla="*/ 158044 w 1693333"/>
              <a:gd name="connsiteY1" fmla="*/ 349956 h 474133"/>
              <a:gd name="connsiteX2" fmla="*/ 282222 w 1693333"/>
              <a:gd name="connsiteY2" fmla="*/ 203200 h 474133"/>
              <a:gd name="connsiteX3" fmla="*/ 428978 w 1693333"/>
              <a:gd name="connsiteY3" fmla="*/ 124178 h 474133"/>
              <a:gd name="connsiteX4" fmla="*/ 632178 w 1693333"/>
              <a:gd name="connsiteY4" fmla="*/ 45156 h 474133"/>
              <a:gd name="connsiteX5" fmla="*/ 733778 w 1693333"/>
              <a:gd name="connsiteY5" fmla="*/ 33867 h 474133"/>
              <a:gd name="connsiteX6" fmla="*/ 903111 w 1693333"/>
              <a:gd name="connsiteY6" fmla="*/ 0 h 474133"/>
              <a:gd name="connsiteX7" fmla="*/ 1354667 w 1693333"/>
              <a:gd name="connsiteY7" fmla="*/ 11289 h 474133"/>
              <a:gd name="connsiteX8" fmla="*/ 1433689 w 1693333"/>
              <a:gd name="connsiteY8" fmla="*/ 45156 h 474133"/>
              <a:gd name="connsiteX9" fmla="*/ 1467555 w 1693333"/>
              <a:gd name="connsiteY9" fmla="*/ 56444 h 474133"/>
              <a:gd name="connsiteX10" fmla="*/ 1512711 w 1693333"/>
              <a:gd name="connsiteY10" fmla="*/ 79022 h 474133"/>
              <a:gd name="connsiteX11" fmla="*/ 1546578 w 1693333"/>
              <a:gd name="connsiteY11" fmla="*/ 90311 h 474133"/>
              <a:gd name="connsiteX12" fmla="*/ 1625600 w 1693333"/>
              <a:gd name="connsiteY12" fmla="*/ 135467 h 474133"/>
              <a:gd name="connsiteX13" fmla="*/ 1670755 w 1693333"/>
              <a:gd name="connsiteY13" fmla="*/ 158044 h 474133"/>
              <a:gd name="connsiteX14" fmla="*/ 1693333 w 1693333"/>
              <a:gd name="connsiteY14" fmla="*/ 169333 h 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333" h="474133">
                <a:moveTo>
                  <a:pt x="0" y="474133"/>
                </a:moveTo>
                <a:cubicBezTo>
                  <a:pt x="73532" y="430014"/>
                  <a:pt x="84997" y="427873"/>
                  <a:pt x="158044" y="349956"/>
                </a:cubicBezTo>
                <a:cubicBezTo>
                  <a:pt x="237349" y="265364"/>
                  <a:pt x="202277" y="267156"/>
                  <a:pt x="282222" y="203200"/>
                </a:cubicBezTo>
                <a:cubicBezTo>
                  <a:pt x="309337" y="181508"/>
                  <a:pt x="408300" y="133909"/>
                  <a:pt x="428978" y="124178"/>
                </a:cubicBezTo>
                <a:cubicBezTo>
                  <a:pt x="485560" y="97551"/>
                  <a:pt x="570204" y="58928"/>
                  <a:pt x="632178" y="45156"/>
                </a:cubicBezTo>
                <a:cubicBezTo>
                  <a:pt x="665442" y="37764"/>
                  <a:pt x="700002" y="38371"/>
                  <a:pt x="733778" y="33867"/>
                </a:cubicBezTo>
                <a:cubicBezTo>
                  <a:pt x="797498" y="25371"/>
                  <a:pt x="837117" y="14665"/>
                  <a:pt x="903111" y="0"/>
                </a:cubicBezTo>
                <a:cubicBezTo>
                  <a:pt x="1053630" y="3763"/>
                  <a:pt x="1204264" y="4293"/>
                  <a:pt x="1354667" y="11289"/>
                </a:cubicBezTo>
                <a:cubicBezTo>
                  <a:pt x="1374464" y="12210"/>
                  <a:pt x="1420366" y="39446"/>
                  <a:pt x="1433689" y="45156"/>
                </a:cubicBezTo>
                <a:cubicBezTo>
                  <a:pt x="1444626" y="49843"/>
                  <a:pt x="1456618" y="51757"/>
                  <a:pt x="1467555" y="56444"/>
                </a:cubicBezTo>
                <a:cubicBezTo>
                  <a:pt x="1483023" y="63073"/>
                  <a:pt x="1497243" y="72393"/>
                  <a:pt x="1512711" y="79022"/>
                </a:cubicBezTo>
                <a:cubicBezTo>
                  <a:pt x="1523649" y="83710"/>
                  <a:pt x="1535641" y="85623"/>
                  <a:pt x="1546578" y="90311"/>
                </a:cubicBezTo>
                <a:cubicBezTo>
                  <a:pt x="1614806" y="119552"/>
                  <a:pt x="1568912" y="103074"/>
                  <a:pt x="1625600" y="135467"/>
                </a:cubicBezTo>
                <a:cubicBezTo>
                  <a:pt x="1640211" y="143816"/>
                  <a:pt x="1655703" y="150518"/>
                  <a:pt x="1670755" y="158044"/>
                </a:cubicBezTo>
                <a:lnTo>
                  <a:pt x="1693333" y="169333"/>
                </a:ln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rush ">
            <a:extLst>
              <a:ext uri="{FF2B5EF4-FFF2-40B4-BE49-F238E27FC236}">
                <a16:creationId xmlns:a16="http://schemas.microsoft.com/office/drawing/2014/main" xmlns="" id="{197C77A6-AF91-E377-A53B-31784F44B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40" y="2571750"/>
            <a:ext cx="872034" cy="8720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314FA585-BF51-2137-E7CC-5195FF0381A1}"/>
              </a:ext>
            </a:extLst>
          </p:cNvPr>
          <p:cNvSpPr txBox="1"/>
          <p:nvPr/>
        </p:nvSpPr>
        <p:spPr>
          <a:xfrm>
            <a:off x="3370203" y="3545664"/>
            <a:ext cx="2169184" cy="369332"/>
          </a:xfrm>
          <a:prstGeom prst="rect">
            <a:avLst/>
          </a:prstGeom>
          <a:noFill/>
        </p:spPr>
        <p:txBody>
          <a:bodyPr wrap="none" rtlCol="0">
            <a:spAutoFit/>
          </a:bodyPr>
          <a:lstStyle/>
          <a:p>
            <a:r>
              <a:rPr lang="en-US" sz="1800"/>
              <a:t>Trường phái dã thú</a:t>
            </a:r>
          </a:p>
        </p:txBody>
      </p:sp>
      <p:sp>
        <p:nvSpPr>
          <p:cNvPr id="15" name="Freeform: Shape 14">
            <a:extLst>
              <a:ext uri="{FF2B5EF4-FFF2-40B4-BE49-F238E27FC236}">
                <a16:creationId xmlns:a16="http://schemas.microsoft.com/office/drawing/2014/main" xmlns="" id="{4F4D7AFD-B52A-90F6-4215-08C02E013E95}"/>
              </a:ext>
            </a:extLst>
          </p:cNvPr>
          <p:cNvSpPr/>
          <p:nvPr/>
        </p:nvSpPr>
        <p:spPr>
          <a:xfrm>
            <a:off x="2754489" y="2483556"/>
            <a:ext cx="1027308" cy="880533"/>
          </a:xfrm>
          <a:custGeom>
            <a:avLst/>
            <a:gdLst>
              <a:gd name="connsiteX0" fmla="*/ 0 w 1027308"/>
              <a:gd name="connsiteY0" fmla="*/ 0 h 880533"/>
              <a:gd name="connsiteX1" fmla="*/ 11289 w 1027308"/>
              <a:gd name="connsiteY1" fmla="*/ 225777 h 880533"/>
              <a:gd name="connsiteX2" fmla="*/ 22578 w 1027308"/>
              <a:gd name="connsiteY2" fmla="*/ 316088 h 880533"/>
              <a:gd name="connsiteX3" fmla="*/ 67733 w 1027308"/>
              <a:gd name="connsiteY3" fmla="*/ 428977 h 880533"/>
              <a:gd name="connsiteX4" fmla="*/ 180622 w 1027308"/>
              <a:gd name="connsiteY4" fmla="*/ 609600 h 880533"/>
              <a:gd name="connsiteX5" fmla="*/ 248355 w 1027308"/>
              <a:gd name="connsiteY5" fmla="*/ 677333 h 880533"/>
              <a:gd name="connsiteX6" fmla="*/ 349955 w 1027308"/>
              <a:gd name="connsiteY6" fmla="*/ 722488 h 880533"/>
              <a:gd name="connsiteX7" fmla="*/ 496711 w 1027308"/>
              <a:gd name="connsiteY7" fmla="*/ 835377 h 880533"/>
              <a:gd name="connsiteX8" fmla="*/ 711200 w 1027308"/>
              <a:gd name="connsiteY8" fmla="*/ 880533 h 880533"/>
              <a:gd name="connsiteX9" fmla="*/ 903111 w 1027308"/>
              <a:gd name="connsiteY9" fmla="*/ 869244 h 880533"/>
              <a:gd name="connsiteX10" fmla="*/ 948267 w 1027308"/>
              <a:gd name="connsiteY10" fmla="*/ 857955 h 880533"/>
              <a:gd name="connsiteX11" fmla="*/ 982133 w 1027308"/>
              <a:gd name="connsiteY11" fmla="*/ 835377 h 880533"/>
              <a:gd name="connsiteX12" fmla="*/ 1027289 w 1027308"/>
              <a:gd name="connsiteY12" fmla="*/ 767644 h 88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308" h="880533">
                <a:moveTo>
                  <a:pt x="0" y="0"/>
                </a:moveTo>
                <a:cubicBezTo>
                  <a:pt x="3763" y="75259"/>
                  <a:pt x="5920" y="150615"/>
                  <a:pt x="11289" y="225777"/>
                </a:cubicBezTo>
                <a:cubicBezTo>
                  <a:pt x="13451" y="256038"/>
                  <a:pt x="14458" y="286857"/>
                  <a:pt x="22578" y="316088"/>
                </a:cubicBezTo>
                <a:cubicBezTo>
                  <a:pt x="33425" y="355138"/>
                  <a:pt x="50383" y="392350"/>
                  <a:pt x="67733" y="428977"/>
                </a:cubicBezTo>
                <a:cubicBezTo>
                  <a:pt x="93547" y="483474"/>
                  <a:pt x="140388" y="562050"/>
                  <a:pt x="180622" y="609600"/>
                </a:cubicBezTo>
                <a:cubicBezTo>
                  <a:pt x="201247" y="633975"/>
                  <a:pt x="221788" y="659622"/>
                  <a:pt x="248355" y="677333"/>
                </a:cubicBezTo>
                <a:cubicBezTo>
                  <a:pt x="279192" y="697891"/>
                  <a:pt x="318688" y="702591"/>
                  <a:pt x="349955" y="722488"/>
                </a:cubicBezTo>
                <a:cubicBezTo>
                  <a:pt x="402024" y="755622"/>
                  <a:pt x="436836" y="820408"/>
                  <a:pt x="496711" y="835377"/>
                </a:cubicBezTo>
                <a:cubicBezTo>
                  <a:pt x="657992" y="875697"/>
                  <a:pt x="586100" y="862661"/>
                  <a:pt x="711200" y="880533"/>
                </a:cubicBezTo>
                <a:cubicBezTo>
                  <a:pt x="775170" y="876770"/>
                  <a:pt x="839319" y="875320"/>
                  <a:pt x="903111" y="869244"/>
                </a:cubicBezTo>
                <a:cubicBezTo>
                  <a:pt x="918556" y="867773"/>
                  <a:pt x="934006" y="864067"/>
                  <a:pt x="948267" y="857955"/>
                </a:cubicBezTo>
                <a:cubicBezTo>
                  <a:pt x="960737" y="852610"/>
                  <a:pt x="972539" y="844971"/>
                  <a:pt x="982133" y="835377"/>
                </a:cubicBezTo>
                <a:cubicBezTo>
                  <a:pt x="1029640" y="787870"/>
                  <a:pt x="1027289" y="801173"/>
                  <a:pt x="1027289" y="767644"/>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heck mark ">
            <a:extLst>
              <a:ext uri="{FF2B5EF4-FFF2-40B4-BE49-F238E27FC236}">
                <a16:creationId xmlns:a16="http://schemas.microsoft.com/office/drawing/2014/main" xmlns="" id="{1EFB392A-65F3-D8BD-27D2-22BDA31E4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008" y="3625809"/>
            <a:ext cx="872035" cy="8720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2102B7C-7965-3D3D-6C64-4808DBECE3A5}"/>
              </a:ext>
            </a:extLst>
          </p:cNvPr>
          <p:cNvSpPr txBox="1"/>
          <p:nvPr/>
        </p:nvSpPr>
        <p:spPr>
          <a:xfrm>
            <a:off x="827142" y="4494413"/>
            <a:ext cx="2954655" cy="369332"/>
          </a:xfrm>
          <a:prstGeom prst="rect">
            <a:avLst/>
          </a:prstGeom>
          <a:noFill/>
        </p:spPr>
        <p:txBody>
          <a:bodyPr wrap="none" rtlCol="0">
            <a:spAutoFit/>
          </a:bodyPr>
          <a:lstStyle/>
          <a:p>
            <a:r>
              <a:rPr lang="en-US" sz="1800"/>
              <a:t>Ngôn từ sắc màu biểu cảm</a:t>
            </a:r>
          </a:p>
        </p:txBody>
      </p:sp>
      <p:sp>
        <p:nvSpPr>
          <p:cNvPr id="17" name="Freeform: Shape 16">
            <a:extLst>
              <a:ext uri="{FF2B5EF4-FFF2-40B4-BE49-F238E27FC236}">
                <a16:creationId xmlns:a16="http://schemas.microsoft.com/office/drawing/2014/main" xmlns="" id="{FAF4C501-AF2C-64DD-05EA-C26A0B6F55C7}"/>
              </a:ext>
            </a:extLst>
          </p:cNvPr>
          <p:cNvSpPr/>
          <p:nvPr/>
        </p:nvSpPr>
        <p:spPr>
          <a:xfrm>
            <a:off x="1873638" y="2517422"/>
            <a:ext cx="779251" cy="1309511"/>
          </a:xfrm>
          <a:custGeom>
            <a:avLst/>
            <a:gdLst>
              <a:gd name="connsiteX0" fmla="*/ 779251 w 779251"/>
              <a:gd name="connsiteY0" fmla="*/ 0 h 1309511"/>
              <a:gd name="connsiteX1" fmla="*/ 767962 w 779251"/>
              <a:gd name="connsiteY1" fmla="*/ 654756 h 1309511"/>
              <a:gd name="connsiteX2" fmla="*/ 711518 w 779251"/>
              <a:gd name="connsiteY2" fmla="*/ 778934 h 1309511"/>
              <a:gd name="connsiteX3" fmla="*/ 655073 w 779251"/>
              <a:gd name="connsiteY3" fmla="*/ 869245 h 1309511"/>
              <a:gd name="connsiteX4" fmla="*/ 598629 w 779251"/>
              <a:gd name="connsiteY4" fmla="*/ 914400 h 1309511"/>
              <a:gd name="connsiteX5" fmla="*/ 576051 w 779251"/>
              <a:gd name="connsiteY5" fmla="*/ 948267 h 1309511"/>
              <a:gd name="connsiteX6" fmla="*/ 530895 w 779251"/>
              <a:gd name="connsiteY6" fmla="*/ 982134 h 1309511"/>
              <a:gd name="connsiteX7" fmla="*/ 451873 w 779251"/>
              <a:gd name="connsiteY7" fmla="*/ 1049867 h 1309511"/>
              <a:gd name="connsiteX8" fmla="*/ 418006 w 779251"/>
              <a:gd name="connsiteY8" fmla="*/ 1061156 h 1309511"/>
              <a:gd name="connsiteX9" fmla="*/ 361562 w 779251"/>
              <a:gd name="connsiteY9" fmla="*/ 1083734 h 1309511"/>
              <a:gd name="connsiteX10" fmla="*/ 271251 w 779251"/>
              <a:gd name="connsiteY10" fmla="*/ 1106311 h 1309511"/>
              <a:gd name="connsiteX11" fmla="*/ 113206 w 779251"/>
              <a:gd name="connsiteY11" fmla="*/ 1140178 h 1309511"/>
              <a:gd name="connsiteX12" fmla="*/ 68051 w 779251"/>
              <a:gd name="connsiteY12" fmla="*/ 1162756 h 1309511"/>
              <a:gd name="connsiteX13" fmla="*/ 34184 w 779251"/>
              <a:gd name="connsiteY13" fmla="*/ 1174045 h 1309511"/>
              <a:gd name="connsiteX14" fmla="*/ 11606 w 779251"/>
              <a:gd name="connsiteY14" fmla="*/ 1207911 h 1309511"/>
              <a:gd name="connsiteX15" fmla="*/ 318 w 779251"/>
              <a:gd name="connsiteY15" fmla="*/ 1253067 h 1309511"/>
              <a:gd name="connsiteX16" fmla="*/ 22895 w 779251"/>
              <a:gd name="connsiteY16" fmla="*/ 1286934 h 1309511"/>
              <a:gd name="connsiteX17" fmla="*/ 34184 w 779251"/>
              <a:gd name="connsiteY17" fmla="*/ 1309511 h 130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9251" h="1309511">
                <a:moveTo>
                  <a:pt x="779251" y="0"/>
                </a:moveTo>
                <a:cubicBezTo>
                  <a:pt x="775488" y="218252"/>
                  <a:pt x="778183" y="436711"/>
                  <a:pt x="767962" y="654756"/>
                </a:cubicBezTo>
                <a:cubicBezTo>
                  <a:pt x="765807" y="700719"/>
                  <a:pt x="732401" y="741344"/>
                  <a:pt x="711518" y="778934"/>
                </a:cubicBezTo>
                <a:cubicBezTo>
                  <a:pt x="689164" y="819172"/>
                  <a:pt x="689379" y="834939"/>
                  <a:pt x="655073" y="869245"/>
                </a:cubicBezTo>
                <a:cubicBezTo>
                  <a:pt x="638036" y="886282"/>
                  <a:pt x="615666" y="897363"/>
                  <a:pt x="598629" y="914400"/>
                </a:cubicBezTo>
                <a:cubicBezTo>
                  <a:pt x="589035" y="923994"/>
                  <a:pt x="585645" y="938673"/>
                  <a:pt x="576051" y="948267"/>
                </a:cubicBezTo>
                <a:cubicBezTo>
                  <a:pt x="562747" y="961571"/>
                  <a:pt x="545055" y="969744"/>
                  <a:pt x="530895" y="982134"/>
                </a:cubicBezTo>
                <a:cubicBezTo>
                  <a:pt x="493861" y="1014538"/>
                  <a:pt x="492160" y="1029724"/>
                  <a:pt x="451873" y="1049867"/>
                </a:cubicBezTo>
                <a:cubicBezTo>
                  <a:pt x="441230" y="1055189"/>
                  <a:pt x="429148" y="1056978"/>
                  <a:pt x="418006" y="1061156"/>
                </a:cubicBezTo>
                <a:cubicBezTo>
                  <a:pt x="399032" y="1068271"/>
                  <a:pt x="380930" y="1077775"/>
                  <a:pt x="361562" y="1083734"/>
                </a:cubicBezTo>
                <a:cubicBezTo>
                  <a:pt x="331904" y="1092859"/>
                  <a:pt x="301456" y="1099204"/>
                  <a:pt x="271251" y="1106311"/>
                </a:cubicBezTo>
                <a:cubicBezTo>
                  <a:pt x="195474" y="1124141"/>
                  <a:pt x="179029" y="1127013"/>
                  <a:pt x="113206" y="1140178"/>
                </a:cubicBezTo>
                <a:cubicBezTo>
                  <a:pt x="98154" y="1147704"/>
                  <a:pt x="83519" y="1156127"/>
                  <a:pt x="68051" y="1162756"/>
                </a:cubicBezTo>
                <a:cubicBezTo>
                  <a:pt x="57114" y="1167444"/>
                  <a:pt x="43476" y="1166611"/>
                  <a:pt x="34184" y="1174045"/>
                </a:cubicBezTo>
                <a:cubicBezTo>
                  <a:pt x="23590" y="1182520"/>
                  <a:pt x="19132" y="1196622"/>
                  <a:pt x="11606" y="1207911"/>
                </a:cubicBezTo>
                <a:cubicBezTo>
                  <a:pt x="7843" y="1222963"/>
                  <a:pt x="-1876" y="1237708"/>
                  <a:pt x="318" y="1253067"/>
                </a:cubicBezTo>
                <a:cubicBezTo>
                  <a:pt x="2237" y="1266498"/>
                  <a:pt x="15915" y="1275300"/>
                  <a:pt x="22895" y="1286934"/>
                </a:cubicBezTo>
                <a:cubicBezTo>
                  <a:pt x="27224" y="1294149"/>
                  <a:pt x="30421" y="1301985"/>
                  <a:pt x="34184" y="1309511"/>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476F06AF-8FA7-D0AD-7F01-1A6172BF8CA3}"/>
              </a:ext>
            </a:extLst>
          </p:cNvPr>
          <p:cNvSpPr txBox="1"/>
          <p:nvPr/>
        </p:nvSpPr>
        <p:spPr>
          <a:xfrm>
            <a:off x="6400026" y="2901898"/>
            <a:ext cx="2377574" cy="1287532"/>
          </a:xfrm>
          <a:prstGeom prst="rect">
            <a:avLst/>
          </a:prstGeom>
          <a:noFill/>
        </p:spPr>
        <p:txBody>
          <a:bodyPr wrap="none" rtlCol="0">
            <a:spAutoFit/>
          </a:bodyPr>
          <a:lstStyle/>
          <a:p>
            <a:pPr algn="ctr">
              <a:lnSpc>
                <a:spcPct val="150000"/>
              </a:lnSpc>
            </a:pPr>
            <a:r>
              <a:rPr lang="nl-NL" sz="1800" b="1">
                <a:solidFill>
                  <a:srgbClr val="000000"/>
                </a:solidFill>
                <a:effectLst/>
                <a:latin typeface="+mj-lt"/>
                <a:ea typeface="Calibri" panose="020F0502020204030204" pitchFamily="34" charset="0"/>
                <a:cs typeface="Times New Roman" panose="02020603050405020304" pitchFamily="18" charset="0"/>
              </a:rPr>
              <a:t>Tác phẩm</a:t>
            </a:r>
          </a:p>
          <a:p>
            <a:pPr algn="ctr">
              <a:lnSpc>
                <a:spcPct val="150000"/>
              </a:lnSpc>
            </a:pPr>
            <a:r>
              <a:rPr lang="nl-NL" sz="1800">
                <a:solidFill>
                  <a:srgbClr val="000000"/>
                </a:solidFill>
                <a:effectLst/>
                <a:latin typeface="+mj-lt"/>
                <a:ea typeface="Calibri" panose="020F0502020204030204" pitchFamily="34" charset="0"/>
                <a:cs typeface="Times New Roman" panose="02020603050405020304" pitchFamily="18" charset="0"/>
              </a:rPr>
              <a:t>“Món ăn và trái cây </a:t>
            </a:r>
          </a:p>
          <a:p>
            <a:pPr algn="ctr">
              <a:lnSpc>
                <a:spcPct val="150000"/>
              </a:lnSpc>
            </a:pPr>
            <a:r>
              <a:rPr lang="nl-NL" sz="1800">
                <a:solidFill>
                  <a:srgbClr val="000000"/>
                </a:solidFill>
                <a:effectLst/>
                <a:latin typeface="+mj-lt"/>
                <a:ea typeface="Calibri" panose="020F0502020204030204" pitchFamily="34" charset="0"/>
                <a:cs typeface="Times New Roman" panose="02020603050405020304" pitchFamily="18" charset="0"/>
              </a:rPr>
              <a:t>trên thảm đỏ và đen” </a:t>
            </a:r>
            <a:endParaRPr lang="en-US">
              <a:latin typeface="+mj-lt"/>
            </a:endParaRPr>
          </a:p>
        </p:txBody>
      </p:sp>
    </p:spTree>
    <p:extLst>
      <p:ext uri="{BB962C8B-B14F-4D97-AF65-F5344CB8AC3E}">
        <p14:creationId xmlns:p14="http://schemas.microsoft.com/office/powerpoint/2010/main" val="787210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Vertical)">
                                      <p:cBhvr>
                                        <p:cTn id="31" dur="500"/>
                                        <p:tgtEl>
                                          <p:spTgt spid="10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barn(inVertical)">
                                      <p:cBhvr>
                                        <p:cTn id="45" dur="500"/>
                                        <p:tgtEl>
                                          <p:spTgt spid="103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55"/>
                                        </p:tgtEl>
                                        <p:attrNameLst>
                                          <p:attrName>style.visibility</p:attrName>
                                        </p:attrNameLst>
                                      </p:cBhvr>
                                      <p:to>
                                        <p:strVal val="visible"/>
                                      </p:to>
                                    </p:set>
                                    <p:animEffect transition="in" filter="barn(inVertical)">
                                      <p:cBhvr>
                                        <p:cTn id="53" dur="500"/>
                                        <p:tgtEl>
                                          <p:spTgt spid="1955"/>
                                        </p:tgtEl>
                                      </p:cBhvr>
                                    </p:animEffect>
                                  </p:childTnLst>
                                </p:cTn>
                              </p:par>
                              <p:par>
                                <p:cTn id="54" presetID="16" presetClass="entr" presetSubtype="21"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barn(inVertical)">
                                      <p:cBhvr>
                                        <p:cTn id="56" dur="500"/>
                                        <p:tgtEl>
                                          <p:spTgt spid="50"/>
                                        </p:tgtEl>
                                      </p:cBhvr>
                                    </p:animEffect>
                                  </p:childTnLst>
                                </p:cTn>
                              </p:par>
                              <p:par>
                                <p:cTn id="57" presetID="16" presetClass="entr" presetSubtype="21"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barn(inVertical)">
                                      <p:cBhvr>
                                        <p:cTn id="59" dur="500"/>
                                        <p:tgtEl>
                                          <p:spTgt spid="119"/>
                                        </p:tgtEl>
                                      </p:cBhvr>
                                    </p:animEffect>
                                  </p:childTnLst>
                                </p:cTn>
                              </p:par>
                              <p:par>
                                <p:cTn id="60" presetID="16" presetClass="entr" presetSubtype="21"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barn(inVertical)">
                                      <p:cBhvr>
                                        <p:cTn id="62" dur="500"/>
                                        <p:tgtEl>
                                          <p:spTgt spid="9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4" grpId="0"/>
      <p:bldP spid="5" grpId="0"/>
      <p:bldP spid="9" grpId="0"/>
      <p:bldP spid="12" grpId="0" animBg="1"/>
      <p:bldP spid="13" grpId="0"/>
      <p:bldP spid="15" grpId="0" animBg="1"/>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89401B15-8613-1BA0-2515-AF5B9F6789E3}"/>
              </a:ext>
            </a:extLst>
          </p:cNvPr>
          <p:cNvSpPr txBox="1"/>
          <p:nvPr/>
        </p:nvSpPr>
        <p:spPr>
          <a:xfrm>
            <a:off x="602909" y="2414324"/>
            <a:ext cx="2002471" cy="872034"/>
          </a:xfrm>
          <a:prstGeom prst="rect">
            <a:avLst/>
          </a:prstGeom>
          <a:noFill/>
        </p:spPr>
        <p:txBody>
          <a:bodyPr wrap="none" rtlCol="0">
            <a:spAutoFit/>
          </a:bodyPr>
          <a:lstStyle/>
          <a:p>
            <a:pPr algn="ctr">
              <a:lnSpc>
                <a:spcPct val="150000"/>
              </a:lnSpc>
            </a:pPr>
            <a:r>
              <a:rPr lang="en-US" sz="1800" b="1"/>
              <a:t>Lương Xuân Nhị</a:t>
            </a:r>
          </a:p>
          <a:p>
            <a:pPr algn="ctr">
              <a:lnSpc>
                <a:spcPct val="150000"/>
              </a:lnSpc>
            </a:pPr>
            <a:r>
              <a:rPr lang="en-US" sz="1800"/>
              <a:t>(1914-2006)</a:t>
            </a:r>
          </a:p>
        </p:txBody>
      </p:sp>
      <p:sp>
        <p:nvSpPr>
          <p:cNvPr id="5" name="TextBox 4">
            <a:extLst>
              <a:ext uri="{FF2B5EF4-FFF2-40B4-BE49-F238E27FC236}">
                <a16:creationId xmlns:a16="http://schemas.microsoft.com/office/drawing/2014/main" xmlns="" id="{7BB19D46-F3B3-B738-2A7F-13DD5A02CE30}"/>
              </a:ext>
            </a:extLst>
          </p:cNvPr>
          <p:cNvSpPr txBox="1"/>
          <p:nvPr/>
        </p:nvSpPr>
        <p:spPr>
          <a:xfrm>
            <a:off x="4168426" y="1015010"/>
            <a:ext cx="184731" cy="307777"/>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xmlns="" id="{1E4C8E24-66CD-983E-E177-0B81D6F3866C}"/>
              </a:ext>
            </a:extLst>
          </p:cNvPr>
          <p:cNvSpPr txBox="1"/>
          <p:nvPr/>
        </p:nvSpPr>
        <p:spPr>
          <a:xfrm>
            <a:off x="3101270" y="1168898"/>
            <a:ext cx="3169457" cy="872034"/>
          </a:xfrm>
          <a:prstGeom prst="rect">
            <a:avLst/>
          </a:prstGeom>
          <a:noFill/>
        </p:spPr>
        <p:txBody>
          <a:bodyPr wrap="none" rtlCol="0">
            <a:spAutoFit/>
          </a:bodyPr>
          <a:lstStyle/>
          <a:p>
            <a:pPr algn="ctr">
              <a:lnSpc>
                <a:spcPct val="150000"/>
              </a:lnSpc>
            </a:pPr>
            <a:r>
              <a:rPr lang="en-US" sz="1800"/>
              <a:t>Họa sĩ Việt Nam</a:t>
            </a:r>
          </a:p>
          <a:p>
            <a:pPr algn="ctr">
              <a:lnSpc>
                <a:spcPct val="150000"/>
              </a:lnSpc>
            </a:pPr>
            <a:r>
              <a:rPr lang="en-US" sz="1800"/>
              <a:t>Người con của đất Hà Thành</a:t>
            </a:r>
          </a:p>
        </p:txBody>
      </p:sp>
      <p:pic>
        <p:nvPicPr>
          <p:cNvPr id="1028" name="Picture 4" descr="Brush ">
            <a:extLst>
              <a:ext uri="{FF2B5EF4-FFF2-40B4-BE49-F238E27FC236}">
                <a16:creationId xmlns:a16="http://schemas.microsoft.com/office/drawing/2014/main" xmlns="" id="{197C77A6-AF91-E377-A53B-31784F44B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634" y="2275392"/>
            <a:ext cx="872034" cy="8720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314FA585-BF51-2137-E7CC-5195FF0381A1}"/>
              </a:ext>
            </a:extLst>
          </p:cNvPr>
          <p:cNvSpPr txBox="1"/>
          <p:nvPr/>
        </p:nvSpPr>
        <p:spPr>
          <a:xfrm>
            <a:off x="3497211" y="3313763"/>
            <a:ext cx="2377574" cy="923330"/>
          </a:xfrm>
          <a:prstGeom prst="rect">
            <a:avLst/>
          </a:prstGeom>
          <a:noFill/>
        </p:spPr>
        <p:txBody>
          <a:bodyPr wrap="square" rtlCol="0">
            <a:spAutoFit/>
          </a:bodyPr>
          <a:lstStyle/>
          <a:p>
            <a:pPr algn="ctr"/>
            <a:r>
              <a:rPr lang="en-US" sz="1800"/>
              <a:t>Chân dung, phong cảnh, sinh hoạt đời thường…</a:t>
            </a:r>
          </a:p>
        </p:txBody>
      </p:sp>
      <p:pic>
        <p:nvPicPr>
          <p:cNvPr id="1030" name="Picture 6" descr="Check mark ">
            <a:extLst>
              <a:ext uri="{FF2B5EF4-FFF2-40B4-BE49-F238E27FC236}">
                <a16:creationId xmlns:a16="http://schemas.microsoft.com/office/drawing/2014/main" xmlns="" id="{1EFB392A-65F3-D8BD-27D2-22BDA31E4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079" y="3372698"/>
            <a:ext cx="872035" cy="8720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2102B7C-7965-3D3D-6C64-4808DBECE3A5}"/>
              </a:ext>
            </a:extLst>
          </p:cNvPr>
          <p:cNvSpPr txBox="1"/>
          <p:nvPr/>
        </p:nvSpPr>
        <p:spPr>
          <a:xfrm>
            <a:off x="1000833" y="4189430"/>
            <a:ext cx="2672526" cy="872034"/>
          </a:xfrm>
          <a:prstGeom prst="rect">
            <a:avLst/>
          </a:prstGeom>
          <a:noFill/>
        </p:spPr>
        <p:txBody>
          <a:bodyPr wrap="none" rtlCol="0">
            <a:spAutoFit/>
          </a:bodyPr>
          <a:lstStyle/>
          <a:p>
            <a:pPr algn="ctr">
              <a:lnSpc>
                <a:spcPct val="150000"/>
              </a:lnSpc>
            </a:pPr>
            <a:r>
              <a:rPr lang="en-US" sz="1800"/>
              <a:t>Khắc họa vẻ đẹp bình dị</a:t>
            </a:r>
          </a:p>
          <a:p>
            <a:pPr algn="ctr">
              <a:lnSpc>
                <a:spcPct val="150000"/>
              </a:lnSpc>
            </a:pPr>
            <a:r>
              <a:rPr lang="en-US" sz="1800"/>
              <a:t> của người Việt</a:t>
            </a:r>
          </a:p>
        </p:txBody>
      </p:sp>
      <p:sp>
        <p:nvSpPr>
          <p:cNvPr id="18" name="TextBox 17">
            <a:extLst>
              <a:ext uri="{FF2B5EF4-FFF2-40B4-BE49-F238E27FC236}">
                <a16:creationId xmlns:a16="http://schemas.microsoft.com/office/drawing/2014/main" xmlns="" id="{476F06AF-8FA7-D0AD-7F01-1A6172BF8CA3}"/>
              </a:ext>
            </a:extLst>
          </p:cNvPr>
          <p:cNvSpPr txBox="1"/>
          <p:nvPr/>
        </p:nvSpPr>
        <p:spPr>
          <a:xfrm>
            <a:off x="6830371" y="3185310"/>
            <a:ext cx="1784464" cy="872034"/>
          </a:xfrm>
          <a:prstGeom prst="rect">
            <a:avLst/>
          </a:prstGeom>
          <a:noFill/>
        </p:spPr>
        <p:txBody>
          <a:bodyPr wrap="none" rtlCol="0">
            <a:spAutoFit/>
          </a:bodyPr>
          <a:lstStyle/>
          <a:p>
            <a:pPr algn="ctr">
              <a:lnSpc>
                <a:spcPct val="150000"/>
              </a:lnSpc>
            </a:pPr>
            <a:r>
              <a:rPr lang="nl-NL" sz="1800" b="1">
                <a:solidFill>
                  <a:srgbClr val="000000"/>
                </a:solidFill>
                <a:effectLst/>
                <a:latin typeface="+mj-lt"/>
                <a:ea typeface="Calibri" panose="020F0502020204030204" pitchFamily="34" charset="0"/>
                <a:cs typeface="Times New Roman" panose="02020603050405020304" pitchFamily="18" charset="0"/>
              </a:rPr>
              <a:t>Tác phẩm</a:t>
            </a:r>
          </a:p>
          <a:p>
            <a:pPr algn="ctr">
              <a:lnSpc>
                <a:spcPct val="150000"/>
              </a:lnSpc>
            </a:pPr>
            <a:r>
              <a:rPr lang="nl-NL" sz="1800">
                <a:solidFill>
                  <a:srgbClr val="000000"/>
                </a:solidFill>
                <a:effectLst/>
                <a:latin typeface="+mj-lt"/>
                <a:ea typeface="Calibri" panose="020F0502020204030204" pitchFamily="34" charset="0"/>
                <a:cs typeface="Times New Roman" panose="02020603050405020304" pitchFamily="18" charset="0"/>
              </a:rPr>
              <a:t>“Bên bờ giếng” </a:t>
            </a:r>
            <a:endParaRPr lang="en-US">
              <a:latin typeface="+mj-lt"/>
            </a:endParaRPr>
          </a:p>
        </p:txBody>
      </p:sp>
      <p:pic>
        <p:nvPicPr>
          <p:cNvPr id="2052" name="Picture 4" descr="Lương Xuân Nhị - Tiểu Sử Cuộc Đời, Sự Nghiệp &amp; Tác Phẩm - Kiệt Tác Nghệ  Thuật">
            <a:extLst>
              <a:ext uri="{FF2B5EF4-FFF2-40B4-BE49-F238E27FC236}">
                <a16:creationId xmlns:a16="http://schemas.microsoft.com/office/drawing/2014/main" xmlns="" id="{4511CF65-60F9-9BF3-4AFF-EFD11FA2C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74" y="327021"/>
            <a:ext cx="1493123" cy="2123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D2D15390-1A04-1C21-8607-174241ABD585}"/>
              </a:ext>
            </a:extLst>
          </p:cNvPr>
          <p:cNvPicPr>
            <a:picLocks noChangeAspect="1"/>
          </p:cNvPicPr>
          <p:nvPr/>
        </p:nvPicPr>
        <p:blipFill rotWithShape="1">
          <a:blip r:embed="rId6"/>
          <a:srcRect t="14245" r="68472" b="23019"/>
          <a:stretch/>
        </p:blipFill>
        <p:spPr>
          <a:xfrm>
            <a:off x="4270204" y="-41753"/>
            <a:ext cx="1078413" cy="1430609"/>
          </a:xfrm>
          <a:prstGeom prst="rect">
            <a:avLst/>
          </a:prstGeom>
        </p:spPr>
      </p:pic>
      <p:sp>
        <p:nvSpPr>
          <p:cNvPr id="7" name="Freeform: Shape 6">
            <a:extLst>
              <a:ext uri="{FF2B5EF4-FFF2-40B4-BE49-F238E27FC236}">
                <a16:creationId xmlns:a16="http://schemas.microsoft.com/office/drawing/2014/main" xmlns="" id="{5EA142DE-51E6-9E18-3BAD-BAF95AEAE07E}"/>
              </a:ext>
            </a:extLst>
          </p:cNvPr>
          <p:cNvSpPr/>
          <p:nvPr/>
        </p:nvSpPr>
        <p:spPr>
          <a:xfrm>
            <a:off x="2427111" y="587022"/>
            <a:ext cx="1715911" cy="1354667"/>
          </a:xfrm>
          <a:custGeom>
            <a:avLst/>
            <a:gdLst>
              <a:gd name="connsiteX0" fmla="*/ 0 w 1715911"/>
              <a:gd name="connsiteY0" fmla="*/ 1354667 h 1354667"/>
              <a:gd name="connsiteX1" fmla="*/ 79022 w 1715911"/>
              <a:gd name="connsiteY1" fmla="*/ 1072445 h 1354667"/>
              <a:gd name="connsiteX2" fmla="*/ 90311 w 1715911"/>
              <a:gd name="connsiteY2" fmla="*/ 936978 h 1354667"/>
              <a:gd name="connsiteX3" fmla="*/ 112889 w 1715911"/>
              <a:gd name="connsiteY3" fmla="*/ 857956 h 1354667"/>
              <a:gd name="connsiteX4" fmla="*/ 180622 w 1715911"/>
              <a:gd name="connsiteY4" fmla="*/ 688622 h 1354667"/>
              <a:gd name="connsiteX5" fmla="*/ 214489 w 1715911"/>
              <a:gd name="connsiteY5" fmla="*/ 587022 h 1354667"/>
              <a:gd name="connsiteX6" fmla="*/ 293511 w 1715911"/>
              <a:gd name="connsiteY6" fmla="*/ 462845 h 1354667"/>
              <a:gd name="connsiteX7" fmla="*/ 417689 w 1715911"/>
              <a:gd name="connsiteY7" fmla="*/ 282222 h 1354667"/>
              <a:gd name="connsiteX8" fmla="*/ 474133 w 1715911"/>
              <a:gd name="connsiteY8" fmla="*/ 225778 h 1354667"/>
              <a:gd name="connsiteX9" fmla="*/ 575733 w 1715911"/>
              <a:gd name="connsiteY9" fmla="*/ 158045 h 1354667"/>
              <a:gd name="connsiteX10" fmla="*/ 778933 w 1715911"/>
              <a:gd name="connsiteY10" fmla="*/ 56445 h 1354667"/>
              <a:gd name="connsiteX11" fmla="*/ 1117600 w 1715911"/>
              <a:gd name="connsiteY11" fmla="*/ 0 h 1354667"/>
              <a:gd name="connsiteX12" fmla="*/ 1411111 w 1715911"/>
              <a:gd name="connsiteY12" fmla="*/ 56445 h 1354667"/>
              <a:gd name="connsiteX13" fmla="*/ 1478845 w 1715911"/>
              <a:gd name="connsiteY13" fmla="*/ 112889 h 1354667"/>
              <a:gd name="connsiteX14" fmla="*/ 1512711 w 1715911"/>
              <a:gd name="connsiteY14" fmla="*/ 135467 h 1354667"/>
              <a:gd name="connsiteX15" fmla="*/ 1648178 w 1715911"/>
              <a:gd name="connsiteY15" fmla="*/ 203200 h 1354667"/>
              <a:gd name="connsiteX16" fmla="*/ 1715911 w 1715911"/>
              <a:gd name="connsiteY16" fmla="*/ 225778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911" h="1354667">
                <a:moveTo>
                  <a:pt x="0" y="1354667"/>
                </a:moveTo>
                <a:cubicBezTo>
                  <a:pt x="61360" y="1109230"/>
                  <a:pt x="27635" y="1200916"/>
                  <a:pt x="79022" y="1072445"/>
                </a:cubicBezTo>
                <a:cubicBezTo>
                  <a:pt x="82785" y="1027289"/>
                  <a:pt x="83244" y="981736"/>
                  <a:pt x="90311" y="936978"/>
                </a:cubicBezTo>
                <a:cubicBezTo>
                  <a:pt x="94584" y="909919"/>
                  <a:pt x="104833" y="884139"/>
                  <a:pt x="112889" y="857956"/>
                </a:cubicBezTo>
                <a:cubicBezTo>
                  <a:pt x="151227" y="733360"/>
                  <a:pt x="119510" y="845767"/>
                  <a:pt x="180622" y="688622"/>
                </a:cubicBezTo>
                <a:cubicBezTo>
                  <a:pt x="193561" y="655351"/>
                  <a:pt x="200180" y="619728"/>
                  <a:pt x="214489" y="587022"/>
                </a:cubicBezTo>
                <a:cubicBezTo>
                  <a:pt x="249635" y="506690"/>
                  <a:pt x="253439" y="522952"/>
                  <a:pt x="293511" y="462845"/>
                </a:cubicBezTo>
                <a:cubicBezTo>
                  <a:pt x="353905" y="372254"/>
                  <a:pt x="345611" y="367406"/>
                  <a:pt x="417689" y="282222"/>
                </a:cubicBezTo>
                <a:cubicBezTo>
                  <a:pt x="434876" y="261910"/>
                  <a:pt x="453211" y="242217"/>
                  <a:pt x="474133" y="225778"/>
                </a:cubicBezTo>
                <a:cubicBezTo>
                  <a:pt x="506138" y="200631"/>
                  <a:pt x="540153" y="177812"/>
                  <a:pt x="575733" y="158045"/>
                </a:cubicBezTo>
                <a:cubicBezTo>
                  <a:pt x="641931" y="121268"/>
                  <a:pt x="703869" y="66454"/>
                  <a:pt x="778933" y="56445"/>
                </a:cubicBezTo>
                <a:cubicBezTo>
                  <a:pt x="1005324" y="26259"/>
                  <a:pt x="892429" y="45035"/>
                  <a:pt x="1117600" y="0"/>
                </a:cubicBezTo>
                <a:cubicBezTo>
                  <a:pt x="1215437" y="18815"/>
                  <a:pt x="1314263" y="33068"/>
                  <a:pt x="1411111" y="56445"/>
                </a:cubicBezTo>
                <a:cubicBezTo>
                  <a:pt x="1434787" y="62160"/>
                  <a:pt x="1463007" y="99691"/>
                  <a:pt x="1478845" y="112889"/>
                </a:cubicBezTo>
                <a:cubicBezTo>
                  <a:pt x="1489268" y="121575"/>
                  <a:pt x="1501077" y="128487"/>
                  <a:pt x="1512711" y="135467"/>
                </a:cubicBezTo>
                <a:cubicBezTo>
                  <a:pt x="1567306" y="168224"/>
                  <a:pt x="1591634" y="184352"/>
                  <a:pt x="1648178" y="203200"/>
                </a:cubicBezTo>
                <a:cubicBezTo>
                  <a:pt x="1728155" y="229859"/>
                  <a:pt x="1664998" y="200321"/>
                  <a:pt x="1715911" y="225778"/>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F9C0D23-981C-8EE7-F498-555509C5ACD4}"/>
              </a:ext>
            </a:extLst>
          </p:cNvPr>
          <p:cNvSpPr/>
          <p:nvPr/>
        </p:nvSpPr>
        <p:spPr>
          <a:xfrm>
            <a:off x="597906" y="2923822"/>
            <a:ext cx="1264761" cy="1205579"/>
          </a:xfrm>
          <a:custGeom>
            <a:avLst/>
            <a:gdLst>
              <a:gd name="connsiteX0" fmla="*/ 282627 w 1264761"/>
              <a:gd name="connsiteY0" fmla="*/ 0 h 1205579"/>
              <a:gd name="connsiteX1" fmla="*/ 214894 w 1264761"/>
              <a:gd name="connsiteY1" fmla="*/ 11289 h 1205579"/>
              <a:gd name="connsiteX2" fmla="*/ 158450 w 1264761"/>
              <a:gd name="connsiteY2" fmla="*/ 101600 h 1205579"/>
              <a:gd name="connsiteX3" fmla="*/ 135872 w 1264761"/>
              <a:gd name="connsiteY3" fmla="*/ 146756 h 1205579"/>
              <a:gd name="connsiteX4" fmla="*/ 102005 w 1264761"/>
              <a:gd name="connsiteY4" fmla="*/ 191911 h 1205579"/>
              <a:gd name="connsiteX5" fmla="*/ 56850 w 1264761"/>
              <a:gd name="connsiteY5" fmla="*/ 293511 h 1205579"/>
              <a:gd name="connsiteX6" fmla="*/ 405 w 1264761"/>
              <a:gd name="connsiteY6" fmla="*/ 519289 h 1205579"/>
              <a:gd name="connsiteX7" fmla="*/ 34272 w 1264761"/>
              <a:gd name="connsiteY7" fmla="*/ 812800 h 1205579"/>
              <a:gd name="connsiteX8" fmla="*/ 124583 w 1264761"/>
              <a:gd name="connsiteY8" fmla="*/ 914400 h 1205579"/>
              <a:gd name="connsiteX9" fmla="*/ 169738 w 1264761"/>
              <a:gd name="connsiteY9" fmla="*/ 948267 h 1205579"/>
              <a:gd name="connsiteX10" fmla="*/ 361650 w 1264761"/>
              <a:gd name="connsiteY10" fmla="*/ 1095022 h 1205579"/>
              <a:gd name="connsiteX11" fmla="*/ 418094 w 1264761"/>
              <a:gd name="connsiteY11" fmla="*/ 1106311 h 1205579"/>
              <a:gd name="connsiteX12" fmla="*/ 564850 w 1264761"/>
              <a:gd name="connsiteY12" fmla="*/ 1140178 h 1205579"/>
              <a:gd name="connsiteX13" fmla="*/ 632583 w 1264761"/>
              <a:gd name="connsiteY13" fmla="*/ 1151467 h 1205579"/>
              <a:gd name="connsiteX14" fmla="*/ 711605 w 1264761"/>
              <a:gd name="connsiteY14" fmla="*/ 1174045 h 1205579"/>
              <a:gd name="connsiteX15" fmla="*/ 824494 w 1264761"/>
              <a:gd name="connsiteY15" fmla="*/ 1185334 h 1205579"/>
              <a:gd name="connsiteX16" fmla="*/ 1129294 w 1264761"/>
              <a:gd name="connsiteY16" fmla="*/ 1174045 h 1205579"/>
              <a:gd name="connsiteX17" fmla="*/ 1185738 w 1264761"/>
              <a:gd name="connsiteY17" fmla="*/ 1140178 h 1205579"/>
              <a:gd name="connsiteX18" fmla="*/ 1264761 w 1264761"/>
              <a:gd name="connsiteY18" fmla="*/ 1038578 h 120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4761" h="1205579">
                <a:moveTo>
                  <a:pt x="282627" y="0"/>
                </a:moveTo>
                <a:cubicBezTo>
                  <a:pt x="260049" y="3763"/>
                  <a:pt x="234521" y="-487"/>
                  <a:pt x="214894" y="11289"/>
                </a:cubicBezTo>
                <a:cubicBezTo>
                  <a:pt x="167297" y="39847"/>
                  <a:pt x="174892" y="63236"/>
                  <a:pt x="158450" y="101600"/>
                </a:cubicBezTo>
                <a:cubicBezTo>
                  <a:pt x="151821" y="117068"/>
                  <a:pt x="144791" y="132485"/>
                  <a:pt x="135872" y="146756"/>
                </a:cubicBezTo>
                <a:cubicBezTo>
                  <a:pt x="125900" y="162711"/>
                  <a:pt x="110925" y="175345"/>
                  <a:pt x="102005" y="191911"/>
                </a:cubicBezTo>
                <a:cubicBezTo>
                  <a:pt x="84434" y="224542"/>
                  <a:pt x="69863" y="258810"/>
                  <a:pt x="56850" y="293511"/>
                </a:cubicBezTo>
                <a:cubicBezTo>
                  <a:pt x="38665" y="342004"/>
                  <a:pt x="7106" y="490253"/>
                  <a:pt x="405" y="519289"/>
                </a:cubicBezTo>
                <a:cubicBezTo>
                  <a:pt x="5263" y="621300"/>
                  <a:pt x="-15794" y="722681"/>
                  <a:pt x="34272" y="812800"/>
                </a:cubicBezTo>
                <a:cubicBezTo>
                  <a:pt x="52568" y="845733"/>
                  <a:pt x="99431" y="892043"/>
                  <a:pt x="124583" y="914400"/>
                </a:cubicBezTo>
                <a:cubicBezTo>
                  <a:pt x="138645" y="926900"/>
                  <a:pt x="155578" y="935877"/>
                  <a:pt x="169738" y="948267"/>
                </a:cubicBezTo>
                <a:cubicBezTo>
                  <a:pt x="230256" y="1001220"/>
                  <a:pt x="272050" y="1077102"/>
                  <a:pt x="361650" y="1095022"/>
                </a:cubicBezTo>
                <a:cubicBezTo>
                  <a:pt x="380465" y="1098785"/>
                  <a:pt x="399364" y="1102149"/>
                  <a:pt x="418094" y="1106311"/>
                </a:cubicBezTo>
                <a:cubicBezTo>
                  <a:pt x="467103" y="1117202"/>
                  <a:pt x="515723" y="1129835"/>
                  <a:pt x="564850" y="1140178"/>
                </a:cubicBezTo>
                <a:cubicBezTo>
                  <a:pt x="587248" y="1144893"/>
                  <a:pt x="610280" y="1146320"/>
                  <a:pt x="632583" y="1151467"/>
                </a:cubicBezTo>
                <a:cubicBezTo>
                  <a:pt x="659276" y="1157627"/>
                  <a:pt x="684627" y="1169284"/>
                  <a:pt x="711605" y="1174045"/>
                </a:cubicBezTo>
                <a:cubicBezTo>
                  <a:pt x="748847" y="1180617"/>
                  <a:pt x="786864" y="1181571"/>
                  <a:pt x="824494" y="1185334"/>
                </a:cubicBezTo>
                <a:cubicBezTo>
                  <a:pt x="943428" y="1215065"/>
                  <a:pt x="913005" y="1212668"/>
                  <a:pt x="1129294" y="1174045"/>
                </a:cubicBezTo>
                <a:cubicBezTo>
                  <a:pt x="1150894" y="1170188"/>
                  <a:pt x="1166923" y="1151467"/>
                  <a:pt x="1185738" y="1140178"/>
                </a:cubicBezTo>
                <a:lnTo>
                  <a:pt x="1264761" y="1038578"/>
                </a:ln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135665D-6D42-087D-F748-7ABE145216E7}"/>
              </a:ext>
            </a:extLst>
          </p:cNvPr>
          <p:cNvSpPr/>
          <p:nvPr/>
        </p:nvSpPr>
        <p:spPr>
          <a:xfrm>
            <a:off x="2370667" y="2348089"/>
            <a:ext cx="1873955" cy="891822"/>
          </a:xfrm>
          <a:custGeom>
            <a:avLst/>
            <a:gdLst>
              <a:gd name="connsiteX0" fmla="*/ 0 w 1873955"/>
              <a:gd name="connsiteY0" fmla="*/ 146755 h 891822"/>
              <a:gd name="connsiteX1" fmla="*/ 67733 w 1873955"/>
              <a:gd name="connsiteY1" fmla="*/ 135467 h 891822"/>
              <a:gd name="connsiteX2" fmla="*/ 225777 w 1873955"/>
              <a:gd name="connsiteY2" fmla="*/ 56444 h 891822"/>
              <a:gd name="connsiteX3" fmla="*/ 440266 w 1873955"/>
              <a:gd name="connsiteY3" fmla="*/ 0 h 891822"/>
              <a:gd name="connsiteX4" fmla="*/ 812800 w 1873955"/>
              <a:gd name="connsiteY4" fmla="*/ 22578 h 891822"/>
              <a:gd name="connsiteX5" fmla="*/ 1117600 w 1873955"/>
              <a:gd name="connsiteY5" fmla="*/ 135467 h 891822"/>
              <a:gd name="connsiteX6" fmla="*/ 1343377 w 1873955"/>
              <a:gd name="connsiteY6" fmla="*/ 237067 h 891822"/>
              <a:gd name="connsiteX7" fmla="*/ 1670755 w 1873955"/>
              <a:gd name="connsiteY7" fmla="*/ 541867 h 891822"/>
              <a:gd name="connsiteX8" fmla="*/ 1693333 w 1873955"/>
              <a:gd name="connsiteY8" fmla="*/ 587022 h 891822"/>
              <a:gd name="connsiteX9" fmla="*/ 1772355 w 1873955"/>
              <a:gd name="connsiteY9" fmla="*/ 711200 h 891822"/>
              <a:gd name="connsiteX10" fmla="*/ 1783644 w 1873955"/>
              <a:gd name="connsiteY10" fmla="*/ 756355 h 891822"/>
              <a:gd name="connsiteX11" fmla="*/ 1817511 w 1873955"/>
              <a:gd name="connsiteY11" fmla="*/ 801511 h 891822"/>
              <a:gd name="connsiteX12" fmla="*/ 1840089 w 1873955"/>
              <a:gd name="connsiteY12" fmla="*/ 846667 h 891822"/>
              <a:gd name="connsiteX13" fmla="*/ 1873955 w 1873955"/>
              <a:gd name="connsiteY13" fmla="*/ 891822 h 89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955" h="891822">
                <a:moveTo>
                  <a:pt x="0" y="146755"/>
                </a:moveTo>
                <a:cubicBezTo>
                  <a:pt x="22578" y="142992"/>
                  <a:pt x="46019" y="142705"/>
                  <a:pt x="67733" y="135467"/>
                </a:cubicBezTo>
                <a:cubicBezTo>
                  <a:pt x="256703" y="72477"/>
                  <a:pt x="97698" y="114661"/>
                  <a:pt x="225777" y="56444"/>
                </a:cubicBezTo>
                <a:cubicBezTo>
                  <a:pt x="278644" y="32414"/>
                  <a:pt x="402154" y="8795"/>
                  <a:pt x="440266" y="0"/>
                </a:cubicBezTo>
                <a:cubicBezTo>
                  <a:pt x="564444" y="7526"/>
                  <a:pt x="690810" y="-1820"/>
                  <a:pt x="812800" y="22578"/>
                </a:cubicBezTo>
                <a:cubicBezTo>
                  <a:pt x="919041" y="43826"/>
                  <a:pt x="1017153" y="94861"/>
                  <a:pt x="1117600" y="135467"/>
                </a:cubicBezTo>
                <a:cubicBezTo>
                  <a:pt x="1194113" y="166398"/>
                  <a:pt x="1274710" y="191289"/>
                  <a:pt x="1343377" y="237067"/>
                </a:cubicBezTo>
                <a:cubicBezTo>
                  <a:pt x="1421677" y="289267"/>
                  <a:pt x="1592962" y="438142"/>
                  <a:pt x="1670755" y="541867"/>
                </a:cubicBezTo>
                <a:cubicBezTo>
                  <a:pt x="1680852" y="555330"/>
                  <a:pt x="1683998" y="573020"/>
                  <a:pt x="1693333" y="587022"/>
                </a:cubicBezTo>
                <a:cubicBezTo>
                  <a:pt x="1748183" y="669296"/>
                  <a:pt x="1734078" y="615506"/>
                  <a:pt x="1772355" y="711200"/>
                </a:cubicBezTo>
                <a:cubicBezTo>
                  <a:pt x="1778117" y="725605"/>
                  <a:pt x="1776705" y="742478"/>
                  <a:pt x="1783644" y="756355"/>
                </a:cubicBezTo>
                <a:cubicBezTo>
                  <a:pt x="1792058" y="773184"/>
                  <a:pt x="1807539" y="785556"/>
                  <a:pt x="1817511" y="801511"/>
                </a:cubicBezTo>
                <a:cubicBezTo>
                  <a:pt x="1826430" y="815782"/>
                  <a:pt x="1831740" y="832056"/>
                  <a:pt x="1840089" y="846667"/>
                </a:cubicBezTo>
                <a:cubicBezTo>
                  <a:pt x="1857109" y="876452"/>
                  <a:pt x="1856410" y="874277"/>
                  <a:pt x="1873955" y="891822"/>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xmlns="" id="{7C8EB8A3-D677-066E-EF33-1FFA55D4CD28}"/>
              </a:ext>
            </a:extLst>
          </p:cNvPr>
          <p:cNvPicPr>
            <a:picLocks noChangeAspect="1"/>
          </p:cNvPicPr>
          <p:nvPr/>
        </p:nvPicPr>
        <p:blipFill>
          <a:blip r:embed="rId7"/>
          <a:stretch>
            <a:fillRect/>
          </a:stretch>
        </p:blipFill>
        <p:spPr>
          <a:xfrm>
            <a:off x="6404547" y="1312115"/>
            <a:ext cx="2387564" cy="17527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8612878" y="2776837"/>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5979374" y="1128626"/>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962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arn(inVertical)">
                                      <p:cBhvr>
                                        <p:cTn id="32" dur="500"/>
                                        <p:tgtEl>
                                          <p:spTgt spid="10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arn(inVertical)">
                                      <p:cBhvr>
                                        <p:cTn id="43" dur="500"/>
                                        <p:tgtEl>
                                          <p:spTgt spid="10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55"/>
                                        </p:tgtEl>
                                        <p:attrNameLst>
                                          <p:attrName>style.visibility</p:attrName>
                                        </p:attrNameLst>
                                      </p:cBhvr>
                                      <p:to>
                                        <p:strVal val="visible"/>
                                      </p:to>
                                    </p:set>
                                    <p:animEffect transition="in" filter="barn(inVertical)">
                                      <p:cBhvr>
                                        <p:cTn id="54" dur="500"/>
                                        <p:tgtEl>
                                          <p:spTgt spid="195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par>
                                <p:cTn id="58" presetID="16" presetClass="entr" presetSubtype="21" fill="hold"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arn(inVertical)">
                                      <p:cBhvr>
                                        <p:cTn id="60" dur="500"/>
                                        <p:tgtEl>
                                          <p:spTgt spid="68"/>
                                        </p:tgtEl>
                                      </p:cBhvr>
                                    </p:animEffect>
                                  </p:childTnLst>
                                </p:cTn>
                              </p:par>
                              <p:par>
                                <p:cTn id="61" presetID="16" presetClass="entr" presetSubtype="21"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barn(inVertical)">
                                      <p:cBhvr>
                                        <p:cTn id="63" dur="500"/>
                                        <p:tgtEl>
                                          <p:spTgt spid="98"/>
                                        </p:tgtEl>
                                      </p:cBhvr>
                                    </p:animEffect>
                                  </p:childTnLst>
                                </p:cTn>
                              </p:par>
                              <p:par>
                                <p:cTn id="64" presetID="16" presetClass="entr" presetSubtype="21" fill="hold"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barn(inVertical)">
                                      <p:cBhvr>
                                        <p:cTn id="6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4" grpId="0"/>
      <p:bldP spid="5" grpId="0"/>
      <p:bldP spid="9" grpId="0"/>
      <p:bldP spid="13" grpId="0"/>
      <p:bldP spid="16" grpId="0"/>
      <p:bldP spid="18" grpId="0"/>
      <p:bldP spid="7"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Picture 58">
            <a:extLst>
              <a:ext uri="{FF2B5EF4-FFF2-40B4-BE49-F238E27FC236}">
                <a16:creationId xmlns:a16="http://schemas.microsoft.com/office/drawing/2014/main" xmlns="" id="{640792DC-8D1E-AC09-707E-704505EB9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83" y="1674145"/>
            <a:ext cx="3355323" cy="2484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Ý tưởng ] Ngất lịm trước BST tranh sơn dầu phong cảnh đẹp hút ánh nhìn |  gotrangtri.vn">
            <a:extLst>
              <a:ext uri="{FF2B5EF4-FFF2-40B4-BE49-F238E27FC236}">
                <a16:creationId xmlns:a16="http://schemas.microsoft.com/office/drawing/2014/main" xmlns="" id="{8CE9EE78-F2E5-85A9-73F1-EF22DB79C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596" y="1337344"/>
            <a:ext cx="3149872" cy="2490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4588674" y="1166759"/>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272680" y="1574654"/>
            <a:ext cx="514448" cy="520458"/>
            <a:chOff x="4052860" y="1366510"/>
            <a:chExt cx="218208" cy="220767"/>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19CAAF18-D11E-252A-7C70-B72C29CEFEEE}"/>
              </a:ext>
            </a:extLst>
          </p:cNvPr>
          <p:cNvSpPr txBox="1"/>
          <p:nvPr/>
        </p:nvSpPr>
        <p:spPr>
          <a:xfrm>
            <a:off x="2551814" y="511425"/>
            <a:ext cx="3876382" cy="400110"/>
          </a:xfrm>
          <a:prstGeom prst="rect">
            <a:avLst/>
          </a:prstGeom>
          <a:noFill/>
        </p:spPr>
        <p:txBody>
          <a:bodyPr wrap="none" rtlCol="0">
            <a:spAutoFit/>
          </a:bodyPr>
          <a:lstStyle/>
          <a:p>
            <a:r>
              <a:rPr lang="en-US" sz="2000" b="1"/>
              <a:t>MỘT SỐ TRANH CÓ MÀU ĐẸP</a:t>
            </a:r>
          </a:p>
        </p:txBody>
      </p:sp>
    </p:spTree>
    <p:extLst>
      <p:ext uri="{BB962C8B-B14F-4D97-AF65-F5344CB8AC3E}">
        <p14:creationId xmlns:p14="http://schemas.microsoft.com/office/powerpoint/2010/main" val="1031045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p:tgtEl>
                                          <p:spTgt spid="98"/>
                                        </p:tgtEl>
                                      </p:cBhvr>
                                    </p:animEffect>
                                    <p:anim calcmode="lin" valueType="num">
                                      <p:cBhvr>
                                        <p:cTn id="30" dur="1000" fill="hold"/>
                                        <p:tgtEl>
                                          <p:spTgt spid="98"/>
                                        </p:tgtEl>
                                        <p:attrNameLst>
                                          <p:attrName>ppt_x</p:attrName>
                                        </p:attrNameLst>
                                      </p:cBhvr>
                                      <p:tavLst>
                                        <p:tav tm="0">
                                          <p:val>
                                            <p:strVal val="#ppt_x"/>
                                          </p:val>
                                        </p:tav>
                                        <p:tav tm="100000">
                                          <p:val>
                                            <p:strVal val="#ppt_x"/>
                                          </p:val>
                                        </p:tav>
                                      </p:tavLst>
                                    </p:anim>
                                    <p:anim calcmode="lin" valueType="num">
                                      <p:cBhvr>
                                        <p:cTn id="3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247175" y="220009"/>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8428378" y="221472"/>
            <a:ext cx="514448" cy="520458"/>
            <a:chOff x="4052860" y="1366510"/>
            <a:chExt cx="218208" cy="220767"/>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19CAAF18-D11E-252A-7C70-B72C29CEFEEE}"/>
              </a:ext>
            </a:extLst>
          </p:cNvPr>
          <p:cNvSpPr txBox="1"/>
          <p:nvPr/>
        </p:nvSpPr>
        <p:spPr>
          <a:xfrm>
            <a:off x="934306" y="311370"/>
            <a:ext cx="7281160" cy="400110"/>
          </a:xfrm>
          <a:prstGeom prst="rect">
            <a:avLst/>
          </a:prstGeom>
          <a:noFill/>
        </p:spPr>
        <p:txBody>
          <a:bodyPr wrap="none" rtlCol="0">
            <a:spAutoFit/>
          </a:bodyPr>
          <a:lstStyle/>
          <a:p>
            <a:r>
              <a:rPr lang="en-US" sz="2000" b="1"/>
              <a:t>SỰ KẾT HỢP CỦA MÀU CƠ BẢN TẠO LÊN MÀU THỨ CẤP</a:t>
            </a:r>
          </a:p>
        </p:txBody>
      </p:sp>
      <p:pic>
        <p:nvPicPr>
          <p:cNvPr id="48" name="Picture 47">
            <a:extLst>
              <a:ext uri="{FF2B5EF4-FFF2-40B4-BE49-F238E27FC236}">
                <a16:creationId xmlns:a16="http://schemas.microsoft.com/office/drawing/2014/main" xmlns="" id="{397CB129-FC3C-09C4-57A3-B9E358073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649" y="983925"/>
            <a:ext cx="3704868" cy="3777809"/>
          </a:xfrm>
          <a:prstGeom prst="rect">
            <a:avLst/>
          </a:prstGeom>
        </p:spPr>
      </p:pic>
      <p:pic>
        <p:nvPicPr>
          <p:cNvPr id="6" name="Picture 5">
            <a:extLst>
              <a:ext uri="{FF2B5EF4-FFF2-40B4-BE49-F238E27FC236}">
                <a16:creationId xmlns:a16="http://schemas.microsoft.com/office/drawing/2014/main" xmlns="" id="{2221ABF1-256B-6687-4217-3790E6154425}"/>
              </a:ext>
            </a:extLst>
          </p:cNvPr>
          <p:cNvPicPr>
            <a:picLocks noChangeAspect="1"/>
          </p:cNvPicPr>
          <p:nvPr/>
        </p:nvPicPr>
        <p:blipFill>
          <a:blip r:embed="rId4"/>
          <a:stretch>
            <a:fillRect/>
          </a:stretch>
        </p:blipFill>
        <p:spPr>
          <a:xfrm>
            <a:off x="4572000" y="1918187"/>
            <a:ext cx="3120658" cy="3120658"/>
          </a:xfrm>
          <a:prstGeom prst="rect">
            <a:avLst/>
          </a:prstGeom>
        </p:spPr>
      </p:pic>
      <p:sp>
        <p:nvSpPr>
          <p:cNvPr id="7" name="TextBox 6">
            <a:extLst>
              <a:ext uri="{FF2B5EF4-FFF2-40B4-BE49-F238E27FC236}">
                <a16:creationId xmlns:a16="http://schemas.microsoft.com/office/drawing/2014/main" xmlns="" id="{B3609C19-830E-472D-9257-4BB23CC8F929}"/>
              </a:ext>
            </a:extLst>
          </p:cNvPr>
          <p:cNvSpPr txBox="1"/>
          <p:nvPr/>
        </p:nvSpPr>
        <p:spPr>
          <a:xfrm>
            <a:off x="6086476" y="1386353"/>
            <a:ext cx="2763113" cy="408623"/>
          </a:xfrm>
          <a:prstGeom prst="wedgeRoundRectCallout">
            <a:avLst>
              <a:gd name="adj1" fmla="val -38922"/>
              <a:gd name="adj2" fmla="val 106214"/>
              <a:gd name="adj3" fmla="val 16667"/>
            </a:avLst>
          </a:prstGeom>
          <a:noFill/>
          <a:ln w="19050">
            <a:solidFill>
              <a:schemeClr val="accent1"/>
            </a:solidFill>
          </a:ln>
        </p:spPr>
        <p:txBody>
          <a:bodyPr wrap="none" rtlCol="0">
            <a:spAutoFit/>
          </a:bodyPr>
          <a:lstStyle/>
          <a:p>
            <a:r>
              <a:rPr lang="en-US" sz="1800" b="1"/>
              <a:t>Các em quan sát tranh!</a:t>
            </a:r>
          </a:p>
        </p:txBody>
      </p:sp>
    </p:spTree>
    <p:extLst>
      <p:ext uri="{BB962C8B-B14F-4D97-AF65-F5344CB8AC3E}">
        <p14:creationId xmlns:p14="http://schemas.microsoft.com/office/powerpoint/2010/main" val="1847831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grpSp>
        <p:nvGrpSpPr>
          <p:cNvPr id="61" name="Group 60">
            <a:extLst>
              <a:ext uri="{FF2B5EF4-FFF2-40B4-BE49-F238E27FC236}">
                <a16:creationId xmlns:a16="http://schemas.microsoft.com/office/drawing/2014/main" xmlns="" id="{13556B0A-2934-C159-A623-1AD58A7B74ED}"/>
              </a:ext>
            </a:extLst>
          </p:cNvPr>
          <p:cNvGrpSpPr/>
          <p:nvPr/>
        </p:nvGrpSpPr>
        <p:grpSpPr>
          <a:xfrm>
            <a:off x="7100179" y="3523916"/>
            <a:ext cx="2275943" cy="1539295"/>
            <a:chOff x="5639743" y="2646417"/>
            <a:chExt cx="2583040" cy="1986567"/>
          </a:xfrm>
        </p:grpSpPr>
        <p:grpSp>
          <p:nvGrpSpPr>
            <p:cNvPr id="62" name="Group 61">
              <a:extLst>
                <a:ext uri="{FF2B5EF4-FFF2-40B4-BE49-F238E27FC236}">
                  <a16:creationId xmlns:a16="http://schemas.microsoft.com/office/drawing/2014/main" xmlns="" id="{B4829E71-0CA5-9B2D-DA5E-269C9C7158FB}"/>
                </a:ext>
              </a:extLst>
            </p:cNvPr>
            <p:cNvGrpSpPr/>
            <p:nvPr/>
          </p:nvGrpSpPr>
          <p:grpSpPr>
            <a:xfrm>
              <a:off x="6761741" y="2656837"/>
              <a:ext cx="1208256" cy="1949623"/>
              <a:chOff x="6761741" y="2171218"/>
              <a:chExt cx="1208256" cy="1949623"/>
            </a:xfrm>
          </p:grpSpPr>
          <p:pic>
            <p:nvPicPr>
              <p:cNvPr id="67" name="Picture 66">
                <a:extLst>
                  <a:ext uri="{FF2B5EF4-FFF2-40B4-BE49-F238E27FC236}">
                    <a16:creationId xmlns:a16="http://schemas.microsoft.com/office/drawing/2014/main" xmlns="" id="{FEB6BFC5-97C3-A4E5-9AAD-6C207CD989EC}"/>
                  </a:ext>
                </a:extLst>
              </p:cNvPr>
              <p:cNvPicPr>
                <a:picLocks noChangeAspect="1"/>
              </p:cNvPicPr>
              <p:nvPr/>
            </p:nvPicPr>
            <p:blipFill>
              <a:blip r:embed="rId3"/>
              <a:stretch>
                <a:fillRect/>
              </a:stretch>
            </p:blipFill>
            <p:spPr>
              <a:xfrm>
                <a:off x="6803557" y="2590612"/>
                <a:ext cx="707197" cy="1530229"/>
              </a:xfrm>
              <a:prstGeom prst="rect">
                <a:avLst/>
              </a:prstGeom>
            </p:spPr>
          </p:pic>
          <p:sp>
            <p:nvSpPr>
              <p:cNvPr id="68" name="Google Shape;1212;p46">
                <a:extLst>
                  <a:ext uri="{FF2B5EF4-FFF2-40B4-BE49-F238E27FC236}">
                    <a16:creationId xmlns:a16="http://schemas.microsoft.com/office/drawing/2014/main" xmlns="" id="{CA8D36FA-B118-4585-D815-21CDC11EF7C0}"/>
                  </a:ext>
                </a:extLst>
              </p:cNvPr>
              <p:cNvSpPr/>
              <p:nvPr/>
            </p:nvSpPr>
            <p:spPr>
              <a:xfrm flipH="1">
                <a:off x="7620032" y="2663746"/>
                <a:ext cx="349965" cy="601040"/>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19;p46">
                <a:extLst>
                  <a:ext uri="{FF2B5EF4-FFF2-40B4-BE49-F238E27FC236}">
                    <a16:creationId xmlns:a16="http://schemas.microsoft.com/office/drawing/2014/main" xmlns="" id="{19B90F25-9A23-A377-F226-116097230B12}"/>
                  </a:ext>
                </a:extLst>
              </p:cNvPr>
              <p:cNvSpPr/>
              <p:nvPr/>
            </p:nvSpPr>
            <p:spPr>
              <a:xfrm flipH="1">
                <a:off x="7318842" y="2380547"/>
                <a:ext cx="410777" cy="31748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13;p46">
                <a:extLst>
                  <a:ext uri="{FF2B5EF4-FFF2-40B4-BE49-F238E27FC236}">
                    <a16:creationId xmlns:a16="http://schemas.microsoft.com/office/drawing/2014/main" xmlns="" id="{E91049F2-CED4-B210-08F2-EA327B8FCD66}"/>
                  </a:ext>
                </a:extLst>
              </p:cNvPr>
              <p:cNvSpPr/>
              <p:nvPr/>
            </p:nvSpPr>
            <p:spPr>
              <a:xfrm flipH="1">
                <a:off x="7496781" y="2649998"/>
                <a:ext cx="210586" cy="720109"/>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5;p46">
                <a:extLst>
                  <a:ext uri="{FF2B5EF4-FFF2-40B4-BE49-F238E27FC236}">
                    <a16:creationId xmlns:a16="http://schemas.microsoft.com/office/drawing/2014/main" xmlns="" id="{19D5B029-3E31-E063-81EE-B22CDEEFB221}"/>
                  </a:ext>
                </a:extLst>
              </p:cNvPr>
              <p:cNvSpPr/>
              <p:nvPr/>
            </p:nvSpPr>
            <p:spPr>
              <a:xfrm flipH="1">
                <a:off x="7244089" y="2617943"/>
                <a:ext cx="296704" cy="646843"/>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6;p46">
                <a:extLst>
                  <a:ext uri="{FF2B5EF4-FFF2-40B4-BE49-F238E27FC236}">
                    <a16:creationId xmlns:a16="http://schemas.microsoft.com/office/drawing/2014/main" xmlns="" id="{CE68003F-0EAA-621C-F14A-DC842B7124B1}"/>
                  </a:ext>
                </a:extLst>
              </p:cNvPr>
              <p:cNvSpPr/>
              <p:nvPr/>
            </p:nvSpPr>
            <p:spPr>
              <a:xfrm rot="441840" flipH="1">
                <a:off x="6973643" y="2541749"/>
                <a:ext cx="507192" cy="546998"/>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17;p46">
                <a:extLst>
                  <a:ext uri="{FF2B5EF4-FFF2-40B4-BE49-F238E27FC236}">
                    <a16:creationId xmlns:a16="http://schemas.microsoft.com/office/drawing/2014/main" xmlns="" id="{E2AFC13C-A822-C32A-3B9E-A25D5FA4F827}"/>
                  </a:ext>
                </a:extLst>
              </p:cNvPr>
              <p:cNvSpPr/>
              <p:nvPr/>
            </p:nvSpPr>
            <p:spPr>
              <a:xfrm rot="570370" flipH="1">
                <a:off x="6806571" y="2480684"/>
                <a:ext cx="600962" cy="387421"/>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18;p46">
                <a:extLst>
                  <a:ext uri="{FF2B5EF4-FFF2-40B4-BE49-F238E27FC236}">
                    <a16:creationId xmlns:a16="http://schemas.microsoft.com/office/drawing/2014/main" xmlns="" id="{33AEA106-2C08-BFC0-1F42-0C3622B7106E}"/>
                  </a:ext>
                </a:extLst>
              </p:cNvPr>
              <p:cNvSpPr/>
              <p:nvPr/>
            </p:nvSpPr>
            <p:spPr>
              <a:xfrm flipH="1">
                <a:off x="6761741" y="2407807"/>
                <a:ext cx="654221" cy="154967"/>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14;p46">
                <a:extLst>
                  <a:ext uri="{FF2B5EF4-FFF2-40B4-BE49-F238E27FC236}">
                    <a16:creationId xmlns:a16="http://schemas.microsoft.com/office/drawing/2014/main" xmlns="" id="{31365B05-C502-BEB6-11DE-94CCA187EC3B}"/>
                  </a:ext>
                </a:extLst>
              </p:cNvPr>
              <p:cNvSpPr/>
              <p:nvPr/>
            </p:nvSpPr>
            <p:spPr>
              <a:xfrm rot="649216" flipH="1">
                <a:off x="6799966" y="2171218"/>
                <a:ext cx="580757" cy="278452"/>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200;p46">
              <a:extLst>
                <a:ext uri="{FF2B5EF4-FFF2-40B4-BE49-F238E27FC236}">
                  <a16:creationId xmlns:a16="http://schemas.microsoft.com/office/drawing/2014/main" xmlns="" id="{5E7BEE8E-AEAB-B0E1-9097-CE776E241AB6}"/>
                </a:ext>
              </a:extLst>
            </p:cNvPr>
            <p:cNvSpPr/>
            <p:nvPr/>
          </p:nvSpPr>
          <p:spPr>
            <a:xfrm flipH="1">
              <a:off x="6864906" y="4157782"/>
              <a:ext cx="1341399" cy="475202"/>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01;p46">
              <a:extLst>
                <a:ext uri="{FF2B5EF4-FFF2-40B4-BE49-F238E27FC236}">
                  <a16:creationId xmlns:a16="http://schemas.microsoft.com/office/drawing/2014/main" xmlns="" id="{76F62D6A-4D08-F9A7-05AB-1AB0F4B45BD1}"/>
                </a:ext>
              </a:extLst>
            </p:cNvPr>
            <p:cNvSpPr/>
            <p:nvPr/>
          </p:nvSpPr>
          <p:spPr>
            <a:xfrm flipH="1">
              <a:off x="6848426" y="4161196"/>
              <a:ext cx="1374357" cy="317097"/>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09;p46">
              <a:extLst>
                <a:ext uri="{FF2B5EF4-FFF2-40B4-BE49-F238E27FC236}">
                  <a16:creationId xmlns:a16="http://schemas.microsoft.com/office/drawing/2014/main" xmlns="" id="{B988FA00-CD5D-55FF-B8AD-1BABED81DD93}"/>
                </a:ext>
              </a:extLst>
            </p:cNvPr>
            <p:cNvSpPr/>
            <p:nvPr/>
          </p:nvSpPr>
          <p:spPr>
            <a:xfrm flipH="1">
              <a:off x="5639743" y="2670956"/>
              <a:ext cx="1300793" cy="1838331"/>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10;p46">
              <a:extLst>
                <a:ext uri="{FF2B5EF4-FFF2-40B4-BE49-F238E27FC236}">
                  <a16:creationId xmlns:a16="http://schemas.microsoft.com/office/drawing/2014/main" xmlns="" id="{915EFDA8-92F2-C0F7-1D93-45911D1991EF}"/>
                </a:ext>
              </a:extLst>
            </p:cNvPr>
            <p:cNvSpPr/>
            <p:nvPr/>
          </p:nvSpPr>
          <p:spPr>
            <a:xfrm flipH="1">
              <a:off x="5756369" y="2646417"/>
              <a:ext cx="1108057" cy="1881389"/>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mj-lt"/>
              </a:rPr>
              <a:t>KHỞI ĐỘNG</a:t>
            </a:r>
            <a:endParaRPr lang="en-US" b="1">
              <a:solidFill>
                <a:schemeClr val="lt2"/>
              </a:solidFill>
              <a:latin typeface="+mj-lt"/>
            </a:endParaRPr>
          </a:p>
        </p:txBody>
      </p:sp>
      <p:sp>
        <p:nvSpPr>
          <p:cNvPr id="60" name="Google Shape;1542;p52">
            <a:extLst>
              <a:ext uri="{FF2B5EF4-FFF2-40B4-BE49-F238E27FC236}">
                <a16:creationId xmlns:a16="http://schemas.microsoft.com/office/drawing/2014/main" xmlns="" id="{533215E3-6A20-77A3-4978-915278BD9BB4}"/>
              </a:ext>
            </a:extLst>
          </p:cNvPr>
          <p:cNvSpPr/>
          <p:nvPr/>
        </p:nvSpPr>
        <p:spPr>
          <a:xfrm>
            <a:off x="8165217" y="4779038"/>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xmlns="" id="{ACD4B30C-55EA-598D-E6D6-0CD29991B733}"/>
              </a:ext>
            </a:extLst>
          </p:cNvPr>
          <p:cNvGrpSpPr/>
          <p:nvPr/>
        </p:nvGrpSpPr>
        <p:grpSpPr>
          <a:xfrm>
            <a:off x="7348274" y="4269831"/>
            <a:ext cx="558830" cy="805046"/>
            <a:chOff x="7807371" y="1077668"/>
            <a:chExt cx="558830" cy="805046"/>
          </a:xfrm>
        </p:grpSpPr>
        <p:sp>
          <p:nvSpPr>
            <p:cNvPr id="77" name="Google Shape;1043;p41">
              <a:extLst>
                <a:ext uri="{FF2B5EF4-FFF2-40B4-BE49-F238E27FC236}">
                  <a16:creationId xmlns:a16="http://schemas.microsoft.com/office/drawing/2014/main" xmlns="" id="{852F3499-F151-BA4A-715F-9CA67560DF8F}"/>
                </a:ext>
              </a:extLst>
            </p:cNvPr>
            <p:cNvSpPr/>
            <p:nvPr/>
          </p:nvSpPr>
          <p:spPr>
            <a:xfrm flipH="1">
              <a:off x="7807371" y="1077668"/>
              <a:ext cx="540147" cy="377197"/>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44;p41">
              <a:extLst>
                <a:ext uri="{FF2B5EF4-FFF2-40B4-BE49-F238E27FC236}">
                  <a16:creationId xmlns:a16="http://schemas.microsoft.com/office/drawing/2014/main" xmlns="" id="{88563568-EE4D-3432-CC24-D9E3C4AC386F}"/>
                </a:ext>
              </a:extLst>
            </p:cNvPr>
            <p:cNvSpPr/>
            <p:nvPr/>
          </p:nvSpPr>
          <p:spPr>
            <a:xfrm flipH="1">
              <a:off x="7958573" y="1184217"/>
              <a:ext cx="237745" cy="161281"/>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41;p41">
              <a:extLst>
                <a:ext uri="{FF2B5EF4-FFF2-40B4-BE49-F238E27FC236}">
                  <a16:creationId xmlns:a16="http://schemas.microsoft.com/office/drawing/2014/main" xmlns="" id="{61F3C6E6-FE8C-619C-5937-82E9E44D7581}"/>
                </a:ext>
              </a:extLst>
            </p:cNvPr>
            <p:cNvSpPr/>
            <p:nvPr/>
          </p:nvSpPr>
          <p:spPr>
            <a:xfrm flipH="1">
              <a:off x="8209516" y="1572586"/>
              <a:ext cx="156685" cy="124305"/>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42;p41">
              <a:extLst>
                <a:ext uri="{FF2B5EF4-FFF2-40B4-BE49-F238E27FC236}">
                  <a16:creationId xmlns:a16="http://schemas.microsoft.com/office/drawing/2014/main" xmlns="" id="{0623A093-81C4-0131-1203-D9FC0F4F40A6}"/>
                </a:ext>
              </a:extLst>
            </p:cNvPr>
            <p:cNvSpPr/>
            <p:nvPr/>
          </p:nvSpPr>
          <p:spPr>
            <a:xfrm flipH="1">
              <a:off x="8152058" y="1445142"/>
              <a:ext cx="78448" cy="437572"/>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575;p52">
            <a:extLst>
              <a:ext uri="{FF2B5EF4-FFF2-40B4-BE49-F238E27FC236}">
                <a16:creationId xmlns:a16="http://schemas.microsoft.com/office/drawing/2014/main" xmlns="" id="{0DB1F2EE-1E85-36CE-BAF5-4E8C27D46427}"/>
              </a:ext>
            </a:extLst>
          </p:cNvPr>
          <p:cNvSpPr/>
          <p:nvPr/>
        </p:nvSpPr>
        <p:spPr>
          <a:xfrm>
            <a:off x="7287949" y="473200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xmlns="" id="{4EC55EE9-0D47-4223-BC14-776E5C8819C0}"/>
              </a:ext>
            </a:extLst>
          </p:cNvPr>
          <p:cNvPicPr>
            <a:picLocks noChangeAspect="1"/>
          </p:cNvPicPr>
          <p:nvPr/>
        </p:nvPicPr>
        <p:blipFill>
          <a:blip r:embed="rId4"/>
          <a:stretch>
            <a:fillRect/>
          </a:stretch>
        </p:blipFill>
        <p:spPr>
          <a:xfrm>
            <a:off x="3209559" y="2107956"/>
            <a:ext cx="3172466" cy="3172466"/>
          </a:xfrm>
          <a:prstGeom prst="rect">
            <a:avLst/>
          </a:prstGeom>
        </p:spPr>
      </p:pic>
      <p:sp>
        <p:nvSpPr>
          <p:cNvPr id="4" name="Thought Bubble: Cloud 3">
            <a:extLst>
              <a:ext uri="{FF2B5EF4-FFF2-40B4-BE49-F238E27FC236}">
                <a16:creationId xmlns:a16="http://schemas.microsoft.com/office/drawing/2014/main" xmlns="" id="{10BD3597-93D9-215E-AA7B-2FA685CAC46E}"/>
              </a:ext>
            </a:extLst>
          </p:cNvPr>
          <p:cNvSpPr/>
          <p:nvPr/>
        </p:nvSpPr>
        <p:spPr>
          <a:xfrm>
            <a:off x="417689" y="1764266"/>
            <a:ext cx="3770489" cy="1159556"/>
          </a:xfrm>
          <a:prstGeom prst="cloudCallout">
            <a:avLst>
              <a:gd name="adj1" fmla="val 41143"/>
              <a:gd name="adj2" fmla="val 541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Kể tên các màu sắc mà em biết.</a:t>
            </a:r>
          </a:p>
        </p:txBody>
      </p:sp>
      <p:sp>
        <p:nvSpPr>
          <p:cNvPr id="43" name="Thought Bubble: Cloud 42">
            <a:extLst>
              <a:ext uri="{FF2B5EF4-FFF2-40B4-BE49-F238E27FC236}">
                <a16:creationId xmlns:a16="http://schemas.microsoft.com/office/drawing/2014/main" xmlns="" id="{0BD749A5-E5C3-9C63-8C99-04B5BB1FC3AB}"/>
              </a:ext>
            </a:extLst>
          </p:cNvPr>
          <p:cNvSpPr/>
          <p:nvPr/>
        </p:nvSpPr>
        <p:spPr>
          <a:xfrm>
            <a:off x="5171102" y="1406925"/>
            <a:ext cx="3770489" cy="1020185"/>
          </a:xfrm>
          <a:prstGeom prst="cloudCallout">
            <a:avLst>
              <a:gd name="adj1" fmla="val -37001"/>
              <a:gd name="adj2" fmla="val 10377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Theo em, màu sắc có ở những đâu?</a:t>
            </a:r>
          </a:p>
        </p:txBody>
      </p:sp>
    </p:spTree>
    <p:extLst>
      <p:ext uri="{BB962C8B-B14F-4D97-AF65-F5344CB8AC3E}">
        <p14:creationId xmlns:p14="http://schemas.microsoft.com/office/powerpoint/2010/main" val="2371737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78" name="Google Shape;1962;p61">
            <a:extLst>
              <a:ext uri="{FF2B5EF4-FFF2-40B4-BE49-F238E27FC236}">
                <a16:creationId xmlns:a16="http://schemas.microsoft.com/office/drawing/2014/main" xmlns="" id="{433F2CE3-C8DA-1835-0C05-3EA18D14CFBD}"/>
              </a:ext>
            </a:extLst>
          </p:cNvPr>
          <p:cNvGrpSpPr/>
          <p:nvPr/>
        </p:nvGrpSpPr>
        <p:grpSpPr>
          <a:xfrm rot="227897">
            <a:off x="99399" y="165627"/>
            <a:ext cx="514448" cy="520458"/>
            <a:chOff x="4052860" y="1366510"/>
            <a:chExt cx="218208" cy="220767"/>
          </a:xfrm>
        </p:grpSpPr>
        <p:sp>
          <p:nvSpPr>
            <p:cNvPr id="79" name="Google Shape;1963;p61">
              <a:extLst>
                <a:ext uri="{FF2B5EF4-FFF2-40B4-BE49-F238E27FC236}">
                  <a16:creationId xmlns:a16="http://schemas.microsoft.com/office/drawing/2014/main" xmlns="" id="{E94829DF-68CA-A76D-A16F-011FCAD9D1E2}"/>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4;p61">
              <a:extLst>
                <a:ext uri="{FF2B5EF4-FFF2-40B4-BE49-F238E27FC236}">
                  <a16:creationId xmlns:a16="http://schemas.microsoft.com/office/drawing/2014/main" xmlns="" id="{D31CEE4C-BB32-FECD-5BBF-C337352F8CA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5;p61">
              <a:extLst>
                <a:ext uri="{FF2B5EF4-FFF2-40B4-BE49-F238E27FC236}">
                  <a16:creationId xmlns:a16="http://schemas.microsoft.com/office/drawing/2014/main" xmlns="" id="{54F34557-537D-0ADF-0AB9-22E7906555E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6;p61">
              <a:extLst>
                <a:ext uri="{FF2B5EF4-FFF2-40B4-BE49-F238E27FC236}">
                  <a16:creationId xmlns:a16="http://schemas.microsoft.com/office/drawing/2014/main" xmlns="" id="{BB972D8B-B5DA-7098-13EA-A3EEC123C45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FAAFFAAE-F393-7BDB-EBFF-FE1783633129}"/>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C7A780EC-D64D-BDDB-ADE3-C18C053D012E}"/>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74F2E88-9C66-5537-9E57-7FEA11DEFA4A}"/>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1BF9914B-7437-512E-81BC-EF7FC9B44C46}"/>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C2CCCBFC-A186-39B2-F60E-F796A90914FE}"/>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EE84320F-5A56-BD19-13B8-194F73BF49DF}"/>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789829F8-1B49-B3E7-621B-CE91585B4F9A}"/>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67918685-089A-34E3-FBDA-BDD7D68131DB}"/>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0CB570C3-087D-4623-C87D-D10E853A516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BBD6852F-34C1-0E40-CE18-332183A7A013}"/>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B75247B4-FE5C-A96B-0A6A-A98FAE69983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56A42547-6210-305D-E77F-8E7FF94937CF}"/>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35DBF257-4549-2D40-EB90-5BC8BE2F805B}"/>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C0756756-7AA7-B3AB-0184-8F9D8E551CAA}"/>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EDF12986-A0AE-F684-8C54-E15F9F2B6181}"/>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82;p61">
              <a:extLst>
                <a:ext uri="{FF2B5EF4-FFF2-40B4-BE49-F238E27FC236}">
                  <a16:creationId xmlns:a16="http://schemas.microsoft.com/office/drawing/2014/main" xmlns="" id="{5E34B799-BF2E-5EEC-AD37-523F0CF560F8}"/>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962;p61">
            <a:extLst>
              <a:ext uri="{FF2B5EF4-FFF2-40B4-BE49-F238E27FC236}">
                <a16:creationId xmlns:a16="http://schemas.microsoft.com/office/drawing/2014/main" xmlns="" id="{EB5775E3-7E1A-7E3D-60EC-BFE02F4179EC}"/>
              </a:ext>
            </a:extLst>
          </p:cNvPr>
          <p:cNvGrpSpPr/>
          <p:nvPr/>
        </p:nvGrpSpPr>
        <p:grpSpPr>
          <a:xfrm rot="227897">
            <a:off x="8413467" y="4496168"/>
            <a:ext cx="514448" cy="520458"/>
            <a:chOff x="4052860" y="1366510"/>
            <a:chExt cx="218208" cy="220767"/>
          </a:xfrm>
        </p:grpSpPr>
        <p:sp>
          <p:nvSpPr>
            <p:cNvPr id="100" name="Google Shape;1963;p61">
              <a:extLst>
                <a:ext uri="{FF2B5EF4-FFF2-40B4-BE49-F238E27FC236}">
                  <a16:creationId xmlns:a16="http://schemas.microsoft.com/office/drawing/2014/main" xmlns="" id="{EE5BE7F1-B8DB-897A-B0D2-8382C35B3C10}"/>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4;p61">
              <a:extLst>
                <a:ext uri="{FF2B5EF4-FFF2-40B4-BE49-F238E27FC236}">
                  <a16:creationId xmlns:a16="http://schemas.microsoft.com/office/drawing/2014/main" xmlns="" id="{C1AF7892-7646-6D3B-69E4-AAA4B3B12A8A}"/>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5;p61">
              <a:extLst>
                <a:ext uri="{FF2B5EF4-FFF2-40B4-BE49-F238E27FC236}">
                  <a16:creationId xmlns:a16="http://schemas.microsoft.com/office/drawing/2014/main" xmlns="" id="{0FAC57A8-D900-C421-7E12-4993DE76BBA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6;p61">
              <a:extLst>
                <a:ext uri="{FF2B5EF4-FFF2-40B4-BE49-F238E27FC236}">
                  <a16:creationId xmlns:a16="http://schemas.microsoft.com/office/drawing/2014/main" xmlns="" id="{C6A93901-3A9D-2487-C9E7-1F756028FAA4}"/>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7;p61">
              <a:extLst>
                <a:ext uri="{FF2B5EF4-FFF2-40B4-BE49-F238E27FC236}">
                  <a16:creationId xmlns:a16="http://schemas.microsoft.com/office/drawing/2014/main" xmlns="" id="{000211A5-65D0-00EE-0E28-1B4856F7096C}"/>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8;p61">
              <a:extLst>
                <a:ext uri="{FF2B5EF4-FFF2-40B4-BE49-F238E27FC236}">
                  <a16:creationId xmlns:a16="http://schemas.microsoft.com/office/drawing/2014/main" xmlns="" id="{BC177BE4-6518-1DF9-CB17-E5D66B63AB67}"/>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69;p61">
              <a:extLst>
                <a:ext uri="{FF2B5EF4-FFF2-40B4-BE49-F238E27FC236}">
                  <a16:creationId xmlns:a16="http://schemas.microsoft.com/office/drawing/2014/main" xmlns="" id="{2AD708B4-9715-FA3F-448A-D84EFBA93697}"/>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0;p61">
              <a:extLst>
                <a:ext uri="{FF2B5EF4-FFF2-40B4-BE49-F238E27FC236}">
                  <a16:creationId xmlns:a16="http://schemas.microsoft.com/office/drawing/2014/main" xmlns="" id="{B284B37F-48BC-FAAE-978F-E1AA97881466}"/>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1;p61">
              <a:extLst>
                <a:ext uri="{FF2B5EF4-FFF2-40B4-BE49-F238E27FC236}">
                  <a16:creationId xmlns:a16="http://schemas.microsoft.com/office/drawing/2014/main" xmlns="" id="{B331A2CD-C828-E570-2058-029DCFD16E6B}"/>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2;p61">
              <a:extLst>
                <a:ext uri="{FF2B5EF4-FFF2-40B4-BE49-F238E27FC236}">
                  <a16:creationId xmlns:a16="http://schemas.microsoft.com/office/drawing/2014/main" xmlns="" id="{5428E6CF-50C3-1F0B-59C5-A210842DE7E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3;p61">
              <a:extLst>
                <a:ext uri="{FF2B5EF4-FFF2-40B4-BE49-F238E27FC236}">
                  <a16:creationId xmlns:a16="http://schemas.microsoft.com/office/drawing/2014/main" xmlns="" id="{9EB8BE72-0DA1-32D9-6D26-43CBC3EABA52}"/>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4;p61">
              <a:extLst>
                <a:ext uri="{FF2B5EF4-FFF2-40B4-BE49-F238E27FC236}">
                  <a16:creationId xmlns:a16="http://schemas.microsoft.com/office/drawing/2014/main" xmlns="" id="{9EADE024-AEB8-184D-840C-CAE4BA87A3A7}"/>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5;p61">
              <a:extLst>
                <a:ext uri="{FF2B5EF4-FFF2-40B4-BE49-F238E27FC236}">
                  <a16:creationId xmlns:a16="http://schemas.microsoft.com/office/drawing/2014/main" xmlns="" id="{C05B673C-872F-CFA6-A358-0F760CB44FCA}"/>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6;p61">
              <a:extLst>
                <a:ext uri="{FF2B5EF4-FFF2-40B4-BE49-F238E27FC236}">
                  <a16:creationId xmlns:a16="http://schemas.microsoft.com/office/drawing/2014/main" xmlns="" id="{36F5D612-AAFB-AD68-7285-0DD6CECCA75B}"/>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7;p61">
              <a:extLst>
                <a:ext uri="{FF2B5EF4-FFF2-40B4-BE49-F238E27FC236}">
                  <a16:creationId xmlns:a16="http://schemas.microsoft.com/office/drawing/2014/main" xmlns="" id="{4D363A31-24CE-FBCF-7E31-1D36772B5B57}"/>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8;p61">
              <a:extLst>
                <a:ext uri="{FF2B5EF4-FFF2-40B4-BE49-F238E27FC236}">
                  <a16:creationId xmlns:a16="http://schemas.microsoft.com/office/drawing/2014/main" xmlns="" id="{8985D18C-B462-B8FC-7A1F-76EA6E8036FF}"/>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79;p61">
              <a:extLst>
                <a:ext uri="{FF2B5EF4-FFF2-40B4-BE49-F238E27FC236}">
                  <a16:creationId xmlns:a16="http://schemas.microsoft.com/office/drawing/2014/main" xmlns="" id="{A566C388-FBB5-84B7-E26D-9976FCAF75E5}"/>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0;p61">
              <a:extLst>
                <a:ext uri="{FF2B5EF4-FFF2-40B4-BE49-F238E27FC236}">
                  <a16:creationId xmlns:a16="http://schemas.microsoft.com/office/drawing/2014/main" xmlns="" id="{9856C550-E4CA-1B05-EBD8-91F8325294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1;p61">
              <a:extLst>
                <a:ext uri="{FF2B5EF4-FFF2-40B4-BE49-F238E27FC236}">
                  <a16:creationId xmlns:a16="http://schemas.microsoft.com/office/drawing/2014/main" xmlns="" id="{458A2171-7BB9-4F1D-79F5-3DA0FB34592E}"/>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0E3BAEC9-9285-11BA-D9F5-71AF8C560CFB}"/>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TextBox 119">
            <a:extLst>
              <a:ext uri="{FF2B5EF4-FFF2-40B4-BE49-F238E27FC236}">
                <a16:creationId xmlns:a16="http://schemas.microsoft.com/office/drawing/2014/main" xmlns="" id="{6AFFF86C-3AEE-D932-8AFA-F2524516BB29}"/>
              </a:ext>
            </a:extLst>
          </p:cNvPr>
          <p:cNvSpPr txBox="1"/>
          <p:nvPr/>
        </p:nvSpPr>
        <p:spPr>
          <a:xfrm>
            <a:off x="934306" y="311370"/>
            <a:ext cx="7281160" cy="400110"/>
          </a:xfrm>
          <a:prstGeom prst="rect">
            <a:avLst/>
          </a:prstGeom>
          <a:noFill/>
        </p:spPr>
        <p:txBody>
          <a:bodyPr wrap="none" rtlCol="0">
            <a:spAutoFit/>
          </a:bodyPr>
          <a:lstStyle/>
          <a:p>
            <a:r>
              <a:rPr lang="en-US" sz="2000" b="1"/>
              <a:t>SỰ KẾT HỢP CỦA MÀU CƠ BẢN TẠO LÊN MÀU THỨ CẤP</a:t>
            </a:r>
          </a:p>
        </p:txBody>
      </p:sp>
      <p:sp>
        <p:nvSpPr>
          <p:cNvPr id="121" name="TextBox 120">
            <a:extLst>
              <a:ext uri="{FF2B5EF4-FFF2-40B4-BE49-F238E27FC236}">
                <a16:creationId xmlns:a16="http://schemas.microsoft.com/office/drawing/2014/main" xmlns="" id="{BAD209FD-A620-89B0-FCD5-E953195E5DAD}"/>
              </a:ext>
            </a:extLst>
          </p:cNvPr>
          <p:cNvSpPr txBox="1"/>
          <p:nvPr/>
        </p:nvSpPr>
        <p:spPr>
          <a:xfrm>
            <a:off x="1017590" y="1432772"/>
            <a:ext cx="1620957" cy="400110"/>
          </a:xfrm>
          <a:prstGeom prst="rect">
            <a:avLst/>
          </a:prstGeom>
          <a:noFill/>
        </p:spPr>
        <p:txBody>
          <a:bodyPr wrap="none" rtlCol="0">
            <a:spAutoFit/>
          </a:bodyPr>
          <a:lstStyle/>
          <a:p>
            <a:r>
              <a:rPr lang="en-US" sz="2000" b="1"/>
              <a:t>Màu cơ bản</a:t>
            </a:r>
          </a:p>
        </p:txBody>
      </p:sp>
      <p:grpSp>
        <p:nvGrpSpPr>
          <p:cNvPr id="122" name="Group 121">
            <a:extLst>
              <a:ext uri="{FF2B5EF4-FFF2-40B4-BE49-F238E27FC236}">
                <a16:creationId xmlns:a16="http://schemas.microsoft.com/office/drawing/2014/main" xmlns="" id="{7A6FC100-5E3A-24F1-98FA-FC477726A89A}"/>
              </a:ext>
            </a:extLst>
          </p:cNvPr>
          <p:cNvGrpSpPr/>
          <p:nvPr/>
        </p:nvGrpSpPr>
        <p:grpSpPr>
          <a:xfrm>
            <a:off x="3181425" y="777066"/>
            <a:ext cx="4356377" cy="1711522"/>
            <a:chOff x="3291020" y="1069914"/>
            <a:chExt cx="4356377" cy="1711522"/>
          </a:xfrm>
        </p:grpSpPr>
        <p:grpSp>
          <p:nvGrpSpPr>
            <p:cNvPr id="123" name="Group 122">
              <a:extLst>
                <a:ext uri="{FF2B5EF4-FFF2-40B4-BE49-F238E27FC236}">
                  <a16:creationId xmlns:a16="http://schemas.microsoft.com/office/drawing/2014/main" xmlns="" id="{73775753-9E3F-CA43-B88A-CA4AE35D1AF9}"/>
                </a:ext>
              </a:extLst>
            </p:cNvPr>
            <p:cNvGrpSpPr/>
            <p:nvPr/>
          </p:nvGrpSpPr>
          <p:grpSpPr>
            <a:xfrm>
              <a:off x="3633261" y="1289745"/>
              <a:ext cx="4014136" cy="1491691"/>
              <a:chOff x="3633261" y="1289745"/>
              <a:chExt cx="4014136" cy="1491691"/>
            </a:xfrm>
          </p:grpSpPr>
          <p:pic>
            <p:nvPicPr>
              <p:cNvPr id="125" name="Picture 4" descr="Star ">
                <a:extLst>
                  <a:ext uri="{FF2B5EF4-FFF2-40B4-BE49-F238E27FC236}">
                    <a16:creationId xmlns:a16="http://schemas.microsoft.com/office/drawing/2014/main" xmlns="" id="{87607486-C1FF-8D8A-A7C5-43EF6C576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624" y="1307297"/>
                <a:ext cx="819191" cy="81919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0" descr="Star ">
                <a:extLst>
                  <a:ext uri="{FF2B5EF4-FFF2-40B4-BE49-F238E27FC236}">
                    <a16:creationId xmlns:a16="http://schemas.microsoft.com/office/drawing/2014/main" xmlns="" id="{1667AD2B-4472-E76D-BF21-867807065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654" y="1289745"/>
                <a:ext cx="819191" cy="819191"/>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xmlns="" id="{50ABE14A-1584-F7BD-1A90-0C14662D237E}"/>
                  </a:ext>
                </a:extLst>
              </p:cNvPr>
              <p:cNvSpPr txBox="1"/>
              <p:nvPr/>
            </p:nvSpPr>
            <p:spPr>
              <a:xfrm>
                <a:off x="3633261" y="2381326"/>
                <a:ext cx="583814" cy="400110"/>
              </a:xfrm>
              <a:prstGeom prst="rect">
                <a:avLst/>
              </a:prstGeom>
              <a:noFill/>
            </p:spPr>
            <p:txBody>
              <a:bodyPr wrap="none" rtlCol="0">
                <a:spAutoFit/>
              </a:bodyPr>
              <a:lstStyle/>
              <a:p>
                <a:r>
                  <a:rPr lang="en-US" sz="2000"/>
                  <a:t>Đỏ </a:t>
                </a:r>
              </a:p>
            </p:txBody>
          </p:sp>
          <p:sp>
            <p:nvSpPr>
              <p:cNvPr id="128" name="TextBox 127">
                <a:extLst>
                  <a:ext uri="{FF2B5EF4-FFF2-40B4-BE49-F238E27FC236}">
                    <a16:creationId xmlns:a16="http://schemas.microsoft.com/office/drawing/2014/main" xmlns="" id="{1CAEBCC2-C0CF-DBA1-6A03-CDB073BC3A32}"/>
                  </a:ext>
                </a:extLst>
              </p:cNvPr>
              <p:cNvSpPr txBox="1"/>
              <p:nvPr/>
            </p:nvSpPr>
            <p:spPr>
              <a:xfrm>
                <a:off x="5177140" y="2381326"/>
                <a:ext cx="854721" cy="400110"/>
              </a:xfrm>
              <a:prstGeom prst="rect">
                <a:avLst/>
              </a:prstGeom>
              <a:noFill/>
            </p:spPr>
            <p:txBody>
              <a:bodyPr wrap="none" rtlCol="0">
                <a:spAutoFit/>
              </a:bodyPr>
              <a:lstStyle/>
              <a:p>
                <a:r>
                  <a:rPr lang="en-US" sz="2000"/>
                  <a:t>Vàng </a:t>
                </a:r>
              </a:p>
            </p:txBody>
          </p:sp>
          <p:sp>
            <p:nvSpPr>
              <p:cNvPr id="129" name="TextBox 128">
                <a:extLst>
                  <a:ext uri="{FF2B5EF4-FFF2-40B4-BE49-F238E27FC236}">
                    <a16:creationId xmlns:a16="http://schemas.microsoft.com/office/drawing/2014/main" xmlns="" id="{58C39CF1-672A-8295-2198-E2FC3FAD9AB6}"/>
                  </a:ext>
                </a:extLst>
              </p:cNvPr>
              <p:cNvSpPr txBox="1"/>
              <p:nvPr/>
            </p:nvSpPr>
            <p:spPr>
              <a:xfrm>
                <a:off x="6379101" y="2371695"/>
                <a:ext cx="1268296" cy="400110"/>
              </a:xfrm>
              <a:prstGeom prst="rect">
                <a:avLst/>
              </a:prstGeom>
              <a:noFill/>
            </p:spPr>
            <p:txBody>
              <a:bodyPr wrap="none" rtlCol="0">
                <a:spAutoFit/>
              </a:bodyPr>
              <a:lstStyle/>
              <a:p>
                <a:r>
                  <a:rPr lang="en-US" sz="2000"/>
                  <a:t>Xanh lam</a:t>
                </a:r>
              </a:p>
            </p:txBody>
          </p:sp>
        </p:grpSp>
        <p:pic>
          <p:nvPicPr>
            <p:cNvPr id="124" name="Picture 123">
              <a:extLst>
                <a:ext uri="{FF2B5EF4-FFF2-40B4-BE49-F238E27FC236}">
                  <a16:creationId xmlns:a16="http://schemas.microsoft.com/office/drawing/2014/main" xmlns="" id="{B3EF618D-9D7C-D748-C111-A5A04181FB61}"/>
                </a:ext>
              </a:extLst>
            </p:cNvPr>
            <p:cNvPicPr>
              <a:picLocks noChangeAspect="1"/>
            </p:cNvPicPr>
            <p:nvPr/>
          </p:nvPicPr>
          <p:blipFill>
            <a:blip r:embed="rId5"/>
            <a:stretch>
              <a:fillRect/>
            </a:stretch>
          </p:blipFill>
          <p:spPr>
            <a:xfrm>
              <a:off x="3291020" y="1069914"/>
              <a:ext cx="1268296" cy="1268296"/>
            </a:xfrm>
            <a:prstGeom prst="rect">
              <a:avLst/>
            </a:prstGeom>
          </p:spPr>
        </p:pic>
      </p:grpSp>
      <p:grpSp>
        <p:nvGrpSpPr>
          <p:cNvPr id="130" name="Group 129">
            <a:extLst>
              <a:ext uri="{FF2B5EF4-FFF2-40B4-BE49-F238E27FC236}">
                <a16:creationId xmlns:a16="http://schemas.microsoft.com/office/drawing/2014/main" xmlns="" id="{7C442388-5F5F-8720-2B48-4E5451C85157}"/>
              </a:ext>
            </a:extLst>
          </p:cNvPr>
          <p:cNvGrpSpPr/>
          <p:nvPr/>
        </p:nvGrpSpPr>
        <p:grpSpPr>
          <a:xfrm>
            <a:off x="74234" y="2691448"/>
            <a:ext cx="4216986" cy="1268296"/>
            <a:chOff x="36561" y="2438999"/>
            <a:chExt cx="4216986" cy="1268296"/>
          </a:xfrm>
        </p:grpSpPr>
        <p:pic>
          <p:nvPicPr>
            <p:cNvPr id="131" name="Picture 130">
              <a:extLst>
                <a:ext uri="{FF2B5EF4-FFF2-40B4-BE49-F238E27FC236}">
                  <a16:creationId xmlns:a16="http://schemas.microsoft.com/office/drawing/2014/main" xmlns="" id="{DBE8A2D0-7C3F-7A60-F750-00075DABD23A}"/>
                </a:ext>
              </a:extLst>
            </p:cNvPr>
            <p:cNvPicPr>
              <a:picLocks noChangeAspect="1"/>
            </p:cNvPicPr>
            <p:nvPr/>
          </p:nvPicPr>
          <p:blipFill>
            <a:blip r:embed="rId5"/>
            <a:stretch>
              <a:fillRect/>
            </a:stretch>
          </p:blipFill>
          <p:spPr>
            <a:xfrm>
              <a:off x="36561" y="2438999"/>
              <a:ext cx="1268296" cy="1268296"/>
            </a:xfrm>
            <a:prstGeom prst="rect">
              <a:avLst/>
            </a:prstGeom>
          </p:spPr>
        </p:pic>
        <p:sp>
          <p:nvSpPr>
            <p:cNvPr id="132" name="Plus Sign 131">
              <a:extLst>
                <a:ext uri="{FF2B5EF4-FFF2-40B4-BE49-F238E27FC236}">
                  <a16:creationId xmlns:a16="http://schemas.microsoft.com/office/drawing/2014/main" xmlns="" id="{E5434651-4ED7-6924-1C81-51C0820B6742}"/>
                </a:ext>
              </a:extLst>
            </p:cNvPr>
            <p:cNvSpPr/>
            <p:nvPr/>
          </p:nvSpPr>
          <p:spPr>
            <a:xfrm>
              <a:off x="1242178" y="2832818"/>
              <a:ext cx="544038" cy="5768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4" descr="Star ">
              <a:extLst>
                <a:ext uri="{FF2B5EF4-FFF2-40B4-BE49-F238E27FC236}">
                  <a16:creationId xmlns:a16="http://schemas.microsoft.com/office/drawing/2014/main" xmlns="" id="{858F439A-BE4D-5428-9A14-1590C756E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438" y="2711630"/>
              <a:ext cx="819191" cy="819191"/>
            </a:xfrm>
            <a:prstGeom prst="rect">
              <a:avLst/>
            </a:prstGeom>
            <a:noFill/>
            <a:extLst>
              <a:ext uri="{909E8E84-426E-40DD-AFC4-6F175D3DCCD1}">
                <a14:hiddenFill xmlns:a14="http://schemas.microsoft.com/office/drawing/2010/main">
                  <a:solidFill>
                    <a:srgbClr val="FFFFFF"/>
                  </a:solidFill>
                </a14:hiddenFill>
              </a:ext>
            </a:extLst>
          </p:spPr>
        </p:pic>
        <p:sp>
          <p:nvSpPr>
            <p:cNvPr id="134" name="Equals 133">
              <a:extLst>
                <a:ext uri="{FF2B5EF4-FFF2-40B4-BE49-F238E27FC236}">
                  <a16:creationId xmlns:a16="http://schemas.microsoft.com/office/drawing/2014/main" xmlns="" id="{499EB6CE-4D2C-A3F5-D569-C14FBBECBEE4}"/>
                </a:ext>
              </a:extLst>
            </p:cNvPr>
            <p:cNvSpPr/>
            <p:nvPr/>
          </p:nvSpPr>
          <p:spPr>
            <a:xfrm>
              <a:off x="2866394" y="2891106"/>
              <a:ext cx="497771" cy="4602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5" name="Picture 4" descr="Star ">
              <a:extLst>
                <a:ext uri="{FF2B5EF4-FFF2-40B4-BE49-F238E27FC236}">
                  <a16:creationId xmlns:a16="http://schemas.microsoft.com/office/drawing/2014/main" xmlns="" id="{5725FFBE-B301-8643-C3A4-D5F3875B3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356" y="2684226"/>
              <a:ext cx="819191" cy="819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a:extLst>
              <a:ext uri="{FF2B5EF4-FFF2-40B4-BE49-F238E27FC236}">
                <a16:creationId xmlns:a16="http://schemas.microsoft.com/office/drawing/2014/main" xmlns="" id="{84A1AFC0-E9EF-9886-C230-3EE41239771C}"/>
              </a:ext>
            </a:extLst>
          </p:cNvPr>
          <p:cNvGrpSpPr/>
          <p:nvPr/>
        </p:nvGrpSpPr>
        <p:grpSpPr>
          <a:xfrm>
            <a:off x="4915125" y="2585506"/>
            <a:ext cx="4228875" cy="1268296"/>
            <a:chOff x="5085549" y="2438999"/>
            <a:chExt cx="4228875" cy="1268296"/>
          </a:xfrm>
        </p:grpSpPr>
        <p:pic>
          <p:nvPicPr>
            <p:cNvPr id="137" name="Picture 4" descr="Star ">
              <a:extLst>
                <a:ext uri="{FF2B5EF4-FFF2-40B4-BE49-F238E27FC236}">
                  <a16:creationId xmlns:a16="http://schemas.microsoft.com/office/drawing/2014/main" xmlns="" id="{D9BD2128-8645-0F36-6956-FA572CAC4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549" y="2762972"/>
              <a:ext cx="819191" cy="819191"/>
            </a:xfrm>
            <a:prstGeom prst="rect">
              <a:avLst/>
            </a:prstGeom>
            <a:noFill/>
            <a:extLst>
              <a:ext uri="{909E8E84-426E-40DD-AFC4-6F175D3DCCD1}">
                <a14:hiddenFill xmlns:a14="http://schemas.microsoft.com/office/drawing/2010/main">
                  <a:solidFill>
                    <a:srgbClr val="FFFFFF"/>
                  </a:solidFill>
                </a14:hiddenFill>
              </a:ext>
            </a:extLst>
          </p:spPr>
        </p:pic>
        <p:sp>
          <p:nvSpPr>
            <p:cNvPr id="138" name="Plus Sign 137">
              <a:extLst>
                <a:ext uri="{FF2B5EF4-FFF2-40B4-BE49-F238E27FC236}">
                  <a16:creationId xmlns:a16="http://schemas.microsoft.com/office/drawing/2014/main" xmlns="" id="{BF59185C-6BDE-6F77-43A2-9E01FA71288B}"/>
                </a:ext>
              </a:extLst>
            </p:cNvPr>
            <p:cNvSpPr/>
            <p:nvPr/>
          </p:nvSpPr>
          <p:spPr>
            <a:xfrm>
              <a:off x="6053047" y="2896436"/>
              <a:ext cx="544038" cy="5768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0" descr="Star ">
              <a:extLst>
                <a:ext uri="{FF2B5EF4-FFF2-40B4-BE49-F238E27FC236}">
                  <a16:creationId xmlns:a16="http://schemas.microsoft.com/office/drawing/2014/main" xmlns="" id="{4A1EE9ED-27EA-0E55-C1FC-17635787A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684" y="2726609"/>
              <a:ext cx="819191" cy="819191"/>
            </a:xfrm>
            <a:prstGeom prst="rect">
              <a:avLst/>
            </a:prstGeom>
            <a:noFill/>
            <a:extLst>
              <a:ext uri="{909E8E84-426E-40DD-AFC4-6F175D3DCCD1}">
                <a14:hiddenFill xmlns:a14="http://schemas.microsoft.com/office/drawing/2010/main">
                  <a:solidFill>
                    <a:srgbClr val="FFFFFF"/>
                  </a:solidFill>
                </a14:hiddenFill>
              </a:ext>
            </a:extLst>
          </p:spPr>
        </p:pic>
        <p:sp>
          <p:nvSpPr>
            <p:cNvPr id="140" name="Equals 139">
              <a:extLst>
                <a:ext uri="{FF2B5EF4-FFF2-40B4-BE49-F238E27FC236}">
                  <a16:creationId xmlns:a16="http://schemas.microsoft.com/office/drawing/2014/main" xmlns="" id="{ED0CCAFF-3AE7-151C-16AA-506936632781}"/>
                </a:ext>
              </a:extLst>
            </p:cNvPr>
            <p:cNvSpPr/>
            <p:nvPr/>
          </p:nvSpPr>
          <p:spPr>
            <a:xfrm>
              <a:off x="7740147" y="2896436"/>
              <a:ext cx="497771" cy="4602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1" name="Picture 140">
              <a:extLst>
                <a:ext uri="{FF2B5EF4-FFF2-40B4-BE49-F238E27FC236}">
                  <a16:creationId xmlns:a16="http://schemas.microsoft.com/office/drawing/2014/main" xmlns="" id="{67A92CFA-935A-0311-EF3A-8C8AE6333E48}"/>
                </a:ext>
              </a:extLst>
            </p:cNvPr>
            <p:cNvPicPr>
              <a:picLocks noChangeAspect="1"/>
            </p:cNvPicPr>
            <p:nvPr/>
          </p:nvPicPr>
          <p:blipFill>
            <a:blip r:embed="rId7"/>
            <a:stretch>
              <a:fillRect/>
            </a:stretch>
          </p:blipFill>
          <p:spPr>
            <a:xfrm>
              <a:off x="8046128" y="2438999"/>
              <a:ext cx="1268296" cy="1268296"/>
            </a:xfrm>
            <a:prstGeom prst="rect">
              <a:avLst/>
            </a:prstGeom>
          </p:spPr>
        </p:pic>
      </p:grpSp>
      <p:grpSp>
        <p:nvGrpSpPr>
          <p:cNvPr id="142" name="Group 141">
            <a:extLst>
              <a:ext uri="{FF2B5EF4-FFF2-40B4-BE49-F238E27FC236}">
                <a16:creationId xmlns:a16="http://schemas.microsoft.com/office/drawing/2014/main" xmlns="" id="{80428CD7-41B3-717D-EC0D-49D6067D3B2F}"/>
              </a:ext>
            </a:extLst>
          </p:cNvPr>
          <p:cNvGrpSpPr/>
          <p:nvPr/>
        </p:nvGrpSpPr>
        <p:grpSpPr>
          <a:xfrm>
            <a:off x="2351931" y="3886470"/>
            <a:ext cx="4465839" cy="1268296"/>
            <a:chOff x="909083" y="3776206"/>
            <a:chExt cx="4465839" cy="1268296"/>
          </a:xfrm>
        </p:grpSpPr>
        <p:pic>
          <p:nvPicPr>
            <p:cNvPr id="143" name="Picture 142">
              <a:extLst>
                <a:ext uri="{FF2B5EF4-FFF2-40B4-BE49-F238E27FC236}">
                  <a16:creationId xmlns:a16="http://schemas.microsoft.com/office/drawing/2014/main" xmlns="" id="{F644BFF5-E38E-53BF-76C7-87FC2E4883AF}"/>
                </a:ext>
              </a:extLst>
            </p:cNvPr>
            <p:cNvPicPr>
              <a:picLocks noChangeAspect="1"/>
            </p:cNvPicPr>
            <p:nvPr/>
          </p:nvPicPr>
          <p:blipFill>
            <a:blip r:embed="rId5"/>
            <a:stretch>
              <a:fillRect/>
            </a:stretch>
          </p:blipFill>
          <p:spPr>
            <a:xfrm>
              <a:off x="909083" y="3776206"/>
              <a:ext cx="1268296" cy="1268296"/>
            </a:xfrm>
            <a:prstGeom prst="rect">
              <a:avLst/>
            </a:prstGeom>
          </p:spPr>
        </p:pic>
        <p:sp>
          <p:nvSpPr>
            <p:cNvPr id="144" name="Plus Sign 143">
              <a:extLst>
                <a:ext uri="{FF2B5EF4-FFF2-40B4-BE49-F238E27FC236}">
                  <a16:creationId xmlns:a16="http://schemas.microsoft.com/office/drawing/2014/main" xmlns="" id="{C6A6D7E2-CAEE-E855-7D15-53527A2814F1}"/>
                </a:ext>
              </a:extLst>
            </p:cNvPr>
            <p:cNvSpPr/>
            <p:nvPr/>
          </p:nvSpPr>
          <p:spPr>
            <a:xfrm>
              <a:off x="2036632" y="4173739"/>
              <a:ext cx="544038" cy="5768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0" descr="Star ">
              <a:extLst>
                <a:ext uri="{FF2B5EF4-FFF2-40B4-BE49-F238E27FC236}">
                  <a16:creationId xmlns:a16="http://schemas.microsoft.com/office/drawing/2014/main" xmlns="" id="{57314562-2C25-E351-2358-A9E6655EA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108" y="4000758"/>
              <a:ext cx="819191" cy="819191"/>
            </a:xfrm>
            <a:prstGeom prst="rect">
              <a:avLst/>
            </a:prstGeom>
            <a:noFill/>
            <a:extLst>
              <a:ext uri="{909E8E84-426E-40DD-AFC4-6F175D3DCCD1}">
                <a14:hiddenFill xmlns:a14="http://schemas.microsoft.com/office/drawing/2010/main">
                  <a:solidFill>
                    <a:srgbClr val="FFFFFF"/>
                  </a:solidFill>
                </a14:hiddenFill>
              </a:ext>
            </a:extLst>
          </p:spPr>
        </p:pic>
        <p:sp>
          <p:nvSpPr>
            <p:cNvPr id="146" name="Equals 145">
              <a:extLst>
                <a:ext uri="{FF2B5EF4-FFF2-40B4-BE49-F238E27FC236}">
                  <a16:creationId xmlns:a16="http://schemas.microsoft.com/office/drawing/2014/main" xmlns="" id="{9C89C342-9EE8-1AA6-AE17-6AFE438F89A6}"/>
                </a:ext>
              </a:extLst>
            </p:cNvPr>
            <p:cNvSpPr/>
            <p:nvPr/>
          </p:nvSpPr>
          <p:spPr>
            <a:xfrm>
              <a:off x="3704851" y="4180235"/>
              <a:ext cx="497771" cy="4602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7" name="Picture 146">
              <a:extLst>
                <a:ext uri="{FF2B5EF4-FFF2-40B4-BE49-F238E27FC236}">
                  <a16:creationId xmlns:a16="http://schemas.microsoft.com/office/drawing/2014/main" xmlns="" id="{C6C89C5D-97EC-EA79-0987-6BB9E1235979}"/>
                </a:ext>
              </a:extLst>
            </p:cNvPr>
            <p:cNvPicPr>
              <a:picLocks noChangeAspect="1"/>
            </p:cNvPicPr>
            <p:nvPr/>
          </p:nvPicPr>
          <p:blipFill>
            <a:blip r:embed="rId8"/>
            <a:stretch>
              <a:fillRect/>
            </a:stretch>
          </p:blipFill>
          <p:spPr>
            <a:xfrm>
              <a:off x="4253899" y="3838519"/>
              <a:ext cx="1121023" cy="1121023"/>
            </a:xfrm>
            <a:prstGeom prst="rect">
              <a:avLst/>
            </a:prstGeom>
          </p:spPr>
        </p:pic>
      </p:grpSp>
      <p:sp>
        <p:nvSpPr>
          <p:cNvPr id="148" name="Arrow: Down 147">
            <a:extLst>
              <a:ext uri="{FF2B5EF4-FFF2-40B4-BE49-F238E27FC236}">
                <a16:creationId xmlns:a16="http://schemas.microsoft.com/office/drawing/2014/main" xmlns="" id="{BA6FF240-3839-016F-333C-C6BE17CA5280}"/>
              </a:ext>
            </a:extLst>
          </p:cNvPr>
          <p:cNvSpPr/>
          <p:nvPr/>
        </p:nvSpPr>
        <p:spPr>
          <a:xfrm>
            <a:off x="1399752" y="1951221"/>
            <a:ext cx="707163" cy="423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xmlns="" id="{8CB9208D-4D7E-DBEF-A8B4-7DA5093315E9}"/>
              </a:ext>
            </a:extLst>
          </p:cNvPr>
          <p:cNvGrpSpPr/>
          <p:nvPr/>
        </p:nvGrpSpPr>
        <p:grpSpPr>
          <a:xfrm>
            <a:off x="7348274" y="4269831"/>
            <a:ext cx="558830" cy="805046"/>
            <a:chOff x="7807371" y="1077668"/>
            <a:chExt cx="558830" cy="805046"/>
          </a:xfrm>
        </p:grpSpPr>
        <p:sp>
          <p:nvSpPr>
            <p:cNvPr id="155" name="Google Shape;1043;p41">
              <a:extLst>
                <a:ext uri="{FF2B5EF4-FFF2-40B4-BE49-F238E27FC236}">
                  <a16:creationId xmlns:a16="http://schemas.microsoft.com/office/drawing/2014/main" xmlns="" id="{135654D0-B6EC-3FE4-9A69-728F10A67738}"/>
                </a:ext>
              </a:extLst>
            </p:cNvPr>
            <p:cNvSpPr/>
            <p:nvPr/>
          </p:nvSpPr>
          <p:spPr>
            <a:xfrm flipH="1">
              <a:off x="7807371" y="1077668"/>
              <a:ext cx="540147" cy="377197"/>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44;p41">
              <a:extLst>
                <a:ext uri="{FF2B5EF4-FFF2-40B4-BE49-F238E27FC236}">
                  <a16:creationId xmlns:a16="http://schemas.microsoft.com/office/drawing/2014/main" xmlns="" id="{C74351BB-1DBC-AD4A-5B49-4D6C7C9AD5AC}"/>
                </a:ext>
              </a:extLst>
            </p:cNvPr>
            <p:cNvSpPr/>
            <p:nvPr/>
          </p:nvSpPr>
          <p:spPr>
            <a:xfrm flipH="1">
              <a:off x="7958573" y="1184217"/>
              <a:ext cx="237745" cy="161281"/>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41;p41">
              <a:extLst>
                <a:ext uri="{FF2B5EF4-FFF2-40B4-BE49-F238E27FC236}">
                  <a16:creationId xmlns:a16="http://schemas.microsoft.com/office/drawing/2014/main" xmlns="" id="{D4F63CCA-A698-12D8-1949-7323EED12E0B}"/>
                </a:ext>
              </a:extLst>
            </p:cNvPr>
            <p:cNvSpPr/>
            <p:nvPr/>
          </p:nvSpPr>
          <p:spPr>
            <a:xfrm flipH="1">
              <a:off x="8209516" y="1572586"/>
              <a:ext cx="156685" cy="124305"/>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42;p41">
              <a:extLst>
                <a:ext uri="{FF2B5EF4-FFF2-40B4-BE49-F238E27FC236}">
                  <a16:creationId xmlns:a16="http://schemas.microsoft.com/office/drawing/2014/main" xmlns="" id="{A0EE9545-ED73-918C-1B64-77C880819661}"/>
                </a:ext>
              </a:extLst>
            </p:cNvPr>
            <p:cNvSpPr/>
            <p:nvPr/>
          </p:nvSpPr>
          <p:spPr>
            <a:xfrm flipH="1">
              <a:off x="8152058" y="1445142"/>
              <a:ext cx="78448" cy="437572"/>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TextBox 158">
            <a:extLst>
              <a:ext uri="{FF2B5EF4-FFF2-40B4-BE49-F238E27FC236}">
                <a16:creationId xmlns:a16="http://schemas.microsoft.com/office/drawing/2014/main" xmlns="" id="{A2FEDE77-F0FB-8C70-4352-94F57177EDC8}"/>
              </a:ext>
            </a:extLst>
          </p:cNvPr>
          <p:cNvSpPr txBox="1"/>
          <p:nvPr/>
        </p:nvSpPr>
        <p:spPr>
          <a:xfrm>
            <a:off x="878675" y="2550253"/>
            <a:ext cx="1709122" cy="400110"/>
          </a:xfrm>
          <a:prstGeom prst="rect">
            <a:avLst/>
          </a:prstGeom>
          <a:noFill/>
        </p:spPr>
        <p:txBody>
          <a:bodyPr wrap="none" rtlCol="0">
            <a:spAutoFit/>
          </a:bodyPr>
          <a:lstStyle/>
          <a:p>
            <a:r>
              <a:rPr lang="en-US" sz="2000" b="1"/>
              <a:t>Màu thứ cấp</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500" fill="hold"/>
                                        <p:tgtEl>
                                          <p:spTgt spid="121"/>
                                        </p:tgtEl>
                                        <p:attrNameLst>
                                          <p:attrName>ppt_x</p:attrName>
                                        </p:attrNameLst>
                                      </p:cBhvr>
                                      <p:tavLst>
                                        <p:tav tm="0">
                                          <p:val>
                                            <p:strVal val="#ppt_x"/>
                                          </p:val>
                                        </p:tav>
                                        <p:tav tm="100000">
                                          <p:val>
                                            <p:strVal val="#ppt_x"/>
                                          </p:val>
                                        </p:tav>
                                      </p:tavLst>
                                    </p:anim>
                                    <p:anim calcmode="lin" valueType="num">
                                      <p:cBhvr additive="base">
                                        <p:cTn id="13"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barn(inVertical)">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barn(inVertical)">
                                      <p:cBhvr>
                                        <p:cTn id="23" dur="500"/>
                                        <p:tgtEl>
                                          <p:spTgt spid="14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9"/>
                                        </p:tgtEl>
                                        <p:attrNameLst>
                                          <p:attrName>style.visibility</p:attrName>
                                        </p:attrNameLst>
                                      </p:cBhvr>
                                      <p:to>
                                        <p:strVal val="visible"/>
                                      </p:to>
                                    </p:set>
                                    <p:anim calcmode="lin" valueType="num">
                                      <p:cBhvr additive="base">
                                        <p:cTn id="28" dur="500" fill="hold"/>
                                        <p:tgtEl>
                                          <p:spTgt spid="159"/>
                                        </p:tgtEl>
                                        <p:attrNameLst>
                                          <p:attrName>ppt_x</p:attrName>
                                        </p:attrNameLst>
                                      </p:cBhvr>
                                      <p:tavLst>
                                        <p:tav tm="0">
                                          <p:val>
                                            <p:strVal val="#ppt_x"/>
                                          </p:val>
                                        </p:tav>
                                        <p:tav tm="100000">
                                          <p:val>
                                            <p:strVal val="#ppt_x"/>
                                          </p:val>
                                        </p:tav>
                                      </p:tavLst>
                                    </p:anim>
                                    <p:anim calcmode="lin" valueType="num">
                                      <p:cBhvr additive="base">
                                        <p:cTn id="29"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barn(inVertical)">
                                      <p:cBhvr>
                                        <p:cTn id="34" dur="500"/>
                                        <p:tgtEl>
                                          <p:spTgt spid="13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barn(inVertical)">
                                      <p:cBhvr>
                                        <p:cTn id="39" dur="500"/>
                                        <p:tgtEl>
                                          <p:spTgt spid="13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barn(inVertical)">
                                      <p:cBhvr>
                                        <p:cTn id="4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48" grpId="0" animBg="1"/>
      <p:bldP spid="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Picture 47">
            <a:extLst>
              <a:ext uri="{FF2B5EF4-FFF2-40B4-BE49-F238E27FC236}">
                <a16:creationId xmlns:a16="http://schemas.microsoft.com/office/drawing/2014/main" xmlns="" id="{397CB129-FC3C-09C4-57A3-B9E358073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97" y="791911"/>
            <a:ext cx="3704868" cy="3777809"/>
          </a:xfrm>
          <a:prstGeom prst="rect">
            <a:avLst/>
          </a:prstGeom>
        </p:spPr>
      </p:pic>
      <p:grpSp>
        <p:nvGrpSpPr>
          <p:cNvPr id="8" name="Group 7">
            <a:extLst>
              <a:ext uri="{FF2B5EF4-FFF2-40B4-BE49-F238E27FC236}">
                <a16:creationId xmlns:a16="http://schemas.microsoft.com/office/drawing/2014/main" xmlns="" id="{BE1C2B62-0704-1475-F922-BC1A1EBB09FD}"/>
              </a:ext>
            </a:extLst>
          </p:cNvPr>
          <p:cNvGrpSpPr/>
          <p:nvPr/>
        </p:nvGrpSpPr>
        <p:grpSpPr>
          <a:xfrm>
            <a:off x="4660837" y="134918"/>
            <a:ext cx="4172937" cy="1346170"/>
            <a:chOff x="4786563" y="690713"/>
            <a:chExt cx="4172937" cy="1346170"/>
          </a:xfrm>
        </p:grpSpPr>
        <p:pic>
          <p:nvPicPr>
            <p:cNvPr id="4" name="Picture 3">
              <a:extLst>
                <a:ext uri="{FF2B5EF4-FFF2-40B4-BE49-F238E27FC236}">
                  <a16:creationId xmlns:a16="http://schemas.microsoft.com/office/drawing/2014/main" xmlns="" id="{C05FEFB5-1146-E59E-CBD2-8C377CCF2E73}"/>
                </a:ext>
              </a:extLst>
            </p:cNvPr>
            <p:cNvPicPr>
              <a:picLocks noChangeAspect="1"/>
            </p:cNvPicPr>
            <p:nvPr/>
          </p:nvPicPr>
          <p:blipFill>
            <a:blip r:embed="rId4"/>
            <a:stretch>
              <a:fillRect/>
            </a:stretch>
          </p:blipFill>
          <p:spPr>
            <a:xfrm>
              <a:off x="6203170" y="690713"/>
              <a:ext cx="962144" cy="962144"/>
            </a:xfrm>
            <a:prstGeom prst="rect">
              <a:avLst/>
            </a:prstGeom>
          </p:spPr>
        </p:pic>
        <p:sp>
          <p:nvSpPr>
            <p:cNvPr id="5" name="TextBox 4">
              <a:extLst>
                <a:ext uri="{FF2B5EF4-FFF2-40B4-BE49-F238E27FC236}">
                  <a16:creationId xmlns:a16="http://schemas.microsoft.com/office/drawing/2014/main" xmlns="" id="{1F46BCE4-5A57-7155-4831-50A482489069}"/>
                </a:ext>
              </a:extLst>
            </p:cNvPr>
            <p:cNvSpPr txBox="1"/>
            <p:nvPr/>
          </p:nvSpPr>
          <p:spPr>
            <a:xfrm>
              <a:off x="4786563" y="1628260"/>
              <a:ext cx="4172937" cy="408623"/>
            </a:xfrm>
            <a:prstGeom prst="roundRect">
              <a:avLst/>
            </a:prstGeom>
            <a:noFill/>
            <a:ln w="19050">
              <a:solidFill>
                <a:srgbClr val="FF6D5D"/>
              </a:solidFill>
            </a:ln>
          </p:spPr>
          <p:txBody>
            <a:bodyPr wrap="none" rtlCol="0">
              <a:spAutoFit/>
            </a:bodyPr>
            <a:lstStyle/>
            <a:p>
              <a:r>
                <a:rPr lang="en-US" sz="1800"/>
                <a:t>Đọc tên các màu thứ cấp có trong ảnh.</a:t>
              </a:r>
            </a:p>
          </p:txBody>
        </p:sp>
      </p:grpSp>
      <p:grpSp>
        <p:nvGrpSpPr>
          <p:cNvPr id="53" name="Group 52">
            <a:extLst>
              <a:ext uri="{FF2B5EF4-FFF2-40B4-BE49-F238E27FC236}">
                <a16:creationId xmlns:a16="http://schemas.microsoft.com/office/drawing/2014/main" xmlns="" id="{20D71B42-5CAE-D640-D044-EED19EEE5C95}"/>
              </a:ext>
            </a:extLst>
          </p:cNvPr>
          <p:cNvGrpSpPr/>
          <p:nvPr/>
        </p:nvGrpSpPr>
        <p:grpSpPr>
          <a:xfrm>
            <a:off x="4673142" y="1621803"/>
            <a:ext cx="4318544" cy="2362050"/>
            <a:chOff x="4786563" y="690713"/>
            <a:chExt cx="4318544" cy="2362050"/>
          </a:xfrm>
        </p:grpSpPr>
        <p:pic>
          <p:nvPicPr>
            <p:cNvPr id="54" name="Picture 53">
              <a:extLst>
                <a:ext uri="{FF2B5EF4-FFF2-40B4-BE49-F238E27FC236}">
                  <a16:creationId xmlns:a16="http://schemas.microsoft.com/office/drawing/2014/main" xmlns="" id="{EED64F13-CEC0-84DB-CFE4-337B6335FC80}"/>
                </a:ext>
              </a:extLst>
            </p:cNvPr>
            <p:cNvPicPr>
              <a:picLocks noChangeAspect="1"/>
            </p:cNvPicPr>
            <p:nvPr/>
          </p:nvPicPr>
          <p:blipFill>
            <a:blip r:embed="rId4"/>
            <a:stretch>
              <a:fillRect/>
            </a:stretch>
          </p:blipFill>
          <p:spPr>
            <a:xfrm>
              <a:off x="6203170" y="690713"/>
              <a:ext cx="962144" cy="962144"/>
            </a:xfrm>
            <a:prstGeom prst="rect">
              <a:avLst/>
            </a:prstGeom>
          </p:spPr>
        </p:pic>
        <p:sp>
          <p:nvSpPr>
            <p:cNvPr id="55" name="TextBox 54">
              <a:extLst>
                <a:ext uri="{FF2B5EF4-FFF2-40B4-BE49-F238E27FC236}">
                  <a16:creationId xmlns:a16="http://schemas.microsoft.com/office/drawing/2014/main" xmlns="" id="{390DE9E1-B832-6526-1B33-A29243C24C0B}"/>
                </a:ext>
              </a:extLst>
            </p:cNvPr>
            <p:cNvSpPr txBox="1"/>
            <p:nvPr/>
          </p:nvSpPr>
          <p:spPr>
            <a:xfrm>
              <a:off x="4786563" y="1628260"/>
              <a:ext cx="4318544" cy="1424503"/>
            </a:xfrm>
            <a:prstGeom prst="roundRect">
              <a:avLst/>
            </a:prstGeom>
            <a:noFill/>
            <a:ln w="19050">
              <a:solidFill>
                <a:srgbClr val="FF6D5D"/>
              </a:solidFill>
            </a:ln>
          </p:spPr>
          <p:txBody>
            <a:bodyPr wrap="square" rtlCol="0">
              <a:spAutoFit/>
            </a:bodyPr>
            <a:lstStyle/>
            <a:p>
              <a:pPr>
                <a:lnSpc>
                  <a:spcPct val="150000"/>
                </a:lnSpc>
              </a:pPr>
              <a:r>
                <a:rPr lang="en-US" sz="1800"/>
                <a:t>Kể tên màu sắc của cảnh vật, đồ vật khác trong cuộc sống có các màu giống ba màu thứ cấp.</a:t>
              </a: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4032400" y="613543"/>
            <a:ext cx="514448" cy="520458"/>
            <a:chOff x="4052860" y="1366510"/>
            <a:chExt cx="218208" cy="220767"/>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729357" y="4150004"/>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64848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55"/>
                                        </p:tgtEl>
                                        <p:attrNameLst>
                                          <p:attrName>style.visibility</p:attrName>
                                        </p:attrNameLst>
                                      </p:cBhvr>
                                      <p:to>
                                        <p:strVal val="visible"/>
                                      </p:to>
                                    </p:set>
                                    <p:animEffect transition="in" filter="barn(inVertical)">
                                      <p:cBhvr>
                                        <p:cTn id="12" dur="500"/>
                                        <p:tgtEl>
                                          <p:spTgt spid="195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a:extLst>
              <a:ext uri="{FF2B5EF4-FFF2-40B4-BE49-F238E27FC236}">
                <a16:creationId xmlns:a16="http://schemas.microsoft.com/office/drawing/2014/main" xmlns="" id="{390DE9E1-B832-6526-1B33-A29243C24C0B}"/>
              </a:ext>
            </a:extLst>
          </p:cNvPr>
          <p:cNvSpPr txBox="1"/>
          <p:nvPr/>
        </p:nvSpPr>
        <p:spPr>
          <a:xfrm>
            <a:off x="1980418" y="348544"/>
            <a:ext cx="5441108" cy="964803"/>
          </a:xfrm>
          <a:prstGeom prst="roundRect">
            <a:avLst/>
          </a:prstGeom>
          <a:noFill/>
          <a:ln w="19050">
            <a:solidFill>
              <a:srgbClr val="FF6D5D"/>
            </a:solidFill>
          </a:ln>
        </p:spPr>
        <p:txBody>
          <a:bodyPr wrap="square" rtlCol="0">
            <a:spAutoFit/>
          </a:bodyPr>
          <a:lstStyle/>
          <a:p>
            <a:pPr algn="ctr">
              <a:lnSpc>
                <a:spcPct val="150000"/>
              </a:lnSpc>
            </a:pPr>
            <a:r>
              <a:rPr lang="en-US" sz="1800"/>
              <a:t>Màu sắc của cảnh vật, đồ vật khác trong cuộc sống có các màu giống ba màu thứ cấp.</a:t>
            </a:r>
          </a:p>
        </p:txBody>
      </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8232139" y="365012"/>
            <a:ext cx="514448" cy="520458"/>
            <a:chOff x="4052860" y="1366510"/>
            <a:chExt cx="218208" cy="220767"/>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729357" y="4150004"/>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Nguồn gốc và ý nghĩa HOA HỒNG CAM">
            <a:extLst>
              <a:ext uri="{FF2B5EF4-FFF2-40B4-BE49-F238E27FC236}">
                <a16:creationId xmlns:a16="http://schemas.microsoft.com/office/drawing/2014/main" xmlns="" id="{514F55AC-4169-3EE7-8BE8-42EE72301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11" y="1772341"/>
            <a:ext cx="2228496" cy="1673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80" name="Picture 8" descr="HƯƠNG LIỆU THỰC PHẨM - HƯƠNG HOA VIOLET - MQ International | Flavors &amp;  Foods Ingredients">
            <a:extLst>
              <a:ext uri="{FF2B5EF4-FFF2-40B4-BE49-F238E27FC236}">
                <a16:creationId xmlns:a16="http://schemas.microsoft.com/office/drawing/2014/main" xmlns="" id="{8D3B8B14-063D-3822-00E8-4E04A000F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59" y="2784327"/>
            <a:ext cx="2228890" cy="20916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84" name="Picture 12" descr="Đất có thời hạn là đất như thế nào? | Văn phòng Luật sư - Tư vấn đầu tư -  Đại diện sở hữu trí tuệ">
            <a:extLst>
              <a:ext uri="{FF2B5EF4-FFF2-40B4-BE49-F238E27FC236}">
                <a16:creationId xmlns:a16="http://schemas.microsoft.com/office/drawing/2014/main" xmlns="" id="{2BB7A702-8F7D-2B35-F19B-FA673FB30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58" y="1622157"/>
            <a:ext cx="2696686" cy="15158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xmlns="" id="{3CC7D1AD-5B83-6F14-0B6C-573EA7734CE4}"/>
              </a:ext>
            </a:extLst>
          </p:cNvPr>
          <p:cNvSpPr txBox="1"/>
          <p:nvPr/>
        </p:nvSpPr>
        <p:spPr>
          <a:xfrm rot="21113547">
            <a:off x="873551" y="3626893"/>
            <a:ext cx="1774845" cy="369332"/>
          </a:xfrm>
          <a:prstGeom prst="rect">
            <a:avLst/>
          </a:prstGeom>
          <a:noFill/>
        </p:spPr>
        <p:txBody>
          <a:bodyPr wrap="none" rtlCol="0">
            <a:spAutoFit/>
          </a:bodyPr>
          <a:lstStyle/>
          <a:p>
            <a:r>
              <a:rPr lang="en-US" sz="1800" b="1"/>
              <a:t>Hoa hồng cam</a:t>
            </a:r>
          </a:p>
        </p:txBody>
      </p:sp>
      <p:sp>
        <p:nvSpPr>
          <p:cNvPr id="59" name="TextBox 58">
            <a:extLst>
              <a:ext uri="{FF2B5EF4-FFF2-40B4-BE49-F238E27FC236}">
                <a16:creationId xmlns:a16="http://schemas.microsoft.com/office/drawing/2014/main" xmlns="" id="{6BD992D7-96D9-C366-9FD9-73BB3B4DB0A5}"/>
              </a:ext>
            </a:extLst>
          </p:cNvPr>
          <p:cNvSpPr txBox="1"/>
          <p:nvPr/>
        </p:nvSpPr>
        <p:spPr>
          <a:xfrm rot="21444150">
            <a:off x="3499391" y="2221227"/>
            <a:ext cx="1287532" cy="369332"/>
          </a:xfrm>
          <a:prstGeom prst="rect">
            <a:avLst/>
          </a:prstGeom>
          <a:noFill/>
        </p:spPr>
        <p:txBody>
          <a:bodyPr wrap="none" rtlCol="0">
            <a:spAutoFit/>
          </a:bodyPr>
          <a:lstStyle/>
          <a:p>
            <a:r>
              <a:rPr lang="en-US" sz="1800" b="1"/>
              <a:t>Hoa violet</a:t>
            </a:r>
          </a:p>
        </p:txBody>
      </p:sp>
      <p:sp>
        <p:nvSpPr>
          <p:cNvPr id="60" name="TextBox 59">
            <a:extLst>
              <a:ext uri="{FF2B5EF4-FFF2-40B4-BE49-F238E27FC236}">
                <a16:creationId xmlns:a16="http://schemas.microsoft.com/office/drawing/2014/main" xmlns="" id="{7232E948-7233-22CF-D607-FB617745C305}"/>
              </a:ext>
            </a:extLst>
          </p:cNvPr>
          <p:cNvSpPr txBox="1"/>
          <p:nvPr/>
        </p:nvSpPr>
        <p:spPr>
          <a:xfrm rot="21444150">
            <a:off x="6796995" y="3261074"/>
            <a:ext cx="1249060" cy="369332"/>
          </a:xfrm>
          <a:prstGeom prst="rect">
            <a:avLst/>
          </a:prstGeom>
          <a:noFill/>
        </p:spPr>
        <p:txBody>
          <a:bodyPr wrap="none" rtlCol="0">
            <a:spAutoFit/>
          </a:bodyPr>
          <a:lstStyle/>
          <a:p>
            <a:r>
              <a:rPr lang="en-US" sz="1800" b="1"/>
              <a:t>Rừng cây</a:t>
            </a:r>
          </a:p>
        </p:txBody>
      </p:sp>
    </p:spTree>
    <p:extLst>
      <p:ext uri="{BB962C8B-B14F-4D97-AF65-F5344CB8AC3E}">
        <p14:creationId xmlns:p14="http://schemas.microsoft.com/office/powerpoint/2010/main" val="2365817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barn(inVertical)">
                                      <p:cBhvr>
                                        <p:cTn id="20" dur="500"/>
                                        <p:tgtEl>
                                          <p:spTgt spid="308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55"/>
                                        </p:tgtEl>
                                        <p:attrNameLst>
                                          <p:attrName>style.visibility</p:attrName>
                                        </p:attrNameLst>
                                      </p:cBhvr>
                                      <p:to>
                                        <p:strVal val="visible"/>
                                      </p:to>
                                    </p:set>
                                    <p:animEffect transition="in" filter="barn(inVertical)">
                                      <p:cBhvr>
                                        <p:cTn id="28" dur="500"/>
                                        <p:tgtEl>
                                          <p:spTgt spid="1955"/>
                                        </p:tgtEl>
                                      </p:cBhvr>
                                    </p:animEffect>
                                  </p:childTnLst>
                                </p:cTn>
                              </p:par>
                              <p:par>
                                <p:cTn id="29" presetID="16" presetClass="entr" presetSubtype="21"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arn(inVertical)">
                                      <p:cBhvr>
                                        <p:cTn id="31" dur="500"/>
                                        <p:tgtEl>
                                          <p:spTgt spid="61"/>
                                        </p:tgtEl>
                                      </p:cBhvr>
                                    </p:animEffect>
                                  </p:childTnLst>
                                </p:cTn>
                              </p:par>
                              <p:par>
                                <p:cTn id="32" presetID="16" presetClass="entr" presetSubtype="21" fill="hold" nodeType="withEffect">
                                  <p:stCondLst>
                                    <p:cond delay="0"/>
                                  </p:stCondLst>
                                  <p:childTnLst>
                                    <p:set>
                                      <p:cBhvr>
                                        <p:cTn id="33" dur="1" fill="hold">
                                          <p:stCondLst>
                                            <p:cond delay="0"/>
                                          </p:stCondLst>
                                        </p:cTn>
                                        <p:tgtEl>
                                          <p:spTgt spid="3084"/>
                                        </p:tgtEl>
                                        <p:attrNameLst>
                                          <p:attrName>style.visibility</p:attrName>
                                        </p:attrNameLst>
                                      </p:cBhvr>
                                      <p:to>
                                        <p:strVal val="visible"/>
                                      </p:to>
                                    </p:set>
                                    <p:animEffect transition="in" filter="barn(inVertical)">
                                      <p:cBhvr>
                                        <p:cTn id="34" dur="500"/>
                                        <p:tgtEl>
                                          <p:spTgt spid="308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55" grpId="0" animBg="1"/>
      <p:bldP spid="7"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A46D5577-9881-A502-AADF-DD4AD2C3DBC7}"/>
              </a:ext>
            </a:extLst>
          </p:cNvPr>
          <p:cNvSpPr txBox="1"/>
          <p:nvPr/>
        </p:nvSpPr>
        <p:spPr>
          <a:xfrm>
            <a:off x="3670952" y="352287"/>
            <a:ext cx="1802096" cy="477054"/>
          </a:xfrm>
          <a:prstGeom prst="rect">
            <a:avLst/>
          </a:prstGeom>
          <a:noFill/>
        </p:spPr>
        <p:txBody>
          <a:bodyPr wrap="none" rtlCol="0">
            <a:spAutoFit/>
          </a:bodyPr>
          <a:lstStyle/>
          <a:p>
            <a:r>
              <a:rPr lang="en-US" sz="2500" b="1"/>
              <a:t>KẾT LUẬN</a:t>
            </a:r>
          </a:p>
        </p:txBody>
      </p:sp>
      <p:sp>
        <p:nvSpPr>
          <p:cNvPr id="3" name="TextBox 2">
            <a:extLst>
              <a:ext uri="{FF2B5EF4-FFF2-40B4-BE49-F238E27FC236}">
                <a16:creationId xmlns:a16="http://schemas.microsoft.com/office/drawing/2014/main" xmlns="" id="{5E6D0E93-9879-8E92-B200-76C81D552B49}"/>
              </a:ext>
            </a:extLst>
          </p:cNvPr>
          <p:cNvSpPr txBox="1"/>
          <p:nvPr/>
        </p:nvSpPr>
        <p:spPr>
          <a:xfrm>
            <a:off x="922742" y="1448975"/>
            <a:ext cx="7558557" cy="2926830"/>
          </a:xfrm>
          <a:prstGeom prst="roundRect">
            <a:avLst/>
          </a:prstGeom>
          <a:noFill/>
          <a:ln w="12700">
            <a:solidFill>
              <a:srgbClr val="FF6D5D"/>
            </a:solidFill>
          </a:ln>
        </p:spPr>
        <p:txBody>
          <a:bodyPr wrap="square" rtlCol="0">
            <a:spAutoFit/>
          </a:bodyPr>
          <a:lstStyle/>
          <a:p>
            <a:pPr marL="285750" marR="0" indent="-285750" algn="just">
              <a:lnSpc>
                <a:spcPct val="150000"/>
              </a:lnSpc>
              <a:spcBef>
                <a:spcPts val="300"/>
              </a:spcBef>
              <a:spcAft>
                <a:spcPts val="300"/>
              </a:spcAft>
              <a:buFont typeface="Wingdings" panose="05000000000000000000" pitchFamily="2" charset="2"/>
              <a:buChar char="§"/>
            </a:pPr>
            <a:r>
              <a:rPr lang="nl-NL" sz="1800">
                <a:solidFill>
                  <a:srgbClr val="000000"/>
                </a:solidFill>
                <a:effectLst/>
                <a:latin typeface="+mj-lt"/>
                <a:ea typeface="Calibri" panose="020F0502020204030204" pitchFamily="34" charset="0"/>
                <a:cs typeface="Times New Roman" panose="02020603050405020304" pitchFamily="18" charset="0"/>
              </a:rPr>
              <a:t>Màu sắc có ở trong thiên nhiên, trong cuộc sống làm cảnh vật và mọi thứ xung quanh chúng ta thêm tươi đẹp.</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300"/>
              </a:spcBef>
              <a:spcAft>
                <a:spcPts val="300"/>
              </a:spcAft>
              <a:buFont typeface="Wingdings" panose="05000000000000000000" pitchFamily="2" charset="2"/>
              <a:buChar char="§"/>
            </a:pPr>
            <a:r>
              <a:rPr lang="nl-NL" sz="1800">
                <a:solidFill>
                  <a:srgbClr val="000000"/>
                </a:solidFill>
                <a:effectLst/>
                <a:latin typeface="+mj-lt"/>
                <a:ea typeface="Calibri" panose="020F0502020204030204" pitchFamily="34" charset="0"/>
                <a:cs typeface="Times New Roman" panose="02020603050405020304" pitchFamily="18" charset="0"/>
              </a:rPr>
              <a:t>Ba màu cơ bản là (đỏ, vàng, xanh lam) khi pha trộn với nhau có thể tạo ra ba màu thứ cấp (cam, xanh lá cây, tím). </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300"/>
              </a:spcBef>
              <a:spcAft>
                <a:spcPts val="300"/>
              </a:spcAft>
              <a:buFont typeface="Wingdings" panose="05000000000000000000" pitchFamily="2" charset="2"/>
              <a:buChar char="§"/>
            </a:pPr>
            <a:r>
              <a:rPr lang="nl-NL" sz="1800">
                <a:solidFill>
                  <a:srgbClr val="000000"/>
                </a:solidFill>
                <a:effectLst/>
                <a:latin typeface="+mj-lt"/>
                <a:ea typeface="Calibri" panose="020F0502020204030204" pitchFamily="34" charset="0"/>
                <a:cs typeface="Times New Roman" panose="02020603050405020304" pitchFamily="18" charset="0"/>
              </a:rPr>
              <a:t>Có thể kết hợp các màu sắc khác nhau để tạo sản phẩm mĩ thuật. </a:t>
            </a:r>
            <a:endParaRPr lang="en-US" sz="1800">
              <a:effectLst/>
              <a:latin typeface="+mj-lt"/>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endParaRPr lang="en-US">
              <a:latin typeface="+mj-lt"/>
            </a:endParaRPr>
          </a:p>
        </p:txBody>
      </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8080855" y="1283011"/>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913584" y="4002342"/>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8063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A46D5577-9881-A502-AADF-DD4AD2C3DBC7}"/>
              </a:ext>
            </a:extLst>
          </p:cNvPr>
          <p:cNvSpPr txBox="1"/>
          <p:nvPr/>
        </p:nvSpPr>
        <p:spPr>
          <a:xfrm>
            <a:off x="3670952" y="352287"/>
            <a:ext cx="1997663" cy="477054"/>
          </a:xfrm>
          <a:prstGeom prst="rect">
            <a:avLst/>
          </a:prstGeom>
          <a:noFill/>
        </p:spPr>
        <p:txBody>
          <a:bodyPr wrap="none" rtlCol="0">
            <a:spAutoFit/>
          </a:bodyPr>
          <a:lstStyle/>
          <a:p>
            <a:r>
              <a:rPr lang="en-US" sz="2500" b="1"/>
              <a:t>LUYỆN TẬP</a:t>
            </a:r>
          </a:p>
        </p:txBody>
      </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413186" y="1007779"/>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4BD3E5A5-6D82-45F6-EB4D-9AF46A6DE44D}"/>
              </a:ext>
            </a:extLst>
          </p:cNvPr>
          <p:cNvSpPr txBox="1"/>
          <p:nvPr/>
        </p:nvSpPr>
        <p:spPr>
          <a:xfrm>
            <a:off x="2817198" y="921562"/>
            <a:ext cx="5833533" cy="1571424"/>
          </a:xfrm>
          <a:prstGeom prst="roundRect">
            <a:avLst/>
          </a:prstGeom>
          <a:noFill/>
          <a:ln w="28575">
            <a:solidFill>
              <a:srgbClr val="FF6D5D"/>
            </a:solidFill>
          </a:ln>
        </p:spPr>
        <p:txBody>
          <a:bodyPr wrap="square" rtlCol="0">
            <a:spAutoFit/>
          </a:bodyPr>
          <a:lstStyle/>
          <a:p>
            <a:pPr algn="ctr">
              <a:lnSpc>
                <a:spcPct val="150000"/>
              </a:lnSpc>
            </a:pPr>
            <a:r>
              <a:rPr lang="en-US" sz="2000"/>
              <a:t>Các em vẽ, xé, dán hoặc dùng đất nặn, thể hiện một số sản phẩm có nội dung tự chọn và sử dụng màu sắc đã học vào Vở bài tập Mĩ thuật 3. </a:t>
            </a:r>
          </a:p>
        </p:txBody>
      </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8170501" y="653086"/>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peech Bubble: Rectangle with Corners Rounded 6">
            <a:extLst>
              <a:ext uri="{FF2B5EF4-FFF2-40B4-BE49-F238E27FC236}">
                <a16:creationId xmlns:a16="http://schemas.microsoft.com/office/drawing/2014/main" xmlns="" id="{EF1D08C2-3FB9-2FF0-8979-921D10094303}"/>
              </a:ext>
            </a:extLst>
          </p:cNvPr>
          <p:cNvSpPr/>
          <p:nvPr/>
        </p:nvSpPr>
        <p:spPr>
          <a:xfrm>
            <a:off x="3987209" y="2881423"/>
            <a:ext cx="4890977" cy="1049025"/>
          </a:xfrm>
          <a:prstGeom prst="wedgeRoundRectCallout">
            <a:avLst>
              <a:gd name="adj1" fmla="val -59294"/>
              <a:gd name="adj2" fmla="val -4797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a:solidFill>
                  <a:schemeClr val="tx1"/>
                </a:solidFill>
              </a:rPr>
              <a:t>Gợi ý: </a:t>
            </a:r>
            <a:r>
              <a:rPr lang="en-US" sz="1800">
                <a:solidFill>
                  <a:schemeClr val="tx1"/>
                </a:solidFill>
              </a:rPr>
              <a:t>các chủ đề về sinh hoạt, phong cảnh, con người, cảnh đẹp mà em yêu thích…</a:t>
            </a:r>
          </a:p>
        </p:txBody>
      </p:sp>
      <p:pic>
        <p:nvPicPr>
          <p:cNvPr id="5" name="Picture 4">
            <a:extLst>
              <a:ext uri="{FF2B5EF4-FFF2-40B4-BE49-F238E27FC236}">
                <a16:creationId xmlns:a16="http://schemas.microsoft.com/office/drawing/2014/main" xmlns="" id="{FD7C8647-E853-AF17-9023-38DDB3672BAF}"/>
              </a:ext>
            </a:extLst>
          </p:cNvPr>
          <p:cNvPicPr>
            <a:picLocks noChangeAspect="1"/>
          </p:cNvPicPr>
          <p:nvPr/>
        </p:nvPicPr>
        <p:blipFill>
          <a:blip r:embed="rId3"/>
          <a:stretch>
            <a:fillRect/>
          </a:stretch>
        </p:blipFill>
        <p:spPr>
          <a:xfrm>
            <a:off x="655401" y="2249557"/>
            <a:ext cx="3163090" cy="3163090"/>
          </a:xfrm>
          <a:prstGeom prst="rect">
            <a:avLst/>
          </a:prstGeom>
        </p:spPr>
      </p:pic>
    </p:spTree>
    <p:extLst>
      <p:ext uri="{BB962C8B-B14F-4D97-AF65-F5344CB8AC3E}">
        <p14:creationId xmlns:p14="http://schemas.microsoft.com/office/powerpoint/2010/main" val="160240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A46D5577-9881-A502-AADF-DD4AD2C3DBC7}"/>
              </a:ext>
            </a:extLst>
          </p:cNvPr>
          <p:cNvSpPr txBox="1"/>
          <p:nvPr/>
        </p:nvSpPr>
        <p:spPr>
          <a:xfrm>
            <a:off x="2278236" y="293874"/>
            <a:ext cx="4750018" cy="477054"/>
          </a:xfrm>
          <a:prstGeom prst="rect">
            <a:avLst/>
          </a:prstGeom>
          <a:noFill/>
        </p:spPr>
        <p:txBody>
          <a:bodyPr wrap="none" rtlCol="0">
            <a:spAutoFit/>
          </a:bodyPr>
          <a:lstStyle/>
          <a:p>
            <a:r>
              <a:rPr lang="en-US" sz="2500"/>
              <a:t>Quan sát một số sản phẩm mẫu</a:t>
            </a:r>
          </a:p>
        </p:txBody>
      </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274193" y="252656"/>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7197949" y="778543"/>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95365BA5-8241-F001-AA3D-50256C52DEAF}"/>
              </a:ext>
            </a:extLst>
          </p:cNvPr>
          <p:cNvPicPr>
            <a:picLocks noChangeAspect="1"/>
          </p:cNvPicPr>
          <p:nvPr/>
        </p:nvPicPr>
        <p:blipFill>
          <a:blip r:embed="rId3"/>
          <a:stretch>
            <a:fillRect/>
          </a:stretch>
        </p:blipFill>
        <p:spPr>
          <a:xfrm>
            <a:off x="303973" y="1376225"/>
            <a:ext cx="1983614" cy="2748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xmlns="" id="{BDCDCFE1-211B-D97B-8BD4-DEB5A0C7874F}"/>
              </a:ext>
            </a:extLst>
          </p:cNvPr>
          <p:cNvPicPr>
            <a:picLocks noChangeAspect="1"/>
          </p:cNvPicPr>
          <p:nvPr/>
        </p:nvPicPr>
        <p:blipFill>
          <a:blip r:embed="rId4"/>
          <a:stretch>
            <a:fillRect/>
          </a:stretch>
        </p:blipFill>
        <p:spPr>
          <a:xfrm>
            <a:off x="2711540" y="1376225"/>
            <a:ext cx="2698579" cy="23910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xmlns="" id="{0C4E9D89-2079-0FE8-B21E-692B353F7AA5}"/>
              </a:ext>
            </a:extLst>
          </p:cNvPr>
          <p:cNvPicPr>
            <a:picLocks noChangeAspect="1"/>
          </p:cNvPicPr>
          <p:nvPr/>
        </p:nvPicPr>
        <p:blipFill>
          <a:blip r:embed="rId5"/>
          <a:stretch>
            <a:fillRect/>
          </a:stretch>
        </p:blipFill>
        <p:spPr>
          <a:xfrm>
            <a:off x="5657321" y="1977727"/>
            <a:ext cx="3047907" cy="20003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05722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A46D5577-9881-A502-AADF-DD4AD2C3DBC7}"/>
              </a:ext>
            </a:extLst>
          </p:cNvPr>
          <p:cNvSpPr txBox="1"/>
          <p:nvPr/>
        </p:nvSpPr>
        <p:spPr>
          <a:xfrm>
            <a:off x="3422024" y="305212"/>
            <a:ext cx="2069797" cy="477054"/>
          </a:xfrm>
          <a:prstGeom prst="rect">
            <a:avLst/>
          </a:prstGeom>
          <a:noFill/>
        </p:spPr>
        <p:txBody>
          <a:bodyPr wrap="none" rtlCol="0">
            <a:spAutoFit/>
          </a:bodyPr>
          <a:lstStyle/>
          <a:p>
            <a:r>
              <a:rPr lang="en-US" sz="2500" b="1"/>
              <a:t>THẢO LUẬN</a:t>
            </a:r>
          </a:p>
        </p:txBody>
      </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274193" y="252656"/>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3486459" y="1354972"/>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770174B6-603D-2E39-F1B5-3239C18CD6BD}"/>
              </a:ext>
            </a:extLst>
          </p:cNvPr>
          <p:cNvPicPr>
            <a:picLocks noChangeAspect="1"/>
          </p:cNvPicPr>
          <p:nvPr/>
        </p:nvPicPr>
        <p:blipFill>
          <a:blip r:embed="rId3"/>
          <a:stretch>
            <a:fillRect/>
          </a:stretch>
        </p:blipFill>
        <p:spPr>
          <a:xfrm>
            <a:off x="2160760" y="1150468"/>
            <a:ext cx="4592326" cy="4592326"/>
          </a:xfrm>
          <a:prstGeom prst="rect">
            <a:avLst/>
          </a:prstGeom>
        </p:spPr>
      </p:pic>
      <p:sp>
        <p:nvSpPr>
          <p:cNvPr id="6" name="Speech Bubble: Rectangle with Corners Rounded 5">
            <a:extLst>
              <a:ext uri="{FF2B5EF4-FFF2-40B4-BE49-F238E27FC236}">
                <a16:creationId xmlns:a16="http://schemas.microsoft.com/office/drawing/2014/main" xmlns="" id="{CF9D47B9-57D9-EA99-FB30-B06988B18AE6}"/>
              </a:ext>
            </a:extLst>
          </p:cNvPr>
          <p:cNvSpPr/>
          <p:nvPr/>
        </p:nvSpPr>
        <p:spPr>
          <a:xfrm>
            <a:off x="401867" y="1692145"/>
            <a:ext cx="2505340" cy="783672"/>
          </a:xfrm>
          <a:prstGeom prst="wedgeRoundRectCallout">
            <a:avLst>
              <a:gd name="adj1" fmla="val 42147"/>
              <a:gd name="adj2" fmla="val 63924"/>
              <a:gd name="adj3" fmla="val 16667"/>
            </a:avLst>
          </a:prstGeom>
          <a:solidFill>
            <a:schemeClr val="accent2"/>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Sản phẩm của bạn có những màu sắc gì?</a:t>
            </a:r>
          </a:p>
        </p:txBody>
      </p:sp>
      <p:sp>
        <p:nvSpPr>
          <p:cNvPr id="52" name="Speech Bubble: Rectangle with Corners Rounded 51">
            <a:extLst>
              <a:ext uri="{FF2B5EF4-FFF2-40B4-BE49-F238E27FC236}">
                <a16:creationId xmlns:a16="http://schemas.microsoft.com/office/drawing/2014/main" xmlns="" id="{20336FDC-2FC6-3582-E033-F60662B7BFF4}"/>
              </a:ext>
            </a:extLst>
          </p:cNvPr>
          <p:cNvSpPr/>
          <p:nvPr/>
        </p:nvSpPr>
        <p:spPr>
          <a:xfrm>
            <a:off x="5176577" y="1144299"/>
            <a:ext cx="3696474" cy="587193"/>
          </a:xfrm>
          <a:prstGeom prst="wedgeRoundRectCallout">
            <a:avLst>
              <a:gd name="adj1" fmla="val -55740"/>
              <a:gd name="adj2" fmla="val 48603"/>
              <a:gd name="adj3" fmla="val 16667"/>
            </a:avLst>
          </a:prstGeom>
          <a:solidFill>
            <a:schemeClr val="accent2"/>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Bạn thích sản phẩm nào nhất?</a:t>
            </a:r>
          </a:p>
        </p:txBody>
      </p:sp>
      <p:sp>
        <p:nvSpPr>
          <p:cNvPr id="53" name="Speech Bubble: Rectangle with Corners Rounded 52">
            <a:extLst>
              <a:ext uri="{FF2B5EF4-FFF2-40B4-BE49-F238E27FC236}">
                <a16:creationId xmlns:a16="http://schemas.microsoft.com/office/drawing/2014/main" xmlns="" id="{6F3CCED9-E049-BD35-F468-458524A9C5AD}"/>
              </a:ext>
            </a:extLst>
          </p:cNvPr>
          <p:cNvSpPr/>
          <p:nvPr/>
        </p:nvSpPr>
        <p:spPr>
          <a:xfrm>
            <a:off x="6337007" y="2083981"/>
            <a:ext cx="2505340" cy="1480095"/>
          </a:xfrm>
          <a:prstGeom prst="wedgeRoundRectCallout">
            <a:avLst>
              <a:gd name="adj1" fmla="val -65649"/>
              <a:gd name="adj2" fmla="val -8935"/>
              <a:gd name="adj3" fmla="val 16667"/>
            </a:avLst>
          </a:prstGeom>
          <a:solidFill>
            <a:schemeClr val="accent2"/>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Màu cơ bản và màu thứ cấp trong sản phẩm là gì nhỉ?</a:t>
            </a:r>
          </a:p>
        </p:txBody>
      </p:sp>
    </p:spTree>
    <p:extLst>
      <p:ext uri="{BB962C8B-B14F-4D97-AF65-F5344CB8AC3E}">
        <p14:creationId xmlns:p14="http://schemas.microsoft.com/office/powerpoint/2010/main" val="377538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2"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10" name="Picture 9">
            <a:extLst>
              <a:ext uri="{FF2B5EF4-FFF2-40B4-BE49-F238E27FC236}">
                <a16:creationId xmlns:a16="http://schemas.microsoft.com/office/drawing/2014/main" xmlns="" id="{053F94C9-4B1A-DA8C-D9FA-DC77EB70156D}"/>
              </a:ext>
            </a:extLst>
          </p:cNvPr>
          <p:cNvPicPr>
            <a:picLocks noChangeAspect="1"/>
          </p:cNvPicPr>
          <p:nvPr/>
        </p:nvPicPr>
        <p:blipFill rotWithShape="1">
          <a:blip r:embed="rId3"/>
          <a:srcRect l="1768" r="1838"/>
          <a:stretch/>
        </p:blipFill>
        <p:spPr>
          <a:xfrm>
            <a:off x="4733260" y="2185112"/>
            <a:ext cx="3072809" cy="2958388"/>
          </a:xfrm>
          <a:prstGeom prst="rect">
            <a:avLst/>
          </a:prstGeom>
          <a:ln>
            <a:noFill/>
          </a:ln>
          <a:effectLst>
            <a:softEdge rad="112500"/>
          </a:effectLst>
        </p:spPr>
      </p:pic>
      <p:sp>
        <p:nvSpPr>
          <p:cNvPr id="1955" name="Google Shape;1955;p60"/>
          <p:cNvSpPr/>
          <p:nvPr/>
        </p:nvSpPr>
        <p:spPr>
          <a:xfrm rot="227897" flipH="1">
            <a:off x="7311796" y="570717"/>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A46D5577-9881-A502-AADF-DD4AD2C3DBC7}"/>
              </a:ext>
            </a:extLst>
          </p:cNvPr>
          <p:cNvSpPr txBox="1"/>
          <p:nvPr/>
        </p:nvSpPr>
        <p:spPr>
          <a:xfrm>
            <a:off x="3422024" y="305212"/>
            <a:ext cx="1891865" cy="477054"/>
          </a:xfrm>
          <a:prstGeom prst="rect">
            <a:avLst/>
          </a:prstGeom>
          <a:noFill/>
        </p:spPr>
        <p:txBody>
          <a:bodyPr wrap="none" rtlCol="0">
            <a:spAutoFit/>
          </a:bodyPr>
          <a:lstStyle/>
          <a:p>
            <a:r>
              <a:rPr lang="en-US" sz="2500" b="1"/>
              <a:t>VẬN DỤNG</a:t>
            </a:r>
          </a:p>
        </p:txBody>
      </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274193" y="252656"/>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1529044" y="44984"/>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xmlns="" id="{94CCF26B-2489-8E76-C8D2-FC3198444F2C}"/>
              </a:ext>
            </a:extLst>
          </p:cNvPr>
          <p:cNvSpPr/>
          <p:nvPr/>
        </p:nvSpPr>
        <p:spPr>
          <a:xfrm>
            <a:off x="2377571" y="1111041"/>
            <a:ext cx="5043955" cy="1286539"/>
          </a:xfrm>
          <a:prstGeom prst="roundRect">
            <a:avLst/>
          </a:prstGeom>
          <a:solidFill>
            <a:schemeClr val="accent2"/>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Các em thiết kế và trang trí khung ảnh của nhóm và treo trang trí ở lớp học.</a:t>
            </a:r>
          </a:p>
        </p:txBody>
      </p:sp>
      <p:pic>
        <p:nvPicPr>
          <p:cNvPr id="8" name="Picture 7">
            <a:extLst>
              <a:ext uri="{FF2B5EF4-FFF2-40B4-BE49-F238E27FC236}">
                <a16:creationId xmlns:a16="http://schemas.microsoft.com/office/drawing/2014/main" xmlns="" id="{98FE5B8C-5E5A-D692-8FF6-E6E962299696}"/>
              </a:ext>
            </a:extLst>
          </p:cNvPr>
          <p:cNvPicPr>
            <a:picLocks noChangeAspect="1"/>
          </p:cNvPicPr>
          <p:nvPr/>
        </p:nvPicPr>
        <p:blipFill>
          <a:blip r:embed="rId4"/>
          <a:stretch>
            <a:fillRect/>
          </a:stretch>
        </p:blipFill>
        <p:spPr>
          <a:xfrm>
            <a:off x="205361" y="1735395"/>
            <a:ext cx="3262423" cy="3262423"/>
          </a:xfrm>
          <a:prstGeom prst="rect">
            <a:avLst/>
          </a:prstGeom>
        </p:spPr>
      </p:pic>
    </p:spTree>
    <p:extLst>
      <p:ext uri="{BB962C8B-B14F-4D97-AF65-F5344CB8AC3E}">
        <p14:creationId xmlns:p14="http://schemas.microsoft.com/office/powerpoint/2010/main" val="2626330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384365" y="314011"/>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1962;p61">
            <a:extLst>
              <a:ext uri="{FF2B5EF4-FFF2-40B4-BE49-F238E27FC236}">
                <a16:creationId xmlns:a16="http://schemas.microsoft.com/office/drawing/2014/main" xmlns="" id="{AB96A772-AD08-3520-C788-671F0B598884}"/>
              </a:ext>
            </a:extLst>
          </p:cNvPr>
          <p:cNvGrpSpPr/>
          <p:nvPr/>
        </p:nvGrpSpPr>
        <p:grpSpPr>
          <a:xfrm rot="227897">
            <a:off x="5087685" y="593720"/>
            <a:ext cx="514448" cy="520456"/>
            <a:chOff x="4052860" y="1366510"/>
            <a:chExt cx="218208" cy="220766"/>
          </a:xfrm>
        </p:grpSpPr>
        <p:sp>
          <p:nvSpPr>
            <p:cNvPr id="56" name="Google Shape;1963;p61">
              <a:extLst>
                <a:ext uri="{FF2B5EF4-FFF2-40B4-BE49-F238E27FC236}">
                  <a16:creationId xmlns:a16="http://schemas.microsoft.com/office/drawing/2014/main" xmlns="" id="{B071A5C6-949E-23CF-D87F-7EECFC919E2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4;p61">
              <a:extLst>
                <a:ext uri="{FF2B5EF4-FFF2-40B4-BE49-F238E27FC236}">
                  <a16:creationId xmlns:a16="http://schemas.microsoft.com/office/drawing/2014/main" xmlns="" id="{E6200AF3-CABB-2FFC-C019-B1AE0C8E135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5;p61">
              <a:extLst>
                <a:ext uri="{FF2B5EF4-FFF2-40B4-BE49-F238E27FC236}">
                  <a16:creationId xmlns:a16="http://schemas.microsoft.com/office/drawing/2014/main" xmlns="" id="{005D5818-3930-A733-287C-DBEB5B83B1EA}"/>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6;p61">
              <a:extLst>
                <a:ext uri="{FF2B5EF4-FFF2-40B4-BE49-F238E27FC236}">
                  <a16:creationId xmlns:a16="http://schemas.microsoft.com/office/drawing/2014/main" xmlns="" id="{BF838534-6E85-D172-CEB4-34F4AC5788EE}"/>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7;p61">
              <a:extLst>
                <a:ext uri="{FF2B5EF4-FFF2-40B4-BE49-F238E27FC236}">
                  <a16:creationId xmlns:a16="http://schemas.microsoft.com/office/drawing/2014/main" xmlns="" id="{B58607A0-57FF-80CB-50A3-40F0B838A99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8;p61">
              <a:extLst>
                <a:ext uri="{FF2B5EF4-FFF2-40B4-BE49-F238E27FC236}">
                  <a16:creationId xmlns:a16="http://schemas.microsoft.com/office/drawing/2014/main" xmlns="" id="{1E71F5C9-2BFC-237A-37FD-E162502EE26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9;p61">
              <a:extLst>
                <a:ext uri="{FF2B5EF4-FFF2-40B4-BE49-F238E27FC236}">
                  <a16:creationId xmlns:a16="http://schemas.microsoft.com/office/drawing/2014/main" xmlns="" id="{593A5E71-7766-EA2F-A581-616F517866BE}"/>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0;p61">
              <a:extLst>
                <a:ext uri="{FF2B5EF4-FFF2-40B4-BE49-F238E27FC236}">
                  <a16:creationId xmlns:a16="http://schemas.microsoft.com/office/drawing/2014/main" xmlns="" id="{94B83D0F-52C7-760F-3CC6-127C93DB7AC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1;p61">
              <a:extLst>
                <a:ext uri="{FF2B5EF4-FFF2-40B4-BE49-F238E27FC236}">
                  <a16:creationId xmlns:a16="http://schemas.microsoft.com/office/drawing/2014/main" xmlns="" id="{D9DC916F-5FC2-F709-8863-A2029B56E84D}"/>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2;p61">
              <a:extLst>
                <a:ext uri="{FF2B5EF4-FFF2-40B4-BE49-F238E27FC236}">
                  <a16:creationId xmlns:a16="http://schemas.microsoft.com/office/drawing/2014/main" xmlns="" id="{B9CC06C8-A2EF-4578-AB88-5A6E698F9D0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3;p61">
              <a:extLst>
                <a:ext uri="{FF2B5EF4-FFF2-40B4-BE49-F238E27FC236}">
                  <a16:creationId xmlns:a16="http://schemas.microsoft.com/office/drawing/2014/main" xmlns="" id="{201CC559-7192-27C5-8718-0CB23E104E5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4;p61">
              <a:extLst>
                <a:ext uri="{FF2B5EF4-FFF2-40B4-BE49-F238E27FC236}">
                  <a16:creationId xmlns:a16="http://schemas.microsoft.com/office/drawing/2014/main" xmlns="" id="{7851728F-8CBB-72AC-577F-847AAAEBF4F4}"/>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5;p61">
              <a:extLst>
                <a:ext uri="{FF2B5EF4-FFF2-40B4-BE49-F238E27FC236}">
                  <a16:creationId xmlns:a16="http://schemas.microsoft.com/office/drawing/2014/main" xmlns="" id="{3CA098C3-9725-A9A5-CDDF-E1BA9A3EC92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6;p61">
              <a:extLst>
                <a:ext uri="{FF2B5EF4-FFF2-40B4-BE49-F238E27FC236}">
                  <a16:creationId xmlns:a16="http://schemas.microsoft.com/office/drawing/2014/main" xmlns="" id="{32614D13-51A1-B754-E569-1AA39DF07FF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7;p61">
              <a:extLst>
                <a:ext uri="{FF2B5EF4-FFF2-40B4-BE49-F238E27FC236}">
                  <a16:creationId xmlns:a16="http://schemas.microsoft.com/office/drawing/2014/main" xmlns="" id="{109A4EB9-5A85-C28F-99AA-B4512BCD863C}"/>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8;p61">
              <a:extLst>
                <a:ext uri="{FF2B5EF4-FFF2-40B4-BE49-F238E27FC236}">
                  <a16:creationId xmlns:a16="http://schemas.microsoft.com/office/drawing/2014/main" xmlns="" id="{E18A05E0-0893-FBCF-F112-E88BB3EF57B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79;p61">
              <a:extLst>
                <a:ext uri="{FF2B5EF4-FFF2-40B4-BE49-F238E27FC236}">
                  <a16:creationId xmlns:a16="http://schemas.microsoft.com/office/drawing/2014/main" xmlns="" id="{95EA3349-E35A-6624-907A-B307A4192C6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0;p61">
              <a:extLst>
                <a:ext uri="{FF2B5EF4-FFF2-40B4-BE49-F238E27FC236}">
                  <a16:creationId xmlns:a16="http://schemas.microsoft.com/office/drawing/2014/main" xmlns="" id="{92F53197-1880-9BC6-D1A3-1485BD86CBA0}"/>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1;p61">
              <a:extLst>
                <a:ext uri="{FF2B5EF4-FFF2-40B4-BE49-F238E27FC236}">
                  <a16:creationId xmlns:a16="http://schemas.microsoft.com/office/drawing/2014/main" xmlns="" id="{8D3DE046-A196-B4C9-6E34-36484CAB39AF}"/>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82;p61">
              <a:extLst>
                <a:ext uri="{FF2B5EF4-FFF2-40B4-BE49-F238E27FC236}">
                  <a16:creationId xmlns:a16="http://schemas.microsoft.com/office/drawing/2014/main" xmlns="" id="{AA0D2978-F653-9620-6E7A-E359F75113F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962;p61">
            <a:extLst>
              <a:ext uri="{FF2B5EF4-FFF2-40B4-BE49-F238E27FC236}">
                <a16:creationId xmlns:a16="http://schemas.microsoft.com/office/drawing/2014/main" xmlns="" id="{C5CEC249-9BE5-577C-5697-499619531335}"/>
              </a:ext>
            </a:extLst>
          </p:cNvPr>
          <p:cNvGrpSpPr/>
          <p:nvPr/>
        </p:nvGrpSpPr>
        <p:grpSpPr>
          <a:xfrm rot="227897">
            <a:off x="3076315" y="566215"/>
            <a:ext cx="514448" cy="520456"/>
            <a:chOff x="4052860" y="1366510"/>
            <a:chExt cx="218208" cy="220766"/>
          </a:xfrm>
        </p:grpSpPr>
        <p:sp>
          <p:nvSpPr>
            <p:cNvPr id="62" name="Google Shape;1963;p61">
              <a:extLst>
                <a:ext uri="{FF2B5EF4-FFF2-40B4-BE49-F238E27FC236}">
                  <a16:creationId xmlns:a16="http://schemas.microsoft.com/office/drawing/2014/main" xmlns="" id="{33914AE5-42F4-7225-F1D1-9A9F3B56C2A1}"/>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4;p61">
              <a:extLst>
                <a:ext uri="{FF2B5EF4-FFF2-40B4-BE49-F238E27FC236}">
                  <a16:creationId xmlns:a16="http://schemas.microsoft.com/office/drawing/2014/main" xmlns="" id="{E822FD94-8DD3-D913-11D2-F7EBA348058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5;p61">
              <a:extLst>
                <a:ext uri="{FF2B5EF4-FFF2-40B4-BE49-F238E27FC236}">
                  <a16:creationId xmlns:a16="http://schemas.microsoft.com/office/drawing/2014/main" xmlns="" id="{5CA31783-B511-CC4E-79C3-DF21B4CAB05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6;p61">
              <a:extLst>
                <a:ext uri="{FF2B5EF4-FFF2-40B4-BE49-F238E27FC236}">
                  <a16:creationId xmlns:a16="http://schemas.microsoft.com/office/drawing/2014/main" xmlns="" id="{E3E9F70F-98AF-39FA-87ED-FDDBE5B2F04B}"/>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7;p61">
              <a:extLst>
                <a:ext uri="{FF2B5EF4-FFF2-40B4-BE49-F238E27FC236}">
                  <a16:creationId xmlns:a16="http://schemas.microsoft.com/office/drawing/2014/main" xmlns="" id="{2E5580BC-FD93-B2BB-5E8D-F4E8A448C97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8;p61">
              <a:extLst>
                <a:ext uri="{FF2B5EF4-FFF2-40B4-BE49-F238E27FC236}">
                  <a16:creationId xmlns:a16="http://schemas.microsoft.com/office/drawing/2014/main" xmlns="" id="{07F2A0AC-F91C-B94D-3F5B-EED3C3E820A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9;p61">
              <a:extLst>
                <a:ext uri="{FF2B5EF4-FFF2-40B4-BE49-F238E27FC236}">
                  <a16:creationId xmlns:a16="http://schemas.microsoft.com/office/drawing/2014/main" xmlns="" id="{61FE967B-4911-35E4-57D9-B2E65D89F62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0;p61">
              <a:extLst>
                <a:ext uri="{FF2B5EF4-FFF2-40B4-BE49-F238E27FC236}">
                  <a16:creationId xmlns:a16="http://schemas.microsoft.com/office/drawing/2014/main" xmlns="" id="{5F284CB4-9144-3D67-49E8-2D0B9E69F50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1;p61">
              <a:extLst>
                <a:ext uri="{FF2B5EF4-FFF2-40B4-BE49-F238E27FC236}">
                  <a16:creationId xmlns:a16="http://schemas.microsoft.com/office/drawing/2014/main" xmlns="" id="{BA605A12-02A3-AE4A-B45C-5B1FC80064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2;p61">
              <a:extLst>
                <a:ext uri="{FF2B5EF4-FFF2-40B4-BE49-F238E27FC236}">
                  <a16:creationId xmlns:a16="http://schemas.microsoft.com/office/drawing/2014/main" xmlns="" id="{E1CFC455-937A-AC1F-C692-5B454320545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3;p61">
              <a:extLst>
                <a:ext uri="{FF2B5EF4-FFF2-40B4-BE49-F238E27FC236}">
                  <a16:creationId xmlns:a16="http://schemas.microsoft.com/office/drawing/2014/main" xmlns="" id="{8E1E10D6-0111-6325-7CC6-8167C6D69688}"/>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4;p61">
              <a:extLst>
                <a:ext uri="{FF2B5EF4-FFF2-40B4-BE49-F238E27FC236}">
                  <a16:creationId xmlns:a16="http://schemas.microsoft.com/office/drawing/2014/main" xmlns="" id="{7FD0BA98-DCAA-2124-819D-B817C5533FA0}"/>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5;p61">
              <a:extLst>
                <a:ext uri="{FF2B5EF4-FFF2-40B4-BE49-F238E27FC236}">
                  <a16:creationId xmlns:a16="http://schemas.microsoft.com/office/drawing/2014/main" xmlns="" id="{99F382FC-6520-8AD4-5DBE-0068DB839551}"/>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6;p61">
              <a:extLst>
                <a:ext uri="{FF2B5EF4-FFF2-40B4-BE49-F238E27FC236}">
                  <a16:creationId xmlns:a16="http://schemas.microsoft.com/office/drawing/2014/main" xmlns="" id="{8801D84A-87D1-BCD1-2B08-EB51789BA6CE}"/>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7;p61">
              <a:extLst>
                <a:ext uri="{FF2B5EF4-FFF2-40B4-BE49-F238E27FC236}">
                  <a16:creationId xmlns:a16="http://schemas.microsoft.com/office/drawing/2014/main" xmlns="" id="{7C5E123B-918E-754C-09C6-A371C5DFBA8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8;p61">
              <a:extLst>
                <a:ext uri="{FF2B5EF4-FFF2-40B4-BE49-F238E27FC236}">
                  <a16:creationId xmlns:a16="http://schemas.microsoft.com/office/drawing/2014/main" xmlns="" id="{60E284E6-2D15-C1D7-8EC2-4468A09CFD8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9;p61">
              <a:extLst>
                <a:ext uri="{FF2B5EF4-FFF2-40B4-BE49-F238E27FC236}">
                  <a16:creationId xmlns:a16="http://schemas.microsoft.com/office/drawing/2014/main" xmlns="" id="{969091AF-4D85-8CB9-C8E9-CC35FF48D998}"/>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80;p61">
              <a:extLst>
                <a:ext uri="{FF2B5EF4-FFF2-40B4-BE49-F238E27FC236}">
                  <a16:creationId xmlns:a16="http://schemas.microsoft.com/office/drawing/2014/main" xmlns="" id="{4A6D9BEC-B3A5-4FE7-3E51-E9FB70D03287}"/>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81;p61">
              <a:extLst>
                <a:ext uri="{FF2B5EF4-FFF2-40B4-BE49-F238E27FC236}">
                  <a16:creationId xmlns:a16="http://schemas.microsoft.com/office/drawing/2014/main" xmlns="" id="{F36959D5-B5F9-3233-C426-4B82412D3E2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82;p61">
              <a:extLst>
                <a:ext uri="{FF2B5EF4-FFF2-40B4-BE49-F238E27FC236}">
                  <a16:creationId xmlns:a16="http://schemas.microsoft.com/office/drawing/2014/main" xmlns="" id="{BA56EE4C-E078-2D77-6B70-9FEDCCEC9E6F}"/>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Rounded Corners 2">
            <a:extLst>
              <a:ext uri="{FF2B5EF4-FFF2-40B4-BE49-F238E27FC236}">
                <a16:creationId xmlns:a16="http://schemas.microsoft.com/office/drawing/2014/main" xmlns="" id="{C85C6A21-5DA9-EA50-7FD4-4B6BFB8FE94F}"/>
              </a:ext>
            </a:extLst>
          </p:cNvPr>
          <p:cNvSpPr/>
          <p:nvPr/>
        </p:nvSpPr>
        <p:spPr>
          <a:xfrm>
            <a:off x="520586" y="1577570"/>
            <a:ext cx="1690576"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Giấy bìa màu</a:t>
            </a:r>
          </a:p>
        </p:txBody>
      </p:sp>
      <p:sp>
        <p:nvSpPr>
          <p:cNvPr id="50" name="Rectangle: Rounded Corners 49">
            <a:extLst>
              <a:ext uri="{FF2B5EF4-FFF2-40B4-BE49-F238E27FC236}">
                <a16:creationId xmlns:a16="http://schemas.microsoft.com/office/drawing/2014/main" xmlns="" id="{619FA4EB-7017-C584-F074-9DC79ACDDDE9}"/>
              </a:ext>
            </a:extLst>
          </p:cNvPr>
          <p:cNvSpPr/>
          <p:nvPr/>
        </p:nvSpPr>
        <p:spPr>
          <a:xfrm>
            <a:off x="1623300" y="2546862"/>
            <a:ext cx="1690576"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Keo dán giấy</a:t>
            </a:r>
          </a:p>
        </p:txBody>
      </p:sp>
      <p:sp>
        <p:nvSpPr>
          <p:cNvPr id="51" name="Rectangle: Rounded Corners 50">
            <a:extLst>
              <a:ext uri="{FF2B5EF4-FFF2-40B4-BE49-F238E27FC236}">
                <a16:creationId xmlns:a16="http://schemas.microsoft.com/office/drawing/2014/main" xmlns="" id="{F285D4E6-5557-1BC0-E9B9-3E8CCCF84473}"/>
              </a:ext>
            </a:extLst>
          </p:cNvPr>
          <p:cNvSpPr/>
          <p:nvPr/>
        </p:nvSpPr>
        <p:spPr>
          <a:xfrm>
            <a:off x="2699101" y="1540695"/>
            <a:ext cx="2081545"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Giấy báo, tạp chí</a:t>
            </a:r>
          </a:p>
        </p:txBody>
      </p:sp>
      <p:sp>
        <p:nvSpPr>
          <p:cNvPr id="52" name="Rectangle: Rounded Corners 51">
            <a:extLst>
              <a:ext uri="{FF2B5EF4-FFF2-40B4-BE49-F238E27FC236}">
                <a16:creationId xmlns:a16="http://schemas.microsoft.com/office/drawing/2014/main" xmlns="" id="{54B6360E-DB60-497E-553E-4CC50BAEB6EE}"/>
              </a:ext>
            </a:extLst>
          </p:cNvPr>
          <p:cNvSpPr/>
          <p:nvPr/>
        </p:nvSpPr>
        <p:spPr>
          <a:xfrm>
            <a:off x="5458238" y="1511569"/>
            <a:ext cx="1411889"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Giấy trắng</a:t>
            </a:r>
          </a:p>
        </p:txBody>
      </p:sp>
      <p:sp>
        <p:nvSpPr>
          <p:cNvPr id="53" name="Rectangle: Rounded Corners 52">
            <a:extLst>
              <a:ext uri="{FF2B5EF4-FFF2-40B4-BE49-F238E27FC236}">
                <a16:creationId xmlns:a16="http://schemas.microsoft.com/office/drawing/2014/main" xmlns="" id="{A2C0C6EC-ED57-B9B7-6CFA-3DC213B779E8}"/>
              </a:ext>
            </a:extLst>
          </p:cNvPr>
          <p:cNvSpPr/>
          <p:nvPr/>
        </p:nvSpPr>
        <p:spPr>
          <a:xfrm>
            <a:off x="7598420" y="1511569"/>
            <a:ext cx="1162063"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Kéo </a:t>
            </a:r>
          </a:p>
        </p:txBody>
      </p:sp>
      <p:sp>
        <p:nvSpPr>
          <p:cNvPr id="55" name="Rectangle: Rounded Corners 54">
            <a:extLst>
              <a:ext uri="{FF2B5EF4-FFF2-40B4-BE49-F238E27FC236}">
                <a16:creationId xmlns:a16="http://schemas.microsoft.com/office/drawing/2014/main" xmlns="" id="{7E86BE24-49B4-81EC-BEBE-F3E06B3FD0E8}"/>
              </a:ext>
            </a:extLst>
          </p:cNvPr>
          <p:cNvSpPr/>
          <p:nvPr/>
        </p:nvSpPr>
        <p:spPr>
          <a:xfrm>
            <a:off x="5798304" y="2547726"/>
            <a:ext cx="2143645"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Băng dính 2 mặt</a:t>
            </a:r>
          </a:p>
        </p:txBody>
      </p:sp>
      <p:sp>
        <p:nvSpPr>
          <p:cNvPr id="59" name="Rectangle: Rounded Corners 58">
            <a:extLst>
              <a:ext uri="{FF2B5EF4-FFF2-40B4-BE49-F238E27FC236}">
                <a16:creationId xmlns:a16="http://schemas.microsoft.com/office/drawing/2014/main" xmlns="" id="{354754B2-1512-91AA-9DB0-886C6CDD51F1}"/>
              </a:ext>
            </a:extLst>
          </p:cNvPr>
          <p:cNvSpPr/>
          <p:nvPr/>
        </p:nvSpPr>
        <p:spPr>
          <a:xfrm>
            <a:off x="3122242" y="3466926"/>
            <a:ext cx="1217927"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Sợ dây</a:t>
            </a:r>
          </a:p>
        </p:txBody>
      </p:sp>
      <p:sp>
        <p:nvSpPr>
          <p:cNvPr id="60" name="Rectangle: Rounded Corners 59">
            <a:extLst>
              <a:ext uri="{FF2B5EF4-FFF2-40B4-BE49-F238E27FC236}">
                <a16:creationId xmlns:a16="http://schemas.microsoft.com/office/drawing/2014/main" xmlns="" id="{13CA12B7-B7CF-4457-7622-6D95611B478D}"/>
              </a:ext>
            </a:extLst>
          </p:cNvPr>
          <p:cNvSpPr/>
          <p:nvPr/>
        </p:nvSpPr>
        <p:spPr>
          <a:xfrm>
            <a:off x="5353842" y="3466926"/>
            <a:ext cx="1217927"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Bút màu</a:t>
            </a:r>
          </a:p>
        </p:txBody>
      </p:sp>
      <p:sp>
        <p:nvSpPr>
          <p:cNvPr id="98" name="Rectangle: Rounded Corners 97">
            <a:extLst>
              <a:ext uri="{FF2B5EF4-FFF2-40B4-BE49-F238E27FC236}">
                <a16:creationId xmlns:a16="http://schemas.microsoft.com/office/drawing/2014/main" xmlns="" id="{789620DF-1176-7333-9AE3-06AD1D6F238E}"/>
              </a:ext>
            </a:extLst>
          </p:cNvPr>
          <p:cNvSpPr/>
          <p:nvPr/>
        </p:nvSpPr>
        <p:spPr>
          <a:xfrm>
            <a:off x="4109833" y="2547726"/>
            <a:ext cx="1244009" cy="5613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Bút chì</a:t>
            </a:r>
          </a:p>
        </p:txBody>
      </p:sp>
      <p:sp>
        <p:nvSpPr>
          <p:cNvPr id="5" name="TextBox 4">
            <a:extLst>
              <a:ext uri="{FF2B5EF4-FFF2-40B4-BE49-F238E27FC236}">
                <a16:creationId xmlns:a16="http://schemas.microsoft.com/office/drawing/2014/main" xmlns="" id="{27A3D9AD-B9EA-8A10-D4D0-AE1E6D156968}"/>
              </a:ext>
            </a:extLst>
          </p:cNvPr>
          <p:cNvSpPr txBox="1"/>
          <p:nvPr/>
        </p:nvSpPr>
        <p:spPr>
          <a:xfrm>
            <a:off x="3662740" y="733272"/>
            <a:ext cx="1354858" cy="400110"/>
          </a:xfrm>
          <a:prstGeom prst="rect">
            <a:avLst/>
          </a:prstGeom>
          <a:noFill/>
        </p:spPr>
        <p:txBody>
          <a:bodyPr wrap="none" rtlCol="0">
            <a:spAutoFit/>
          </a:bodyPr>
          <a:lstStyle/>
          <a:p>
            <a:r>
              <a:rPr lang="en-US" sz="2000" b="1"/>
              <a:t>VẬT LIỆU</a:t>
            </a:r>
          </a:p>
        </p:txBody>
      </p:sp>
    </p:spTree>
    <p:extLst>
      <p:ext uri="{BB962C8B-B14F-4D97-AF65-F5344CB8AC3E}">
        <p14:creationId xmlns:p14="http://schemas.microsoft.com/office/powerpoint/2010/main" val="412478115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150" name="Google Shape;1962;p61">
            <a:extLst>
              <a:ext uri="{FF2B5EF4-FFF2-40B4-BE49-F238E27FC236}">
                <a16:creationId xmlns:a16="http://schemas.microsoft.com/office/drawing/2014/main" xmlns="" id="{0898E453-3246-0035-8641-64DC04E68C42}"/>
              </a:ext>
            </a:extLst>
          </p:cNvPr>
          <p:cNvGrpSpPr/>
          <p:nvPr/>
        </p:nvGrpSpPr>
        <p:grpSpPr>
          <a:xfrm rot="227897">
            <a:off x="6453745" y="378257"/>
            <a:ext cx="514448" cy="520456"/>
            <a:chOff x="4052860" y="1366510"/>
            <a:chExt cx="218208" cy="220766"/>
          </a:xfrm>
        </p:grpSpPr>
        <p:sp>
          <p:nvSpPr>
            <p:cNvPr id="151" name="Google Shape;1963;p61">
              <a:extLst>
                <a:ext uri="{FF2B5EF4-FFF2-40B4-BE49-F238E27FC236}">
                  <a16:creationId xmlns:a16="http://schemas.microsoft.com/office/drawing/2014/main" xmlns="" id="{85A9811E-CD02-ED40-5EFE-668264373DEE}"/>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64;p61">
              <a:extLst>
                <a:ext uri="{FF2B5EF4-FFF2-40B4-BE49-F238E27FC236}">
                  <a16:creationId xmlns:a16="http://schemas.microsoft.com/office/drawing/2014/main" xmlns="" id="{60610B00-7BB7-E779-38E8-8807D98E8E6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65;p61">
              <a:extLst>
                <a:ext uri="{FF2B5EF4-FFF2-40B4-BE49-F238E27FC236}">
                  <a16:creationId xmlns:a16="http://schemas.microsoft.com/office/drawing/2014/main" xmlns="" id="{C3A226DF-B111-4295-5CA6-C88B2BEE74D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66;p61">
              <a:extLst>
                <a:ext uri="{FF2B5EF4-FFF2-40B4-BE49-F238E27FC236}">
                  <a16:creationId xmlns:a16="http://schemas.microsoft.com/office/drawing/2014/main" xmlns="" id="{C5AA1119-5A2A-49BD-E153-4E9B2048C8E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67;p61">
              <a:extLst>
                <a:ext uri="{FF2B5EF4-FFF2-40B4-BE49-F238E27FC236}">
                  <a16:creationId xmlns:a16="http://schemas.microsoft.com/office/drawing/2014/main" xmlns="" id="{B84EE3FD-7986-EDF1-263B-4868C7F0CB7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68;p61">
              <a:extLst>
                <a:ext uri="{FF2B5EF4-FFF2-40B4-BE49-F238E27FC236}">
                  <a16:creationId xmlns:a16="http://schemas.microsoft.com/office/drawing/2014/main" xmlns="" id="{F796D56C-4004-EE7F-87AD-F28C5E76DAE9}"/>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69;p61">
              <a:extLst>
                <a:ext uri="{FF2B5EF4-FFF2-40B4-BE49-F238E27FC236}">
                  <a16:creationId xmlns:a16="http://schemas.microsoft.com/office/drawing/2014/main" xmlns="" id="{85CCB0BE-ACC1-A7B2-7FAE-7A78AE18DFB7}"/>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70;p61">
              <a:extLst>
                <a:ext uri="{FF2B5EF4-FFF2-40B4-BE49-F238E27FC236}">
                  <a16:creationId xmlns:a16="http://schemas.microsoft.com/office/drawing/2014/main" xmlns="" id="{3609CF64-BA96-991D-2973-DE755A90B7CB}"/>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71;p61">
              <a:extLst>
                <a:ext uri="{FF2B5EF4-FFF2-40B4-BE49-F238E27FC236}">
                  <a16:creationId xmlns:a16="http://schemas.microsoft.com/office/drawing/2014/main" xmlns="" id="{CA9450D6-CC19-3A08-403E-48C8BDAB0FB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72;p61">
              <a:extLst>
                <a:ext uri="{FF2B5EF4-FFF2-40B4-BE49-F238E27FC236}">
                  <a16:creationId xmlns:a16="http://schemas.microsoft.com/office/drawing/2014/main" xmlns="" id="{8C129C67-277C-0881-8974-85A1A06022C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73;p61">
              <a:extLst>
                <a:ext uri="{FF2B5EF4-FFF2-40B4-BE49-F238E27FC236}">
                  <a16:creationId xmlns:a16="http://schemas.microsoft.com/office/drawing/2014/main" xmlns="" id="{67C5740F-C0E8-4472-FAFD-7EB24D007F8E}"/>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74;p61">
              <a:extLst>
                <a:ext uri="{FF2B5EF4-FFF2-40B4-BE49-F238E27FC236}">
                  <a16:creationId xmlns:a16="http://schemas.microsoft.com/office/drawing/2014/main" xmlns="" id="{FDE959F9-9E21-AFBC-484F-A895F1BC2622}"/>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75;p61">
              <a:extLst>
                <a:ext uri="{FF2B5EF4-FFF2-40B4-BE49-F238E27FC236}">
                  <a16:creationId xmlns:a16="http://schemas.microsoft.com/office/drawing/2014/main" xmlns="" id="{4D4795CF-4154-BB19-1551-B9FA381CBE2F}"/>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76;p61">
              <a:extLst>
                <a:ext uri="{FF2B5EF4-FFF2-40B4-BE49-F238E27FC236}">
                  <a16:creationId xmlns:a16="http://schemas.microsoft.com/office/drawing/2014/main" xmlns="" id="{F47016D3-0756-341A-DEC5-53977506846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77;p61">
              <a:extLst>
                <a:ext uri="{FF2B5EF4-FFF2-40B4-BE49-F238E27FC236}">
                  <a16:creationId xmlns:a16="http://schemas.microsoft.com/office/drawing/2014/main" xmlns="" id="{340EF2A2-0CA6-B76F-2017-A77929A28D34}"/>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8;p61">
              <a:extLst>
                <a:ext uri="{FF2B5EF4-FFF2-40B4-BE49-F238E27FC236}">
                  <a16:creationId xmlns:a16="http://schemas.microsoft.com/office/drawing/2014/main" xmlns="" id="{C90610FB-CC33-D32F-9ADA-A7CAFD0A74B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79;p61">
              <a:extLst>
                <a:ext uri="{FF2B5EF4-FFF2-40B4-BE49-F238E27FC236}">
                  <a16:creationId xmlns:a16="http://schemas.microsoft.com/office/drawing/2014/main" xmlns="" id="{66297A02-3A36-4680-E6E8-94BAF52F89E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80;p61">
              <a:extLst>
                <a:ext uri="{FF2B5EF4-FFF2-40B4-BE49-F238E27FC236}">
                  <a16:creationId xmlns:a16="http://schemas.microsoft.com/office/drawing/2014/main" xmlns="" id="{1CD85E90-D793-432C-9545-2C7D98BC665B}"/>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81;p61">
              <a:extLst>
                <a:ext uri="{FF2B5EF4-FFF2-40B4-BE49-F238E27FC236}">
                  <a16:creationId xmlns:a16="http://schemas.microsoft.com/office/drawing/2014/main" xmlns="" id="{A80F2195-D80D-C16E-265F-99D2CFA2228E}"/>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82;p61">
              <a:extLst>
                <a:ext uri="{FF2B5EF4-FFF2-40B4-BE49-F238E27FC236}">
                  <a16:creationId xmlns:a16="http://schemas.microsoft.com/office/drawing/2014/main" xmlns="" id="{9CC62741-83A3-E7A4-2CCD-A19FB6B82C9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962;p61">
            <a:extLst>
              <a:ext uri="{FF2B5EF4-FFF2-40B4-BE49-F238E27FC236}">
                <a16:creationId xmlns:a16="http://schemas.microsoft.com/office/drawing/2014/main" xmlns="" id="{F02EBB22-7B30-CF84-9F18-2736F1D6BEF3}"/>
              </a:ext>
            </a:extLst>
          </p:cNvPr>
          <p:cNvGrpSpPr/>
          <p:nvPr/>
        </p:nvGrpSpPr>
        <p:grpSpPr>
          <a:xfrm rot="227897">
            <a:off x="2410753" y="438947"/>
            <a:ext cx="514448" cy="520456"/>
            <a:chOff x="4052860" y="1366510"/>
            <a:chExt cx="218208" cy="220766"/>
          </a:xfrm>
        </p:grpSpPr>
        <p:sp>
          <p:nvSpPr>
            <p:cNvPr id="178" name="Google Shape;1963;p61">
              <a:extLst>
                <a:ext uri="{FF2B5EF4-FFF2-40B4-BE49-F238E27FC236}">
                  <a16:creationId xmlns:a16="http://schemas.microsoft.com/office/drawing/2014/main" xmlns="" id="{320FE98C-D39C-A373-8E17-5035E6A8831D}"/>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64;p61">
              <a:extLst>
                <a:ext uri="{FF2B5EF4-FFF2-40B4-BE49-F238E27FC236}">
                  <a16:creationId xmlns:a16="http://schemas.microsoft.com/office/drawing/2014/main" xmlns="" id="{1EDE88DA-2F26-1938-ADA2-4B48AD0B0E0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65;p61">
              <a:extLst>
                <a:ext uri="{FF2B5EF4-FFF2-40B4-BE49-F238E27FC236}">
                  <a16:creationId xmlns:a16="http://schemas.microsoft.com/office/drawing/2014/main" xmlns="" id="{FF646D60-7DB5-BD5A-896F-3C4303CA6B0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66;p61">
              <a:extLst>
                <a:ext uri="{FF2B5EF4-FFF2-40B4-BE49-F238E27FC236}">
                  <a16:creationId xmlns:a16="http://schemas.microsoft.com/office/drawing/2014/main" xmlns="" id="{429AFB12-6FF3-BD4F-2B1A-8330A213D3F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67;p61">
              <a:extLst>
                <a:ext uri="{FF2B5EF4-FFF2-40B4-BE49-F238E27FC236}">
                  <a16:creationId xmlns:a16="http://schemas.microsoft.com/office/drawing/2014/main" xmlns="" id="{D8C7DAE8-5552-2857-701D-D8E4386C78B3}"/>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68;p61">
              <a:extLst>
                <a:ext uri="{FF2B5EF4-FFF2-40B4-BE49-F238E27FC236}">
                  <a16:creationId xmlns:a16="http://schemas.microsoft.com/office/drawing/2014/main" xmlns="" id="{51065BD2-CA2C-08D7-841E-BBFB51F6B5A7}"/>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69;p61">
              <a:extLst>
                <a:ext uri="{FF2B5EF4-FFF2-40B4-BE49-F238E27FC236}">
                  <a16:creationId xmlns:a16="http://schemas.microsoft.com/office/drawing/2014/main" xmlns="" id="{F9FCAE85-CC9A-F52F-C29D-2CCF192230C8}"/>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70;p61">
              <a:extLst>
                <a:ext uri="{FF2B5EF4-FFF2-40B4-BE49-F238E27FC236}">
                  <a16:creationId xmlns:a16="http://schemas.microsoft.com/office/drawing/2014/main" xmlns="" id="{540FDFB4-C113-6A0D-A501-02EA43EEB511}"/>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71;p61">
              <a:extLst>
                <a:ext uri="{FF2B5EF4-FFF2-40B4-BE49-F238E27FC236}">
                  <a16:creationId xmlns:a16="http://schemas.microsoft.com/office/drawing/2014/main" xmlns="" id="{20EE897D-59FE-F315-86D1-E9D2533562CF}"/>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72;p61">
              <a:extLst>
                <a:ext uri="{FF2B5EF4-FFF2-40B4-BE49-F238E27FC236}">
                  <a16:creationId xmlns:a16="http://schemas.microsoft.com/office/drawing/2014/main" xmlns="" id="{2847BC9E-EFC8-0193-4C37-38BA591FC2E2}"/>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73;p61">
              <a:extLst>
                <a:ext uri="{FF2B5EF4-FFF2-40B4-BE49-F238E27FC236}">
                  <a16:creationId xmlns:a16="http://schemas.microsoft.com/office/drawing/2014/main" xmlns="" id="{D4BFE2F7-AEAA-C40A-BEB9-B39F3A3468C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74;p61">
              <a:extLst>
                <a:ext uri="{FF2B5EF4-FFF2-40B4-BE49-F238E27FC236}">
                  <a16:creationId xmlns:a16="http://schemas.microsoft.com/office/drawing/2014/main" xmlns="" id="{48F1B2D2-ABE0-BAC2-19E0-0816330D68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75;p61">
              <a:extLst>
                <a:ext uri="{FF2B5EF4-FFF2-40B4-BE49-F238E27FC236}">
                  <a16:creationId xmlns:a16="http://schemas.microsoft.com/office/drawing/2014/main" xmlns="" id="{9CB4F7BE-682F-9642-564D-B24EB633B1D0}"/>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76;p61">
              <a:extLst>
                <a:ext uri="{FF2B5EF4-FFF2-40B4-BE49-F238E27FC236}">
                  <a16:creationId xmlns:a16="http://schemas.microsoft.com/office/drawing/2014/main" xmlns="" id="{B9889174-45AC-3519-68DC-7795E2F71F9F}"/>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77;p61">
              <a:extLst>
                <a:ext uri="{FF2B5EF4-FFF2-40B4-BE49-F238E27FC236}">
                  <a16:creationId xmlns:a16="http://schemas.microsoft.com/office/drawing/2014/main" xmlns="" id="{A8D4A966-4DFC-4B35-A64C-C7FB516AA7F5}"/>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78;p61">
              <a:extLst>
                <a:ext uri="{FF2B5EF4-FFF2-40B4-BE49-F238E27FC236}">
                  <a16:creationId xmlns:a16="http://schemas.microsoft.com/office/drawing/2014/main" xmlns="" id="{C9968AC0-37A8-0C05-1D54-6AC9745FE9E5}"/>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79;p61">
              <a:extLst>
                <a:ext uri="{FF2B5EF4-FFF2-40B4-BE49-F238E27FC236}">
                  <a16:creationId xmlns:a16="http://schemas.microsoft.com/office/drawing/2014/main" xmlns="" id="{288E3F98-B24F-C307-8947-AE17B2342DC5}"/>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80;p61">
              <a:extLst>
                <a:ext uri="{FF2B5EF4-FFF2-40B4-BE49-F238E27FC236}">
                  <a16:creationId xmlns:a16="http://schemas.microsoft.com/office/drawing/2014/main" xmlns="" id="{6D066497-046F-D54B-1908-6DB6B262ECBA}"/>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81;p61">
              <a:extLst>
                <a:ext uri="{FF2B5EF4-FFF2-40B4-BE49-F238E27FC236}">
                  <a16:creationId xmlns:a16="http://schemas.microsoft.com/office/drawing/2014/main" xmlns="" id="{C5F78D44-DE7D-08DD-2C26-AF8BB35BF321}"/>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82;p61">
              <a:extLst>
                <a:ext uri="{FF2B5EF4-FFF2-40B4-BE49-F238E27FC236}">
                  <a16:creationId xmlns:a16="http://schemas.microsoft.com/office/drawing/2014/main" xmlns="" id="{B98CDB2B-6CDC-A995-23D5-24360E341322}"/>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TextBox 197">
            <a:extLst>
              <a:ext uri="{FF2B5EF4-FFF2-40B4-BE49-F238E27FC236}">
                <a16:creationId xmlns:a16="http://schemas.microsoft.com/office/drawing/2014/main" xmlns="" id="{BA43DFF3-87F3-B0D4-58C5-E5E0C2CB430D}"/>
              </a:ext>
            </a:extLst>
          </p:cNvPr>
          <p:cNvSpPr txBox="1"/>
          <p:nvPr/>
        </p:nvSpPr>
        <p:spPr>
          <a:xfrm>
            <a:off x="3115906" y="723256"/>
            <a:ext cx="3086101" cy="400110"/>
          </a:xfrm>
          <a:prstGeom prst="rect">
            <a:avLst/>
          </a:prstGeom>
          <a:noFill/>
        </p:spPr>
        <p:txBody>
          <a:bodyPr wrap="none" rtlCol="0">
            <a:spAutoFit/>
          </a:bodyPr>
          <a:lstStyle/>
          <a:p>
            <a:r>
              <a:rPr lang="en-US" sz="2000" b="1"/>
              <a:t>CÁC BƯỚC TIẾN HÀNH</a:t>
            </a:r>
          </a:p>
        </p:txBody>
      </p:sp>
      <p:pic>
        <p:nvPicPr>
          <p:cNvPr id="199" name="Picture 198">
            <a:extLst>
              <a:ext uri="{FF2B5EF4-FFF2-40B4-BE49-F238E27FC236}">
                <a16:creationId xmlns:a16="http://schemas.microsoft.com/office/drawing/2014/main" xmlns="" id="{FF6F456D-9BFA-82D6-825F-66E7F63D6F59}"/>
              </a:ext>
            </a:extLst>
          </p:cNvPr>
          <p:cNvPicPr>
            <a:picLocks noChangeAspect="1"/>
          </p:cNvPicPr>
          <p:nvPr/>
        </p:nvPicPr>
        <p:blipFill rotWithShape="1">
          <a:blip r:embed="rId3">
            <a:extLst>
              <a:ext uri="{28A0092B-C50C-407E-A947-70E740481C1C}">
                <a14:useLocalDpi xmlns:a14="http://schemas.microsoft.com/office/drawing/2010/main" val="0"/>
              </a:ext>
            </a:extLst>
          </a:blip>
          <a:srcRect l="7633" t="57794" r="56582"/>
          <a:stretch/>
        </p:blipFill>
        <p:spPr>
          <a:xfrm>
            <a:off x="1063256" y="2079118"/>
            <a:ext cx="1691020" cy="2080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0" name="Picture 199">
            <a:extLst>
              <a:ext uri="{FF2B5EF4-FFF2-40B4-BE49-F238E27FC236}">
                <a16:creationId xmlns:a16="http://schemas.microsoft.com/office/drawing/2014/main" xmlns="" id="{F0DCD40C-22FC-5536-C246-D4519266D479}"/>
              </a:ext>
            </a:extLst>
          </p:cNvPr>
          <p:cNvPicPr>
            <a:picLocks noChangeAspect="1"/>
          </p:cNvPicPr>
          <p:nvPr/>
        </p:nvPicPr>
        <p:blipFill rotWithShape="1">
          <a:blip r:embed="rId3">
            <a:extLst>
              <a:ext uri="{28A0092B-C50C-407E-A947-70E740481C1C}">
                <a14:useLocalDpi xmlns:a14="http://schemas.microsoft.com/office/drawing/2010/main" val="0"/>
              </a:ext>
            </a:extLst>
          </a:blip>
          <a:srcRect l="40752" t="55588" r="39545"/>
          <a:stretch/>
        </p:blipFill>
        <p:spPr>
          <a:xfrm>
            <a:off x="3852248" y="1736047"/>
            <a:ext cx="1141793" cy="26841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1" name="Picture 200">
            <a:extLst>
              <a:ext uri="{FF2B5EF4-FFF2-40B4-BE49-F238E27FC236}">
                <a16:creationId xmlns:a16="http://schemas.microsoft.com/office/drawing/2014/main" xmlns="" id="{618E06D7-3DEC-C4D6-C70D-DC5640B6F178}"/>
              </a:ext>
            </a:extLst>
          </p:cNvPr>
          <p:cNvPicPr>
            <a:picLocks noChangeAspect="1"/>
          </p:cNvPicPr>
          <p:nvPr/>
        </p:nvPicPr>
        <p:blipFill rotWithShape="1">
          <a:blip r:embed="rId3">
            <a:extLst>
              <a:ext uri="{28A0092B-C50C-407E-A947-70E740481C1C}">
                <a14:useLocalDpi xmlns:a14="http://schemas.microsoft.com/office/drawing/2010/main" val="0"/>
              </a:ext>
            </a:extLst>
          </a:blip>
          <a:srcRect l="61917" t="22952" r="3055"/>
          <a:stretch/>
        </p:blipFill>
        <p:spPr>
          <a:xfrm>
            <a:off x="6483044" y="1042310"/>
            <a:ext cx="1626094" cy="37305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2" name="Arrow: Curved Up 201">
            <a:extLst>
              <a:ext uri="{FF2B5EF4-FFF2-40B4-BE49-F238E27FC236}">
                <a16:creationId xmlns:a16="http://schemas.microsoft.com/office/drawing/2014/main" xmlns="" id="{E5FB03C9-D75F-E853-9B56-B8B48190C7E9}"/>
              </a:ext>
            </a:extLst>
          </p:cNvPr>
          <p:cNvSpPr/>
          <p:nvPr/>
        </p:nvSpPr>
        <p:spPr>
          <a:xfrm rot="785296">
            <a:off x="2891573" y="2907584"/>
            <a:ext cx="712864" cy="301633"/>
          </a:xfrm>
          <a:prstGeom prst="curvedUpArrow">
            <a:avLst>
              <a:gd name="adj1" fmla="val 25000"/>
              <a:gd name="adj2" fmla="val 7131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Arrow: Curved Down 202">
            <a:extLst>
              <a:ext uri="{FF2B5EF4-FFF2-40B4-BE49-F238E27FC236}">
                <a16:creationId xmlns:a16="http://schemas.microsoft.com/office/drawing/2014/main" xmlns="" id="{7F88CF16-4A99-8EFC-FCC7-88FD58A1E89E}"/>
              </a:ext>
            </a:extLst>
          </p:cNvPr>
          <p:cNvSpPr/>
          <p:nvPr/>
        </p:nvSpPr>
        <p:spPr>
          <a:xfrm rot="20633073">
            <a:off x="5135526" y="2300560"/>
            <a:ext cx="1141793" cy="4001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820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500" fill="hold"/>
                                        <p:tgtEl>
                                          <p:spTgt spid="199"/>
                                        </p:tgtEl>
                                        <p:attrNameLst>
                                          <p:attrName>ppt_x</p:attrName>
                                        </p:attrNameLst>
                                      </p:cBhvr>
                                      <p:tavLst>
                                        <p:tav tm="0">
                                          <p:val>
                                            <p:strVal val="#ppt_x"/>
                                          </p:val>
                                        </p:tav>
                                        <p:tav tm="100000">
                                          <p:val>
                                            <p:strVal val="#ppt_x"/>
                                          </p:val>
                                        </p:tav>
                                      </p:tavLst>
                                    </p:anim>
                                    <p:anim calcmode="lin" valueType="num">
                                      <p:cBhvr additive="base">
                                        <p:cTn id="13"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barn(inVertical)">
                                      <p:cBhvr>
                                        <p:cTn id="18" dur="500"/>
                                        <p:tgtEl>
                                          <p:spTgt spid="2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additive="base">
                                        <p:cTn id="23" dur="500" fill="hold"/>
                                        <p:tgtEl>
                                          <p:spTgt spid="200"/>
                                        </p:tgtEl>
                                        <p:attrNameLst>
                                          <p:attrName>ppt_x</p:attrName>
                                        </p:attrNameLst>
                                      </p:cBhvr>
                                      <p:tavLst>
                                        <p:tav tm="0">
                                          <p:val>
                                            <p:strVal val="#ppt_x"/>
                                          </p:val>
                                        </p:tav>
                                        <p:tav tm="100000">
                                          <p:val>
                                            <p:strVal val="#ppt_x"/>
                                          </p:val>
                                        </p:tav>
                                      </p:tavLst>
                                    </p:anim>
                                    <p:anim calcmode="lin" valueType="num">
                                      <p:cBhvr additive="base">
                                        <p:cTn id="24"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barn(inVertical)">
                                      <p:cBhvr>
                                        <p:cTn id="29" dur="500"/>
                                        <p:tgtEl>
                                          <p:spTgt spid="20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1"/>
                                        </p:tgtEl>
                                        <p:attrNameLst>
                                          <p:attrName>style.visibility</p:attrName>
                                        </p:attrNameLst>
                                      </p:cBhvr>
                                      <p:to>
                                        <p:strVal val="visible"/>
                                      </p:to>
                                    </p:set>
                                    <p:anim calcmode="lin" valueType="num">
                                      <p:cBhvr additive="base">
                                        <p:cTn id="34" dur="500" fill="hold"/>
                                        <p:tgtEl>
                                          <p:spTgt spid="201"/>
                                        </p:tgtEl>
                                        <p:attrNameLst>
                                          <p:attrName>ppt_x</p:attrName>
                                        </p:attrNameLst>
                                      </p:cBhvr>
                                      <p:tavLst>
                                        <p:tav tm="0">
                                          <p:val>
                                            <p:strVal val="#ppt_x"/>
                                          </p:val>
                                        </p:tav>
                                        <p:tav tm="100000">
                                          <p:val>
                                            <p:strVal val="#ppt_x"/>
                                          </p:val>
                                        </p:tav>
                                      </p:tavLst>
                                    </p:anim>
                                    <p:anim calcmode="lin" valueType="num">
                                      <p:cBhvr additive="base">
                                        <p:cTn id="35"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2" grpId="0" animBg="1"/>
      <p:bldP spid="2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pic>
        <p:nvPicPr>
          <p:cNvPr id="21" name="Picture 20">
            <a:extLst>
              <a:ext uri="{FF2B5EF4-FFF2-40B4-BE49-F238E27FC236}">
                <a16:creationId xmlns:a16="http://schemas.microsoft.com/office/drawing/2014/main" xmlns="" id="{8DB21B2E-191E-4DFE-8392-2985C6512E13}"/>
              </a:ext>
            </a:extLst>
          </p:cNvPr>
          <p:cNvPicPr>
            <a:picLocks noChangeAspect="1"/>
          </p:cNvPicPr>
          <p:nvPr/>
        </p:nvPicPr>
        <p:blipFill>
          <a:blip r:embed="rId3"/>
          <a:stretch>
            <a:fillRect/>
          </a:stretch>
        </p:blipFill>
        <p:spPr>
          <a:xfrm>
            <a:off x="452261" y="1375127"/>
            <a:ext cx="3532717" cy="3532717"/>
          </a:xfrm>
          <a:prstGeom prst="rect">
            <a:avLst/>
          </a:prstGeom>
        </p:spPr>
      </p:pic>
      <p:sp>
        <p:nvSpPr>
          <p:cNvPr id="22" name="TextBox 21">
            <a:extLst>
              <a:ext uri="{FF2B5EF4-FFF2-40B4-BE49-F238E27FC236}">
                <a16:creationId xmlns:a16="http://schemas.microsoft.com/office/drawing/2014/main" xmlns="" id="{BC266198-309D-C05E-F23B-6690EEDD5A27}"/>
              </a:ext>
            </a:extLst>
          </p:cNvPr>
          <p:cNvSpPr txBox="1"/>
          <p:nvPr/>
        </p:nvSpPr>
        <p:spPr>
          <a:xfrm>
            <a:off x="3289742" y="1225228"/>
            <a:ext cx="5222082" cy="2787751"/>
          </a:xfrm>
          <a:prstGeom prst="rect">
            <a:avLst/>
          </a:prstGeom>
          <a:noFill/>
        </p:spPr>
        <p:txBody>
          <a:bodyPr wrap="square" rtlCol="0">
            <a:spAutoFit/>
          </a:bodyPr>
          <a:lstStyle/>
          <a:p>
            <a:pPr marL="285750" marR="0" indent="-285750" algn="just">
              <a:lnSpc>
                <a:spcPct val="200000"/>
              </a:lnSpc>
              <a:spcBef>
                <a:spcPts val="300"/>
              </a:spcBef>
              <a:spcAft>
                <a:spcPts val="300"/>
              </a:spcAft>
              <a:buFont typeface="Wingdings" panose="05000000000000000000" pitchFamily="2" charset="2"/>
              <a:buChar char="§"/>
            </a:pPr>
            <a:r>
              <a:rPr lang="nl-NL" sz="1800" b="1">
                <a:solidFill>
                  <a:srgbClr val="000000"/>
                </a:solidFill>
                <a:effectLst/>
                <a:latin typeface="+mj-lt"/>
                <a:ea typeface="Calibri" panose="020F0502020204030204" pitchFamily="34" charset="0"/>
                <a:cs typeface="Times New Roman" panose="02020603050405020304" pitchFamily="18" charset="0"/>
              </a:rPr>
              <a:t>Các màu sắc: </a:t>
            </a:r>
            <a:r>
              <a:rPr lang="nl-NL" sz="1800">
                <a:solidFill>
                  <a:srgbClr val="000000"/>
                </a:solidFill>
                <a:effectLst/>
                <a:latin typeface="+mj-lt"/>
                <a:ea typeface="Calibri" panose="020F0502020204030204" pitchFamily="34" charset="0"/>
                <a:cs typeface="Times New Roman" panose="02020603050405020304" pitchFamily="18" charset="0"/>
              </a:rPr>
              <a:t>xanh lam, đỏ, vàng, da cam, trắng, tím, nâu, đen, hồng, xám,...</a:t>
            </a:r>
            <a:endParaRPr lang="en-US" sz="1800">
              <a:effectLst/>
              <a:latin typeface="+mj-lt"/>
              <a:ea typeface="Calibri" panose="020F0502020204030204" pitchFamily="34" charset="0"/>
              <a:cs typeface="Times New Roman" panose="02020603050405020304" pitchFamily="18" charset="0"/>
            </a:endParaRPr>
          </a:p>
          <a:p>
            <a:pPr marL="285750" marR="0" indent="-285750" algn="just">
              <a:lnSpc>
                <a:spcPct val="200000"/>
              </a:lnSpc>
              <a:spcBef>
                <a:spcPts val="300"/>
              </a:spcBef>
              <a:spcAft>
                <a:spcPts val="300"/>
              </a:spcAft>
              <a:buFont typeface="Wingdings" panose="05000000000000000000" pitchFamily="2" charset="2"/>
              <a:buChar char="§"/>
            </a:pPr>
            <a:r>
              <a:rPr lang="nl-NL" sz="1800">
                <a:solidFill>
                  <a:srgbClr val="000000"/>
                </a:solidFill>
                <a:effectLst/>
                <a:latin typeface="+mj-lt"/>
                <a:ea typeface="Calibri" panose="020F0502020204030204" pitchFamily="34" charset="0"/>
                <a:cs typeface="Times New Roman" panose="02020603050405020304" pitchFamily="18" charset="0"/>
              </a:rPr>
              <a:t>Màu sắc thường có ở trong </a:t>
            </a:r>
            <a:r>
              <a:rPr lang="nl-NL" sz="1800" b="1">
                <a:solidFill>
                  <a:srgbClr val="000000"/>
                </a:solidFill>
                <a:effectLst/>
                <a:latin typeface="+mj-lt"/>
                <a:ea typeface="Calibri" panose="020F0502020204030204" pitchFamily="34" charset="0"/>
                <a:cs typeface="Times New Roman" panose="02020603050405020304" pitchFamily="18" charset="0"/>
              </a:rPr>
              <a:t>thiên nhiên</a:t>
            </a:r>
            <a:r>
              <a:rPr lang="nl-NL" sz="1800">
                <a:solidFill>
                  <a:srgbClr val="000000"/>
                </a:solidFill>
                <a:effectLst/>
                <a:latin typeface="+mj-lt"/>
                <a:ea typeface="Calibri" panose="020F0502020204030204" pitchFamily="34" charset="0"/>
                <a:cs typeface="Times New Roman" panose="02020603050405020304" pitchFamily="18" charset="0"/>
              </a:rPr>
              <a:t>, trong </a:t>
            </a:r>
            <a:r>
              <a:rPr lang="nl-NL" sz="1800" b="1">
                <a:solidFill>
                  <a:srgbClr val="000000"/>
                </a:solidFill>
                <a:effectLst/>
                <a:latin typeface="+mj-lt"/>
                <a:ea typeface="Calibri" panose="020F0502020204030204" pitchFamily="34" charset="0"/>
                <a:cs typeface="Times New Roman" panose="02020603050405020304" pitchFamily="18" charset="0"/>
              </a:rPr>
              <a:t>cuộc sống</a:t>
            </a:r>
            <a:r>
              <a:rPr lang="nl-NL" sz="1800">
                <a:solidFill>
                  <a:srgbClr val="000000"/>
                </a:solidFill>
                <a:effectLst/>
                <a:latin typeface="+mj-lt"/>
                <a:ea typeface="Calibri" panose="020F0502020204030204" pitchFamily="34" charset="0"/>
                <a:cs typeface="Times New Roman" panose="02020603050405020304" pitchFamily="18" charset="0"/>
              </a:rPr>
              <a:t>, </a:t>
            </a:r>
            <a:r>
              <a:rPr lang="nl-NL" sz="1800" b="1">
                <a:solidFill>
                  <a:srgbClr val="000000"/>
                </a:solidFill>
                <a:effectLst/>
                <a:latin typeface="+mj-lt"/>
                <a:ea typeface="Calibri" panose="020F0502020204030204" pitchFamily="34" charset="0"/>
                <a:cs typeface="Times New Roman" panose="02020603050405020304" pitchFamily="18" charset="0"/>
              </a:rPr>
              <a:t>trong tranh của họa sĩ</a:t>
            </a:r>
            <a:r>
              <a:rPr lang="nl-NL" sz="1800">
                <a:solidFill>
                  <a:srgbClr val="000000"/>
                </a:solidFill>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marL="285750" indent="-285750">
              <a:lnSpc>
                <a:spcPct val="200000"/>
              </a:lnSpc>
              <a:buFont typeface="Wingdings" panose="05000000000000000000" pitchFamily="2" charset="2"/>
              <a:buChar char="§"/>
            </a:pPr>
            <a:endParaRPr lang="en-US">
              <a:latin typeface="+mj-lt"/>
            </a:endParaRPr>
          </a:p>
        </p:txBody>
      </p:sp>
    </p:spTree>
    <p:extLst>
      <p:ext uri="{BB962C8B-B14F-4D97-AF65-F5344CB8AC3E}">
        <p14:creationId xmlns:p14="http://schemas.microsoft.com/office/powerpoint/2010/main" val="1597122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 calcmode="lin" valueType="num">
                                      <p:cBhvr additive="base">
                                        <p:cTn id="1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52" name="Picture 51">
            <a:extLst>
              <a:ext uri="{FF2B5EF4-FFF2-40B4-BE49-F238E27FC236}">
                <a16:creationId xmlns:a16="http://schemas.microsoft.com/office/drawing/2014/main" xmlns="" id="{D21DCFA6-BA22-CAFE-D5C2-7A29F2F45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838" y="276786"/>
            <a:ext cx="3817218" cy="48347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50" name="Google Shape;1962;p61">
            <a:extLst>
              <a:ext uri="{FF2B5EF4-FFF2-40B4-BE49-F238E27FC236}">
                <a16:creationId xmlns:a16="http://schemas.microsoft.com/office/drawing/2014/main" xmlns="" id="{0898E453-3246-0035-8641-64DC04E68C42}"/>
              </a:ext>
            </a:extLst>
          </p:cNvPr>
          <p:cNvGrpSpPr/>
          <p:nvPr/>
        </p:nvGrpSpPr>
        <p:grpSpPr>
          <a:xfrm rot="227897">
            <a:off x="6739142" y="89279"/>
            <a:ext cx="514448" cy="520456"/>
            <a:chOff x="4052860" y="1366510"/>
            <a:chExt cx="218208" cy="220766"/>
          </a:xfrm>
        </p:grpSpPr>
        <p:sp>
          <p:nvSpPr>
            <p:cNvPr id="151" name="Google Shape;1963;p61">
              <a:extLst>
                <a:ext uri="{FF2B5EF4-FFF2-40B4-BE49-F238E27FC236}">
                  <a16:creationId xmlns:a16="http://schemas.microsoft.com/office/drawing/2014/main" xmlns="" id="{85A9811E-CD02-ED40-5EFE-668264373DEE}"/>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64;p61">
              <a:extLst>
                <a:ext uri="{FF2B5EF4-FFF2-40B4-BE49-F238E27FC236}">
                  <a16:creationId xmlns:a16="http://schemas.microsoft.com/office/drawing/2014/main" xmlns="" id="{60610B00-7BB7-E779-38E8-8807D98E8E6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65;p61">
              <a:extLst>
                <a:ext uri="{FF2B5EF4-FFF2-40B4-BE49-F238E27FC236}">
                  <a16:creationId xmlns:a16="http://schemas.microsoft.com/office/drawing/2014/main" xmlns="" id="{C3A226DF-B111-4295-5CA6-C88B2BEE74D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66;p61">
              <a:extLst>
                <a:ext uri="{FF2B5EF4-FFF2-40B4-BE49-F238E27FC236}">
                  <a16:creationId xmlns:a16="http://schemas.microsoft.com/office/drawing/2014/main" xmlns="" id="{C5AA1119-5A2A-49BD-E153-4E9B2048C8E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67;p61">
              <a:extLst>
                <a:ext uri="{FF2B5EF4-FFF2-40B4-BE49-F238E27FC236}">
                  <a16:creationId xmlns:a16="http://schemas.microsoft.com/office/drawing/2014/main" xmlns="" id="{B84EE3FD-7986-EDF1-263B-4868C7F0CB7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68;p61">
              <a:extLst>
                <a:ext uri="{FF2B5EF4-FFF2-40B4-BE49-F238E27FC236}">
                  <a16:creationId xmlns:a16="http://schemas.microsoft.com/office/drawing/2014/main" xmlns="" id="{F796D56C-4004-EE7F-87AD-F28C5E76DAE9}"/>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69;p61">
              <a:extLst>
                <a:ext uri="{FF2B5EF4-FFF2-40B4-BE49-F238E27FC236}">
                  <a16:creationId xmlns:a16="http://schemas.microsoft.com/office/drawing/2014/main" xmlns="" id="{85CCB0BE-ACC1-A7B2-7FAE-7A78AE18DFB7}"/>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70;p61">
              <a:extLst>
                <a:ext uri="{FF2B5EF4-FFF2-40B4-BE49-F238E27FC236}">
                  <a16:creationId xmlns:a16="http://schemas.microsoft.com/office/drawing/2014/main" xmlns="" id="{3609CF64-BA96-991D-2973-DE755A90B7CB}"/>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71;p61">
              <a:extLst>
                <a:ext uri="{FF2B5EF4-FFF2-40B4-BE49-F238E27FC236}">
                  <a16:creationId xmlns:a16="http://schemas.microsoft.com/office/drawing/2014/main" xmlns="" id="{CA9450D6-CC19-3A08-403E-48C8BDAB0FB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72;p61">
              <a:extLst>
                <a:ext uri="{FF2B5EF4-FFF2-40B4-BE49-F238E27FC236}">
                  <a16:creationId xmlns:a16="http://schemas.microsoft.com/office/drawing/2014/main" xmlns="" id="{8C129C67-277C-0881-8974-85A1A06022C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73;p61">
              <a:extLst>
                <a:ext uri="{FF2B5EF4-FFF2-40B4-BE49-F238E27FC236}">
                  <a16:creationId xmlns:a16="http://schemas.microsoft.com/office/drawing/2014/main" xmlns="" id="{67C5740F-C0E8-4472-FAFD-7EB24D007F8E}"/>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74;p61">
              <a:extLst>
                <a:ext uri="{FF2B5EF4-FFF2-40B4-BE49-F238E27FC236}">
                  <a16:creationId xmlns:a16="http://schemas.microsoft.com/office/drawing/2014/main" xmlns="" id="{FDE959F9-9E21-AFBC-484F-A895F1BC2622}"/>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75;p61">
              <a:extLst>
                <a:ext uri="{FF2B5EF4-FFF2-40B4-BE49-F238E27FC236}">
                  <a16:creationId xmlns:a16="http://schemas.microsoft.com/office/drawing/2014/main" xmlns="" id="{4D4795CF-4154-BB19-1551-B9FA381CBE2F}"/>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76;p61">
              <a:extLst>
                <a:ext uri="{FF2B5EF4-FFF2-40B4-BE49-F238E27FC236}">
                  <a16:creationId xmlns:a16="http://schemas.microsoft.com/office/drawing/2014/main" xmlns="" id="{F47016D3-0756-341A-DEC5-53977506846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77;p61">
              <a:extLst>
                <a:ext uri="{FF2B5EF4-FFF2-40B4-BE49-F238E27FC236}">
                  <a16:creationId xmlns:a16="http://schemas.microsoft.com/office/drawing/2014/main" xmlns="" id="{340EF2A2-0CA6-B76F-2017-A77929A28D34}"/>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8;p61">
              <a:extLst>
                <a:ext uri="{FF2B5EF4-FFF2-40B4-BE49-F238E27FC236}">
                  <a16:creationId xmlns:a16="http://schemas.microsoft.com/office/drawing/2014/main" xmlns="" id="{C90610FB-CC33-D32F-9ADA-A7CAFD0A74BE}"/>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79;p61">
              <a:extLst>
                <a:ext uri="{FF2B5EF4-FFF2-40B4-BE49-F238E27FC236}">
                  <a16:creationId xmlns:a16="http://schemas.microsoft.com/office/drawing/2014/main" xmlns="" id="{66297A02-3A36-4680-E6E8-94BAF52F89E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80;p61">
              <a:extLst>
                <a:ext uri="{FF2B5EF4-FFF2-40B4-BE49-F238E27FC236}">
                  <a16:creationId xmlns:a16="http://schemas.microsoft.com/office/drawing/2014/main" xmlns="" id="{1CD85E90-D793-432C-9545-2C7D98BC665B}"/>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81;p61">
              <a:extLst>
                <a:ext uri="{FF2B5EF4-FFF2-40B4-BE49-F238E27FC236}">
                  <a16:creationId xmlns:a16="http://schemas.microsoft.com/office/drawing/2014/main" xmlns="" id="{A80F2195-D80D-C16E-265F-99D2CFA2228E}"/>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82;p61">
              <a:extLst>
                <a:ext uri="{FF2B5EF4-FFF2-40B4-BE49-F238E27FC236}">
                  <a16:creationId xmlns:a16="http://schemas.microsoft.com/office/drawing/2014/main" xmlns="" id="{9CC62741-83A3-E7A4-2CCD-A19FB6B82C9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962;p61">
            <a:extLst>
              <a:ext uri="{FF2B5EF4-FFF2-40B4-BE49-F238E27FC236}">
                <a16:creationId xmlns:a16="http://schemas.microsoft.com/office/drawing/2014/main" xmlns="" id="{F02EBB22-7B30-CF84-9F18-2736F1D6BEF3}"/>
              </a:ext>
            </a:extLst>
          </p:cNvPr>
          <p:cNvGrpSpPr/>
          <p:nvPr/>
        </p:nvGrpSpPr>
        <p:grpSpPr>
          <a:xfrm rot="227897">
            <a:off x="3195822" y="361287"/>
            <a:ext cx="514448" cy="520456"/>
            <a:chOff x="4052860" y="1366510"/>
            <a:chExt cx="218208" cy="220766"/>
          </a:xfrm>
        </p:grpSpPr>
        <p:sp>
          <p:nvSpPr>
            <p:cNvPr id="178" name="Google Shape;1963;p61">
              <a:extLst>
                <a:ext uri="{FF2B5EF4-FFF2-40B4-BE49-F238E27FC236}">
                  <a16:creationId xmlns:a16="http://schemas.microsoft.com/office/drawing/2014/main" xmlns="" id="{320FE98C-D39C-A373-8E17-5035E6A8831D}"/>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64;p61">
              <a:extLst>
                <a:ext uri="{FF2B5EF4-FFF2-40B4-BE49-F238E27FC236}">
                  <a16:creationId xmlns:a16="http://schemas.microsoft.com/office/drawing/2014/main" xmlns="" id="{1EDE88DA-2F26-1938-ADA2-4B48AD0B0E0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65;p61">
              <a:extLst>
                <a:ext uri="{FF2B5EF4-FFF2-40B4-BE49-F238E27FC236}">
                  <a16:creationId xmlns:a16="http://schemas.microsoft.com/office/drawing/2014/main" xmlns="" id="{FF646D60-7DB5-BD5A-896F-3C4303CA6B0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66;p61">
              <a:extLst>
                <a:ext uri="{FF2B5EF4-FFF2-40B4-BE49-F238E27FC236}">
                  <a16:creationId xmlns:a16="http://schemas.microsoft.com/office/drawing/2014/main" xmlns="" id="{429AFB12-6FF3-BD4F-2B1A-8330A213D3F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67;p61">
              <a:extLst>
                <a:ext uri="{FF2B5EF4-FFF2-40B4-BE49-F238E27FC236}">
                  <a16:creationId xmlns:a16="http://schemas.microsoft.com/office/drawing/2014/main" xmlns="" id="{D8C7DAE8-5552-2857-701D-D8E4386C78B3}"/>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68;p61">
              <a:extLst>
                <a:ext uri="{FF2B5EF4-FFF2-40B4-BE49-F238E27FC236}">
                  <a16:creationId xmlns:a16="http://schemas.microsoft.com/office/drawing/2014/main" xmlns="" id="{51065BD2-CA2C-08D7-841E-BBFB51F6B5A7}"/>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69;p61">
              <a:extLst>
                <a:ext uri="{FF2B5EF4-FFF2-40B4-BE49-F238E27FC236}">
                  <a16:creationId xmlns:a16="http://schemas.microsoft.com/office/drawing/2014/main" xmlns="" id="{F9FCAE85-CC9A-F52F-C29D-2CCF192230C8}"/>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70;p61">
              <a:extLst>
                <a:ext uri="{FF2B5EF4-FFF2-40B4-BE49-F238E27FC236}">
                  <a16:creationId xmlns:a16="http://schemas.microsoft.com/office/drawing/2014/main" xmlns="" id="{540FDFB4-C113-6A0D-A501-02EA43EEB511}"/>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71;p61">
              <a:extLst>
                <a:ext uri="{FF2B5EF4-FFF2-40B4-BE49-F238E27FC236}">
                  <a16:creationId xmlns:a16="http://schemas.microsoft.com/office/drawing/2014/main" xmlns="" id="{20EE897D-59FE-F315-86D1-E9D2533562CF}"/>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72;p61">
              <a:extLst>
                <a:ext uri="{FF2B5EF4-FFF2-40B4-BE49-F238E27FC236}">
                  <a16:creationId xmlns:a16="http://schemas.microsoft.com/office/drawing/2014/main" xmlns="" id="{2847BC9E-EFC8-0193-4C37-38BA591FC2E2}"/>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73;p61">
              <a:extLst>
                <a:ext uri="{FF2B5EF4-FFF2-40B4-BE49-F238E27FC236}">
                  <a16:creationId xmlns:a16="http://schemas.microsoft.com/office/drawing/2014/main" xmlns="" id="{D4BFE2F7-AEAA-C40A-BEB9-B39F3A3468C3}"/>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74;p61">
              <a:extLst>
                <a:ext uri="{FF2B5EF4-FFF2-40B4-BE49-F238E27FC236}">
                  <a16:creationId xmlns:a16="http://schemas.microsoft.com/office/drawing/2014/main" xmlns="" id="{48F1B2D2-ABE0-BAC2-19E0-0816330D68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75;p61">
              <a:extLst>
                <a:ext uri="{FF2B5EF4-FFF2-40B4-BE49-F238E27FC236}">
                  <a16:creationId xmlns:a16="http://schemas.microsoft.com/office/drawing/2014/main" xmlns="" id="{9CB4F7BE-682F-9642-564D-B24EB633B1D0}"/>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76;p61">
              <a:extLst>
                <a:ext uri="{FF2B5EF4-FFF2-40B4-BE49-F238E27FC236}">
                  <a16:creationId xmlns:a16="http://schemas.microsoft.com/office/drawing/2014/main" xmlns="" id="{B9889174-45AC-3519-68DC-7795E2F71F9F}"/>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77;p61">
              <a:extLst>
                <a:ext uri="{FF2B5EF4-FFF2-40B4-BE49-F238E27FC236}">
                  <a16:creationId xmlns:a16="http://schemas.microsoft.com/office/drawing/2014/main" xmlns="" id="{A8D4A966-4DFC-4B35-A64C-C7FB516AA7F5}"/>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78;p61">
              <a:extLst>
                <a:ext uri="{FF2B5EF4-FFF2-40B4-BE49-F238E27FC236}">
                  <a16:creationId xmlns:a16="http://schemas.microsoft.com/office/drawing/2014/main" xmlns="" id="{C9968AC0-37A8-0C05-1D54-6AC9745FE9E5}"/>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79;p61">
              <a:extLst>
                <a:ext uri="{FF2B5EF4-FFF2-40B4-BE49-F238E27FC236}">
                  <a16:creationId xmlns:a16="http://schemas.microsoft.com/office/drawing/2014/main" xmlns="" id="{288E3F98-B24F-C307-8947-AE17B2342DC5}"/>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80;p61">
              <a:extLst>
                <a:ext uri="{FF2B5EF4-FFF2-40B4-BE49-F238E27FC236}">
                  <a16:creationId xmlns:a16="http://schemas.microsoft.com/office/drawing/2014/main" xmlns="" id="{6D066497-046F-D54B-1908-6DB6B262ECBA}"/>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81;p61">
              <a:extLst>
                <a:ext uri="{FF2B5EF4-FFF2-40B4-BE49-F238E27FC236}">
                  <a16:creationId xmlns:a16="http://schemas.microsoft.com/office/drawing/2014/main" xmlns="" id="{C5F78D44-DE7D-08DD-2C26-AF8BB35BF321}"/>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82;p61">
              <a:extLst>
                <a:ext uri="{FF2B5EF4-FFF2-40B4-BE49-F238E27FC236}">
                  <a16:creationId xmlns:a16="http://schemas.microsoft.com/office/drawing/2014/main" xmlns="" id="{B98CDB2B-6CDC-A995-23D5-24360E341322}"/>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A683A96F-339E-D6CA-AC45-30E0599A8BE3}"/>
              </a:ext>
            </a:extLst>
          </p:cNvPr>
          <p:cNvPicPr>
            <a:picLocks noChangeAspect="1"/>
          </p:cNvPicPr>
          <p:nvPr/>
        </p:nvPicPr>
        <p:blipFill rotWithShape="1">
          <a:blip r:embed="rId4"/>
          <a:srcRect l="18472" t="14085" r="22215" b="11716"/>
          <a:stretch/>
        </p:blipFill>
        <p:spPr>
          <a:xfrm>
            <a:off x="-223635" y="2814929"/>
            <a:ext cx="1973991" cy="2469453"/>
          </a:xfrm>
          <a:prstGeom prst="rect">
            <a:avLst/>
          </a:prstGeom>
        </p:spPr>
      </p:pic>
      <p:sp>
        <p:nvSpPr>
          <p:cNvPr id="6" name="Speech Bubble: Oval 5">
            <a:extLst>
              <a:ext uri="{FF2B5EF4-FFF2-40B4-BE49-F238E27FC236}">
                <a16:creationId xmlns:a16="http://schemas.microsoft.com/office/drawing/2014/main" xmlns="" id="{71B66C76-DF69-9619-5787-FA1BD60FC907}"/>
              </a:ext>
            </a:extLst>
          </p:cNvPr>
          <p:cNvSpPr/>
          <p:nvPr/>
        </p:nvSpPr>
        <p:spPr>
          <a:xfrm>
            <a:off x="925032" y="999460"/>
            <a:ext cx="2536935" cy="1815469"/>
          </a:xfrm>
          <a:prstGeom prst="wedgeEllipseCallout">
            <a:avLst>
              <a:gd name="adj1" fmla="val -35905"/>
              <a:gd name="adj2" fmla="val 5195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Sản phẩm của chúng tớ!</a:t>
            </a:r>
          </a:p>
        </p:txBody>
      </p:sp>
    </p:spTree>
    <p:extLst>
      <p:ext uri="{BB962C8B-B14F-4D97-AF65-F5344CB8AC3E}">
        <p14:creationId xmlns:p14="http://schemas.microsoft.com/office/powerpoint/2010/main" val="27209970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3" name="Picture 2">
            <a:extLst>
              <a:ext uri="{FF2B5EF4-FFF2-40B4-BE49-F238E27FC236}">
                <a16:creationId xmlns:a16="http://schemas.microsoft.com/office/drawing/2014/main" xmlns="" id="{207E5EA6-4C16-5682-7FB3-F0E738AD4287}"/>
              </a:ext>
            </a:extLst>
          </p:cNvPr>
          <p:cNvPicPr>
            <a:picLocks noChangeAspect="1"/>
          </p:cNvPicPr>
          <p:nvPr/>
        </p:nvPicPr>
        <p:blipFill>
          <a:blip r:embed="rId3"/>
          <a:stretch>
            <a:fillRect/>
          </a:stretch>
        </p:blipFill>
        <p:spPr>
          <a:xfrm>
            <a:off x="2975552" y="1454446"/>
            <a:ext cx="3762153" cy="3762153"/>
          </a:xfrm>
          <a:prstGeom prst="rect">
            <a:avLst/>
          </a:prstGeom>
        </p:spPr>
      </p:pic>
      <p:sp>
        <p:nvSpPr>
          <p:cNvPr id="4" name="Speech Bubble: Rectangle with Corners Rounded 3">
            <a:extLst>
              <a:ext uri="{FF2B5EF4-FFF2-40B4-BE49-F238E27FC236}">
                <a16:creationId xmlns:a16="http://schemas.microsoft.com/office/drawing/2014/main" xmlns="" id="{87430F8B-6663-FBD4-5DC6-27775F5D762F}"/>
              </a:ext>
            </a:extLst>
          </p:cNvPr>
          <p:cNvSpPr/>
          <p:nvPr/>
        </p:nvSpPr>
        <p:spPr>
          <a:xfrm>
            <a:off x="143772" y="1139524"/>
            <a:ext cx="3928498" cy="1007405"/>
          </a:xfrm>
          <a:prstGeom prst="wedgeRoundRectCallout">
            <a:avLst>
              <a:gd name="adj1" fmla="val 38711"/>
              <a:gd name="adj2" fmla="val 70347"/>
              <a:gd name="adj3" fmla="val 16667"/>
            </a:avLst>
          </a:prstGeom>
          <a:solidFill>
            <a:schemeClr val="accent1">
              <a:lumMod val="40000"/>
              <a:lumOff val="60000"/>
            </a:schemeClr>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Các em hoàn thiện sản phẩm và trưng bày ở cuối lớp!</a:t>
            </a:r>
          </a:p>
        </p:txBody>
      </p:sp>
      <p:sp>
        <p:nvSpPr>
          <p:cNvPr id="7" name="Speech Bubble: Rectangle with Corners Rounded 6">
            <a:extLst>
              <a:ext uri="{FF2B5EF4-FFF2-40B4-BE49-F238E27FC236}">
                <a16:creationId xmlns:a16="http://schemas.microsoft.com/office/drawing/2014/main" xmlns="" id="{3E068CFB-DB8F-1430-FF3F-F4473F6CAC19}"/>
              </a:ext>
            </a:extLst>
          </p:cNvPr>
          <p:cNvSpPr/>
          <p:nvPr/>
        </p:nvSpPr>
        <p:spPr>
          <a:xfrm>
            <a:off x="5890892" y="1186683"/>
            <a:ext cx="2658140" cy="1377108"/>
          </a:xfrm>
          <a:prstGeom prst="wedgeRoundRectCallout">
            <a:avLst>
              <a:gd name="adj1" fmla="val -59373"/>
              <a:gd name="adj2" fmla="val 3985"/>
              <a:gd name="adj3" fmla="val 16667"/>
            </a:avLst>
          </a:prstGeom>
          <a:solidFill>
            <a:schemeClr val="accent1">
              <a:lumMod val="40000"/>
              <a:lumOff val="60000"/>
            </a:schemeClr>
          </a:solidFill>
          <a:ln>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t>Đừng quên giới thiệu đôi nét về sản phẩm của mình nhé!</a:t>
            </a:r>
          </a:p>
        </p:txBody>
      </p:sp>
      <p:grpSp>
        <p:nvGrpSpPr>
          <p:cNvPr id="51" name="Google Shape;1962;p61">
            <a:extLst>
              <a:ext uri="{FF2B5EF4-FFF2-40B4-BE49-F238E27FC236}">
                <a16:creationId xmlns:a16="http://schemas.microsoft.com/office/drawing/2014/main" xmlns="" id="{2612D68F-120B-FA91-B1EC-04E5F0B74458}"/>
              </a:ext>
            </a:extLst>
          </p:cNvPr>
          <p:cNvGrpSpPr/>
          <p:nvPr/>
        </p:nvGrpSpPr>
        <p:grpSpPr>
          <a:xfrm rot="227897">
            <a:off x="8195802" y="2303564"/>
            <a:ext cx="514448" cy="520456"/>
            <a:chOff x="4052860" y="1366510"/>
            <a:chExt cx="218208" cy="220766"/>
          </a:xfrm>
        </p:grpSpPr>
        <p:sp>
          <p:nvSpPr>
            <p:cNvPr id="53" name="Google Shape;1963;p61">
              <a:extLst>
                <a:ext uri="{FF2B5EF4-FFF2-40B4-BE49-F238E27FC236}">
                  <a16:creationId xmlns:a16="http://schemas.microsoft.com/office/drawing/2014/main" xmlns="" id="{33F49C62-7479-DEF1-3411-3DAD0E4B0785}"/>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4;p61">
              <a:extLst>
                <a:ext uri="{FF2B5EF4-FFF2-40B4-BE49-F238E27FC236}">
                  <a16:creationId xmlns:a16="http://schemas.microsoft.com/office/drawing/2014/main" xmlns="" id="{B3BE6647-BE1F-8F91-547A-861EC6056D7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65;p61">
              <a:extLst>
                <a:ext uri="{FF2B5EF4-FFF2-40B4-BE49-F238E27FC236}">
                  <a16:creationId xmlns:a16="http://schemas.microsoft.com/office/drawing/2014/main" xmlns="" id="{7FF6521A-18A1-7D00-1F29-F05D691CE9FB}"/>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66;p61">
              <a:extLst>
                <a:ext uri="{FF2B5EF4-FFF2-40B4-BE49-F238E27FC236}">
                  <a16:creationId xmlns:a16="http://schemas.microsoft.com/office/drawing/2014/main" xmlns="" id="{79506249-7B37-0040-1FDA-5136E1BF0B34}"/>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7;p61">
              <a:extLst>
                <a:ext uri="{FF2B5EF4-FFF2-40B4-BE49-F238E27FC236}">
                  <a16:creationId xmlns:a16="http://schemas.microsoft.com/office/drawing/2014/main" xmlns="" id="{6E723527-F259-BF3C-4184-56EDA8E3DE3B}"/>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8;p61">
              <a:extLst>
                <a:ext uri="{FF2B5EF4-FFF2-40B4-BE49-F238E27FC236}">
                  <a16:creationId xmlns:a16="http://schemas.microsoft.com/office/drawing/2014/main" xmlns="" id="{50322ACA-1D42-23F0-4A99-3526C603D88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9;p61">
              <a:extLst>
                <a:ext uri="{FF2B5EF4-FFF2-40B4-BE49-F238E27FC236}">
                  <a16:creationId xmlns:a16="http://schemas.microsoft.com/office/drawing/2014/main" xmlns="" id="{A94D55C0-0D9A-AB5A-D51B-B02C6FF701A6}"/>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0;p61">
              <a:extLst>
                <a:ext uri="{FF2B5EF4-FFF2-40B4-BE49-F238E27FC236}">
                  <a16:creationId xmlns:a16="http://schemas.microsoft.com/office/drawing/2014/main" xmlns="" id="{0AB9E9BD-81BE-5653-4354-72B1846BE995}"/>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1;p61">
              <a:extLst>
                <a:ext uri="{FF2B5EF4-FFF2-40B4-BE49-F238E27FC236}">
                  <a16:creationId xmlns:a16="http://schemas.microsoft.com/office/drawing/2014/main" xmlns="" id="{D8E91B58-AF43-56F1-3A1C-1A6C2C1AB69E}"/>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2;p61">
              <a:extLst>
                <a:ext uri="{FF2B5EF4-FFF2-40B4-BE49-F238E27FC236}">
                  <a16:creationId xmlns:a16="http://schemas.microsoft.com/office/drawing/2014/main" xmlns="" id="{C15BFECA-8A02-16F3-B86D-5A1D0BB0A92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3;p61">
              <a:extLst>
                <a:ext uri="{FF2B5EF4-FFF2-40B4-BE49-F238E27FC236}">
                  <a16:creationId xmlns:a16="http://schemas.microsoft.com/office/drawing/2014/main" xmlns="" id="{C05D80D6-4B62-9602-A39E-DB3D8AFE3DAD}"/>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4;p61">
              <a:extLst>
                <a:ext uri="{FF2B5EF4-FFF2-40B4-BE49-F238E27FC236}">
                  <a16:creationId xmlns:a16="http://schemas.microsoft.com/office/drawing/2014/main" xmlns="" id="{4A57788F-59DA-8197-39D1-0606FA5F8BB6}"/>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5;p61">
              <a:extLst>
                <a:ext uri="{FF2B5EF4-FFF2-40B4-BE49-F238E27FC236}">
                  <a16:creationId xmlns:a16="http://schemas.microsoft.com/office/drawing/2014/main" xmlns="" id="{84A0E001-4BDA-C86E-2F0E-9A6B138D8608}"/>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6;p61">
              <a:extLst>
                <a:ext uri="{FF2B5EF4-FFF2-40B4-BE49-F238E27FC236}">
                  <a16:creationId xmlns:a16="http://schemas.microsoft.com/office/drawing/2014/main" xmlns="" id="{20856057-1E6F-CFE0-032F-6793A5BFCE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7;p61">
              <a:extLst>
                <a:ext uri="{FF2B5EF4-FFF2-40B4-BE49-F238E27FC236}">
                  <a16:creationId xmlns:a16="http://schemas.microsoft.com/office/drawing/2014/main" xmlns="" id="{6F7DA823-834F-DEDB-8BBA-147F2730F6E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8;p61">
              <a:extLst>
                <a:ext uri="{FF2B5EF4-FFF2-40B4-BE49-F238E27FC236}">
                  <a16:creationId xmlns:a16="http://schemas.microsoft.com/office/drawing/2014/main" xmlns="" id="{4B3916EE-51DB-FDFA-6C88-25686A5DB4C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9;p61">
              <a:extLst>
                <a:ext uri="{FF2B5EF4-FFF2-40B4-BE49-F238E27FC236}">
                  <a16:creationId xmlns:a16="http://schemas.microsoft.com/office/drawing/2014/main" xmlns="" id="{594720F0-FDBF-132B-7E15-A45905B7ED2D}"/>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80;p61">
              <a:extLst>
                <a:ext uri="{FF2B5EF4-FFF2-40B4-BE49-F238E27FC236}">
                  <a16:creationId xmlns:a16="http://schemas.microsoft.com/office/drawing/2014/main" xmlns="" id="{25F0D03C-40B8-910B-000D-4E82DE130D8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81;p61">
              <a:extLst>
                <a:ext uri="{FF2B5EF4-FFF2-40B4-BE49-F238E27FC236}">
                  <a16:creationId xmlns:a16="http://schemas.microsoft.com/office/drawing/2014/main" xmlns="" id="{5528CFF4-5911-7E80-6633-CE59531A9EA0}"/>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82;p61">
              <a:extLst>
                <a:ext uri="{FF2B5EF4-FFF2-40B4-BE49-F238E27FC236}">
                  <a16:creationId xmlns:a16="http://schemas.microsoft.com/office/drawing/2014/main" xmlns="" id="{DFB44B39-F381-756B-6829-4B9FB3819E11}"/>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962;p61">
            <a:extLst>
              <a:ext uri="{FF2B5EF4-FFF2-40B4-BE49-F238E27FC236}">
                <a16:creationId xmlns:a16="http://schemas.microsoft.com/office/drawing/2014/main" xmlns="" id="{A184FF51-3B3B-0F01-C201-60C3CD0E614A}"/>
              </a:ext>
            </a:extLst>
          </p:cNvPr>
          <p:cNvGrpSpPr/>
          <p:nvPr/>
        </p:nvGrpSpPr>
        <p:grpSpPr>
          <a:xfrm rot="227897">
            <a:off x="143031" y="1867338"/>
            <a:ext cx="514448" cy="520456"/>
            <a:chOff x="4052860" y="1366510"/>
            <a:chExt cx="218208" cy="220766"/>
          </a:xfrm>
        </p:grpSpPr>
        <p:sp>
          <p:nvSpPr>
            <p:cNvPr id="74" name="Google Shape;1963;p61">
              <a:extLst>
                <a:ext uri="{FF2B5EF4-FFF2-40B4-BE49-F238E27FC236}">
                  <a16:creationId xmlns:a16="http://schemas.microsoft.com/office/drawing/2014/main" xmlns="" id="{456BE209-C331-D31D-0B12-04C18DE73CFE}"/>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4;p61">
              <a:extLst>
                <a:ext uri="{FF2B5EF4-FFF2-40B4-BE49-F238E27FC236}">
                  <a16:creationId xmlns:a16="http://schemas.microsoft.com/office/drawing/2014/main" xmlns="" id="{F999F423-17C9-DE52-5388-C28CFD7CBA1B}"/>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5;p61">
              <a:extLst>
                <a:ext uri="{FF2B5EF4-FFF2-40B4-BE49-F238E27FC236}">
                  <a16:creationId xmlns:a16="http://schemas.microsoft.com/office/drawing/2014/main" xmlns="" id="{4EFDA5B2-4E77-109F-CDCA-EF940AF78CA0}"/>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66;p61">
              <a:extLst>
                <a:ext uri="{FF2B5EF4-FFF2-40B4-BE49-F238E27FC236}">
                  <a16:creationId xmlns:a16="http://schemas.microsoft.com/office/drawing/2014/main" xmlns="" id="{966BEB91-0C04-A13B-AC09-24DA913BCF4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7;p61">
              <a:extLst>
                <a:ext uri="{FF2B5EF4-FFF2-40B4-BE49-F238E27FC236}">
                  <a16:creationId xmlns:a16="http://schemas.microsoft.com/office/drawing/2014/main" xmlns="" id="{77AE3F1C-15EE-E2B9-E77D-E947D102C5A2}"/>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8;p61">
              <a:extLst>
                <a:ext uri="{FF2B5EF4-FFF2-40B4-BE49-F238E27FC236}">
                  <a16:creationId xmlns:a16="http://schemas.microsoft.com/office/drawing/2014/main" xmlns="" id="{04A0E923-A903-9145-BA17-5E442C4B94B0}"/>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9;p61">
              <a:extLst>
                <a:ext uri="{FF2B5EF4-FFF2-40B4-BE49-F238E27FC236}">
                  <a16:creationId xmlns:a16="http://schemas.microsoft.com/office/drawing/2014/main" xmlns="" id="{4E22FEBB-655B-1730-8F22-655F0481A33B}"/>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70;p61">
              <a:extLst>
                <a:ext uri="{FF2B5EF4-FFF2-40B4-BE49-F238E27FC236}">
                  <a16:creationId xmlns:a16="http://schemas.microsoft.com/office/drawing/2014/main" xmlns="" id="{B3C7FC10-70D1-FB72-7199-0E2A9422D772}"/>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71;p61">
              <a:extLst>
                <a:ext uri="{FF2B5EF4-FFF2-40B4-BE49-F238E27FC236}">
                  <a16:creationId xmlns:a16="http://schemas.microsoft.com/office/drawing/2014/main" xmlns="" id="{757FDB1E-F1B3-2E00-99B8-68824B40375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72;p61">
              <a:extLst>
                <a:ext uri="{FF2B5EF4-FFF2-40B4-BE49-F238E27FC236}">
                  <a16:creationId xmlns:a16="http://schemas.microsoft.com/office/drawing/2014/main" xmlns="" id="{0A407BCC-6AFD-448C-12E2-A399730D197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73;p61">
              <a:extLst>
                <a:ext uri="{FF2B5EF4-FFF2-40B4-BE49-F238E27FC236}">
                  <a16:creationId xmlns:a16="http://schemas.microsoft.com/office/drawing/2014/main" xmlns="" id="{79CEEF50-8BED-5BE0-336E-6B5F0785629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4;p61">
              <a:extLst>
                <a:ext uri="{FF2B5EF4-FFF2-40B4-BE49-F238E27FC236}">
                  <a16:creationId xmlns:a16="http://schemas.microsoft.com/office/drawing/2014/main" xmlns="" id="{5779008D-3EBC-B4F0-2274-9259161AA462}"/>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5;p61">
              <a:extLst>
                <a:ext uri="{FF2B5EF4-FFF2-40B4-BE49-F238E27FC236}">
                  <a16:creationId xmlns:a16="http://schemas.microsoft.com/office/drawing/2014/main" xmlns="" id="{231051E7-9522-5886-13B4-59C92C6A984C}"/>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6;p61">
              <a:extLst>
                <a:ext uri="{FF2B5EF4-FFF2-40B4-BE49-F238E27FC236}">
                  <a16:creationId xmlns:a16="http://schemas.microsoft.com/office/drawing/2014/main" xmlns="" id="{EE28FD1B-C7B0-99B3-79BE-064CB3CAEDAB}"/>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7;p61">
              <a:extLst>
                <a:ext uri="{FF2B5EF4-FFF2-40B4-BE49-F238E27FC236}">
                  <a16:creationId xmlns:a16="http://schemas.microsoft.com/office/drawing/2014/main" xmlns="" id="{DDF6FE9D-0E2F-9860-6E42-712B6EB0F658}"/>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8;p61">
              <a:extLst>
                <a:ext uri="{FF2B5EF4-FFF2-40B4-BE49-F238E27FC236}">
                  <a16:creationId xmlns:a16="http://schemas.microsoft.com/office/drawing/2014/main" xmlns="" id="{8825C878-CBEC-6BBB-07C7-E773B1EBC3C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9;p61">
              <a:extLst>
                <a:ext uri="{FF2B5EF4-FFF2-40B4-BE49-F238E27FC236}">
                  <a16:creationId xmlns:a16="http://schemas.microsoft.com/office/drawing/2014/main" xmlns="" id="{69E6B523-4480-2959-5157-3082F66D3FE9}"/>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80;p61">
              <a:extLst>
                <a:ext uri="{FF2B5EF4-FFF2-40B4-BE49-F238E27FC236}">
                  <a16:creationId xmlns:a16="http://schemas.microsoft.com/office/drawing/2014/main" xmlns="" id="{EB5142AB-646D-9792-56DA-7AC2080E6CC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81;p61">
              <a:extLst>
                <a:ext uri="{FF2B5EF4-FFF2-40B4-BE49-F238E27FC236}">
                  <a16:creationId xmlns:a16="http://schemas.microsoft.com/office/drawing/2014/main" xmlns="" id="{3DA5B75F-1308-E789-CFBB-62D9CEF2C3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82;p61">
              <a:extLst>
                <a:ext uri="{FF2B5EF4-FFF2-40B4-BE49-F238E27FC236}">
                  <a16:creationId xmlns:a16="http://schemas.microsoft.com/office/drawing/2014/main" xmlns="" id="{360F0922-0ECF-6BEE-05D7-2996236F1E63}"/>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roup 93">
            <a:extLst>
              <a:ext uri="{FF2B5EF4-FFF2-40B4-BE49-F238E27FC236}">
                <a16:creationId xmlns:a16="http://schemas.microsoft.com/office/drawing/2014/main" xmlns="" id="{9B112A57-B901-0AF3-C3A6-C29D0133BACF}"/>
              </a:ext>
            </a:extLst>
          </p:cNvPr>
          <p:cNvGrpSpPr/>
          <p:nvPr/>
        </p:nvGrpSpPr>
        <p:grpSpPr>
          <a:xfrm>
            <a:off x="86590" y="3118536"/>
            <a:ext cx="2583040" cy="1986567"/>
            <a:chOff x="5639743" y="2646417"/>
            <a:chExt cx="2583040" cy="1986567"/>
          </a:xfrm>
        </p:grpSpPr>
        <p:grpSp>
          <p:nvGrpSpPr>
            <p:cNvPr id="95" name="Group 94">
              <a:extLst>
                <a:ext uri="{FF2B5EF4-FFF2-40B4-BE49-F238E27FC236}">
                  <a16:creationId xmlns:a16="http://schemas.microsoft.com/office/drawing/2014/main" xmlns="" id="{5C7EF31D-92D0-AA52-2EEE-CD719B30A514}"/>
                </a:ext>
              </a:extLst>
            </p:cNvPr>
            <p:cNvGrpSpPr/>
            <p:nvPr/>
          </p:nvGrpSpPr>
          <p:grpSpPr>
            <a:xfrm>
              <a:off x="6761741" y="2656837"/>
              <a:ext cx="1208256" cy="1949623"/>
              <a:chOff x="6761741" y="2171218"/>
              <a:chExt cx="1208256" cy="1949623"/>
            </a:xfrm>
          </p:grpSpPr>
          <p:pic>
            <p:nvPicPr>
              <p:cNvPr id="100" name="Picture 99">
                <a:extLst>
                  <a:ext uri="{FF2B5EF4-FFF2-40B4-BE49-F238E27FC236}">
                    <a16:creationId xmlns:a16="http://schemas.microsoft.com/office/drawing/2014/main" xmlns="" id="{15070A2D-3E91-E91F-A4ED-AF9A276252A6}"/>
                  </a:ext>
                </a:extLst>
              </p:cNvPr>
              <p:cNvPicPr>
                <a:picLocks noChangeAspect="1"/>
              </p:cNvPicPr>
              <p:nvPr/>
            </p:nvPicPr>
            <p:blipFill>
              <a:blip r:embed="rId4"/>
              <a:stretch>
                <a:fillRect/>
              </a:stretch>
            </p:blipFill>
            <p:spPr>
              <a:xfrm>
                <a:off x="6803557" y="2590612"/>
                <a:ext cx="707197" cy="1530229"/>
              </a:xfrm>
              <a:prstGeom prst="rect">
                <a:avLst/>
              </a:prstGeom>
            </p:spPr>
          </p:pic>
          <p:sp>
            <p:nvSpPr>
              <p:cNvPr id="101" name="Google Shape;1212;p46">
                <a:extLst>
                  <a:ext uri="{FF2B5EF4-FFF2-40B4-BE49-F238E27FC236}">
                    <a16:creationId xmlns:a16="http://schemas.microsoft.com/office/drawing/2014/main" xmlns="" id="{1776E267-F57D-B1DA-8872-30DF516EF5CC}"/>
                  </a:ext>
                </a:extLst>
              </p:cNvPr>
              <p:cNvSpPr/>
              <p:nvPr/>
            </p:nvSpPr>
            <p:spPr>
              <a:xfrm flipH="1">
                <a:off x="7620032" y="2663746"/>
                <a:ext cx="349965" cy="601040"/>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19;p46">
                <a:extLst>
                  <a:ext uri="{FF2B5EF4-FFF2-40B4-BE49-F238E27FC236}">
                    <a16:creationId xmlns:a16="http://schemas.microsoft.com/office/drawing/2014/main" xmlns="" id="{8E4CE859-41C7-B820-6342-D70FFA06D7FD}"/>
                  </a:ext>
                </a:extLst>
              </p:cNvPr>
              <p:cNvSpPr/>
              <p:nvPr/>
            </p:nvSpPr>
            <p:spPr>
              <a:xfrm flipH="1">
                <a:off x="7318842" y="2380547"/>
                <a:ext cx="410777" cy="31748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13;p46">
                <a:extLst>
                  <a:ext uri="{FF2B5EF4-FFF2-40B4-BE49-F238E27FC236}">
                    <a16:creationId xmlns:a16="http://schemas.microsoft.com/office/drawing/2014/main" xmlns="" id="{060B91DD-C1BC-7D0D-866E-77DF9D651005}"/>
                  </a:ext>
                </a:extLst>
              </p:cNvPr>
              <p:cNvSpPr/>
              <p:nvPr/>
            </p:nvSpPr>
            <p:spPr>
              <a:xfrm flipH="1">
                <a:off x="7496781" y="2649998"/>
                <a:ext cx="210586" cy="720109"/>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15;p46">
                <a:extLst>
                  <a:ext uri="{FF2B5EF4-FFF2-40B4-BE49-F238E27FC236}">
                    <a16:creationId xmlns:a16="http://schemas.microsoft.com/office/drawing/2014/main" xmlns="" id="{8E2FEFE5-8E21-1F85-3237-33A712FB9F38}"/>
                  </a:ext>
                </a:extLst>
              </p:cNvPr>
              <p:cNvSpPr/>
              <p:nvPr/>
            </p:nvSpPr>
            <p:spPr>
              <a:xfrm flipH="1">
                <a:off x="7244089" y="2617943"/>
                <a:ext cx="296704" cy="646843"/>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6;p46">
                <a:extLst>
                  <a:ext uri="{FF2B5EF4-FFF2-40B4-BE49-F238E27FC236}">
                    <a16:creationId xmlns:a16="http://schemas.microsoft.com/office/drawing/2014/main" xmlns="" id="{64B7AAE3-0B70-3555-124E-47A6D2AB3B8F}"/>
                  </a:ext>
                </a:extLst>
              </p:cNvPr>
              <p:cNvSpPr/>
              <p:nvPr/>
            </p:nvSpPr>
            <p:spPr>
              <a:xfrm rot="441840" flipH="1">
                <a:off x="6973643" y="2541749"/>
                <a:ext cx="507192" cy="546998"/>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17;p46">
                <a:extLst>
                  <a:ext uri="{FF2B5EF4-FFF2-40B4-BE49-F238E27FC236}">
                    <a16:creationId xmlns:a16="http://schemas.microsoft.com/office/drawing/2014/main" xmlns="" id="{EE13004D-00B3-1FA4-C72F-CD28F9127FFE}"/>
                  </a:ext>
                </a:extLst>
              </p:cNvPr>
              <p:cNvSpPr/>
              <p:nvPr/>
            </p:nvSpPr>
            <p:spPr>
              <a:xfrm rot="570370" flipH="1">
                <a:off x="6806571" y="2480684"/>
                <a:ext cx="600962" cy="387421"/>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18;p46">
                <a:extLst>
                  <a:ext uri="{FF2B5EF4-FFF2-40B4-BE49-F238E27FC236}">
                    <a16:creationId xmlns:a16="http://schemas.microsoft.com/office/drawing/2014/main" xmlns="" id="{4F3C95DB-ADEA-3565-3D83-EDB8C903BCE6}"/>
                  </a:ext>
                </a:extLst>
              </p:cNvPr>
              <p:cNvSpPr/>
              <p:nvPr/>
            </p:nvSpPr>
            <p:spPr>
              <a:xfrm flipH="1">
                <a:off x="6761741" y="2407807"/>
                <a:ext cx="654221" cy="154967"/>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14;p46">
                <a:extLst>
                  <a:ext uri="{FF2B5EF4-FFF2-40B4-BE49-F238E27FC236}">
                    <a16:creationId xmlns:a16="http://schemas.microsoft.com/office/drawing/2014/main" xmlns="" id="{DB9D1E1F-77DF-840B-16DE-AECE5E8340F6}"/>
                  </a:ext>
                </a:extLst>
              </p:cNvPr>
              <p:cNvSpPr/>
              <p:nvPr/>
            </p:nvSpPr>
            <p:spPr>
              <a:xfrm rot="649216" flipH="1">
                <a:off x="6799966" y="2171218"/>
                <a:ext cx="580757" cy="278452"/>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200;p46">
              <a:extLst>
                <a:ext uri="{FF2B5EF4-FFF2-40B4-BE49-F238E27FC236}">
                  <a16:creationId xmlns:a16="http://schemas.microsoft.com/office/drawing/2014/main" xmlns="" id="{362BEBC9-ABAB-18EC-3CC4-A53E64EBFC81}"/>
                </a:ext>
              </a:extLst>
            </p:cNvPr>
            <p:cNvSpPr/>
            <p:nvPr/>
          </p:nvSpPr>
          <p:spPr>
            <a:xfrm flipH="1">
              <a:off x="6864906" y="4157782"/>
              <a:ext cx="1341399" cy="475202"/>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1;p46">
              <a:extLst>
                <a:ext uri="{FF2B5EF4-FFF2-40B4-BE49-F238E27FC236}">
                  <a16:creationId xmlns:a16="http://schemas.microsoft.com/office/drawing/2014/main" xmlns="" id="{0C71C375-D240-936E-978F-C08BFF08CF30}"/>
                </a:ext>
              </a:extLst>
            </p:cNvPr>
            <p:cNvSpPr/>
            <p:nvPr/>
          </p:nvSpPr>
          <p:spPr>
            <a:xfrm flipH="1">
              <a:off x="6848426" y="4161196"/>
              <a:ext cx="1374357" cy="317097"/>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9;p46">
              <a:extLst>
                <a:ext uri="{FF2B5EF4-FFF2-40B4-BE49-F238E27FC236}">
                  <a16:creationId xmlns:a16="http://schemas.microsoft.com/office/drawing/2014/main" xmlns="" id="{D9A346DF-E698-2614-4C5A-C325B9F36EE9}"/>
                </a:ext>
              </a:extLst>
            </p:cNvPr>
            <p:cNvSpPr/>
            <p:nvPr/>
          </p:nvSpPr>
          <p:spPr>
            <a:xfrm flipH="1">
              <a:off x="5639743" y="2670956"/>
              <a:ext cx="1300793" cy="1838331"/>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10;p46">
              <a:extLst>
                <a:ext uri="{FF2B5EF4-FFF2-40B4-BE49-F238E27FC236}">
                  <a16:creationId xmlns:a16="http://schemas.microsoft.com/office/drawing/2014/main" xmlns="" id="{92987304-3FFE-013C-F0A2-6094FB2FE5A3}"/>
                </a:ext>
              </a:extLst>
            </p:cNvPr>
            <p:cNvSpPr/>
            <p:nvPr/>
          </p:nvSpPr>
          <p:spPr>
            <a:xfrm flipH="1">
              <a:off x="5756369" y="2646417"/>
              <a:ext cx="1108057" cy="1881389"/>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2586;p73">
            <a:extLst>
              <a:ext uri="{FF2B5EF4-FFF2-40B4-BE49-F238E27FC236}">
                <a16:creationId xmlns:a16="http://schemas.microsoft.com/office/drawing/2014/main" xmlns="" id="{AA090E49-D7BC-2FAD-195F-3A247A5A03CE}"/>
              </a:ext>
            </a:extLst>
          </p:cNvPr>
          <p:cNvGrpSpPr/>
          <p:nvPr/>
        </p:nvGrpSpPr>
        <p:grpSpPr>
          <a:xfrm>
            <a:off x="7219962" y="3209828"/>
            <a:ext cx="1553647" cy="1933672"/>
            <a:chOff x="3231140" y="1381998"/>
            <a:chExt cx="2592981" cy="2752661"/>
          </a:xfrm>
        </p:grpSpPr>
        <p:sp>
          <p:nvSpPr>
            <p:cNvPr id="110" name="Google Shape;2587;p73">
              <a:extLst>
                <a:ext uri="{FF2B5EF4-FFF2-40B4-BE49-F238E27FC236}">
                  <a16:creationId xmlns:a16="http://schemas.microsoft.com/office/drawing/2014/main" xmlns="" id="{874E19FE-02AF-733F-9D3A-742827F6CC1D}"/>
                </a:ext>
              </a:extLst>
            </p:cNvPr>
            <p:cNvSpPr/>
            <p:nvPr/>
          </p:nvSpPr>
          <p:spPr>
            <a:xfrm>
              <a:off x="4754274" y="1918275"/>
              <a:ext cx="1053166" cy="669545"/>
            </a:xfrm>
            <a:custGeom>
              <a:avLst/>
              <a:gdLst/>
              <a:ahLst/>
              <a:cxnLst/>
              <a:rect l="l" t="t" r="r" b="b"/>
              <a:pathLst>
                <a:path w="6567" h="4175" extrusionOk="0">
                  <a:moveTo>
                    <a:pt x="2956" y="0"/>
                  </a:moveTo>
                  <a:cubicBezTo>
                    <a:pt x="1489" y="0"/>
                    <a:pt x="1" y="2572"/>
                    <a:pt x="1" y="2572"/>
                  </a:cubicBezTo>
                  <a:lnTo>
                    <a:pt x="1190" y="4175"/>
                  </a:lnTo>
                  <a:cubicBezTo>
                    <a:pt x="1190" y="4175"/>
                    <a:pt x="6567" y="3632"/>
                    <a:pt x="4085" y="633"/>
                  </a:cubicBezTo>
                  <a:cubicBezTo>
                    <a:pt x="3729" y="180"/>
                    <a:pt x="3343" y="0"/>
                    <a:pt x="2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88;p73">
              <a:extLst>
                <a:ext uri="{FF2B5EF4-FFF2-40B4-BE49-F238E27FC236}">
                  <a16:creationId xmlns:a16="http://schemas.microsoft.com/office/drawing/2014/main" xmlns="" id="{3ADDF16B-ED89-B0A8-FF64-28EB0551B44C}"/>
                </a:ext>
              </a:extLst>
            </p:cNvPr>
            <p:cNvSpPr/>
            <p:nvPr/>
          </p:nvSpPr>
          <p:spPr>
            <a:xfrm>
              <a:off x="4858037" y="2571157"/>
              <a:ext cx="966084" cy="720382"/>
            </a:xfrm>
            <a:custGeom>
              <a:avLst/>
              <a:gdLst/>
              <a:ahLst/>
              <a:cxnLst/>
              <a:rect l="l" t="t" r="r" b="b"/>
              <a:pathLst>
                <a:path w="6024" h="4492" extrusionOk="0">
                  <a:moveTo>
                    <a:pt x="1189" y="0"/>
                  </a:moveTo>
                  <a:lnTo>
                    <a:pt x="0" y="1732"/>
                  </a:lnTo>
                  <a:cubicBezTo>
                    <a:pt x="0" y="1732"/>
                    <a:pt x="1199" y="4492"/>
                    <a:pt x="2755" y="4492"/>
                  </a:cubicBezTo>
                  <a:cubicBezTo>
                    <a:pt x="3280" y="4492"/>
                    <a:pt x="3846" y="4177"/>
                    <a:pt x="4421" y="3335"/>
                  </a:cubicBezTo>
                  <a:cubicBezTo>
                    <a:pt x="6023" y="957"/>
                    <a:pt x="118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89;p73">
              <a:extLst>
                <a:ext uri="{FF2B5EF4-FFF2-40B4-BE49-F238E27FC236}">
                  <a16:creationId xmlns:a16="http://schemas.microsoft.com/office/drawing/2014/main" xmlns="" id="{8703A394-1B9C-9DEC-EF75-6DF42355492B}"/>
                </a:ext>
              </a:extLst>
            </p:cNvPr>
            <p:cNvSpPr/>
            <p:nvPr/>
          </p:nvSpPr>
          <p:spPr>
            <a:xfrm>
              <a:off x="4330879" y="2931837"/>
              <a:ext cx="1028950" cy="765286"/>
            </a:xfrm>
            <a:custGeom>
              <a:avLst/>
              <a:gdLst/>
              <a:ahLst/>
              <a:cxnLst/>
              <a:rect l="l" t="t" r="r" b="b"/>
              <a:pathLst>
                <a:path w="6416" h="4772" extrusionOk="0">
                  <a:moveTo>
                    <a:pt x="3494" y="0"/>
                  </a:moveTo>
                  <a:lnTo>
                    <a:pt x="1452" y="440"/>
                  </a:lnTo>
                  <a:cubicBezTo>
                    <a:pt x="1452" y="440"/>
                    <a:pt x="1" y="4772"/>
                    <a:pt x="2828" y="4772"/>
                  </a:cubicBezTo>
                  <a:cubicBezTo>
                    <a:pt x="3089" y="4772"/>
                    <a:pt x="3387" y="4734"/>
                    <a:pt x="3727" y="4653"/>
                  </a:cubicBezTo>
                  <a:cubicBezTo>
                    <a:pt x="6415" y="4007"/>
                    <a:pt x="3494" y="0"/>
                    <a:pt x="3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90;p73">
              <a:extLst>
                <a:ext uri="{FF2B5EF4-FFF2-40B4-BE49-F238E27FC236}">
                  <a16:creationId xmlns:a16="http://schemas.microsoft.com/office/drawing/2014/main" xmlns="" id="{B7C41E05-88AF-1B7C-9654-E62FC1E603DB}"/>
                </a:ext>
              </a:extLst>
            </p:cNvPr>
            <p:cNvSpPr/>
            <p:nvPr/>
          </p:nvSpPr>
          <p:spPr>
            <a:xfrm>
              <a:off x="4269294" y="3322508"/>
              <a:ext cx="605406" cy="492496"/>
            </a:xfrm>
            <a:custGeom>
              <a:avLst/>
              <a:gdLst/>
              <a:ahLst/>
              <a:cxnLst/>
              <a:rect l="l" t="t" r="r" b="b"/>
              <a:pathLst>
                <a:path w="3775" h="3071" extrusionOk="0">
                  <a:moveTo>
                    <a:pt x="730" y="0"/>
                  </a:moveTo>
                  <a:cubicBezTo>
                    <a:pt x="483" y="0"/>
                    <a:pt x="224" y="46"/>
                    <a:pt x="0" y="46"/>
                  </a:cubicBezTo>
                  <a:cubicBezTo>
                    <a:pt x="104" y="486"/>
                    <a:pt x="233" y="925"/>
                    <a:pt x="543" y="1339"/>
                  </a:cubicBezTo>
                  <a:cubicBezTo>
                    <a:pt x="750" y="1675"/>
                    <a:pt x="1190" y="1881"/>
                    <a:pt x="1526" y="1985"/>
                  </a:cubicBezTo>
                  <a:cubicBezTo>
                    <a:pt x="2043" y="2321"/>
                    <a:pt x="2689" y="2528"/>
                    <a:pt x="3232" y="2631"/>
                  </a:cubicBezTo>
                  <a:cubicBezTo>
                    <a:pt x="3464" y="2735"/>
                    <a:pt x="3671" y="2864"/>
                    <a:pt x="3671" y="3071"/>
                  </a:cubicBezTo>
                  <a:cubicBezTo>
                    <a:pt x="3775" y="2424"/>
                    <a:pt x="3464" y="1571"/>
                    <a:pt x="2922" y="1028"/>
                  </a:cubicBezTo>
                  <a:cubicBezTo>
                    <a:pt x="2482" y="589"/>
                    <a:pt x="1732" y="279"/>
                    <a:pt x="1086" y="46"/>
                  </a:cubicBezTo>
                  <a:cubicBezTo>
                    <a:pt x="974" y="12"/>
                    <a:pt x="85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91;p73">
              <a:extLst>
                <a:ext uri="{FF2B5EF4-FFF2-40B4-BE49-F238E27FC236}">
                  <a16:creationId xmlns:a16="http://schemas.microsoft.com/office/drawing/2014/main" xmlns="" id="{6BA7E5E0-6159-62CE-B926-86B921A77C43}"/>
                </a:ext>
              </a:extLst>
            </p:cNvPr>
            <p:cNvSpPr/>
            <p:nvPr/>
          </p:nvSpPr>
          <p:spPr>
            <a:xfrm>
              <a:off x="4252775" y="3313206"/>
              <a:ext cx="621925" cy="501798"/>
            </a:xfrm>
            <a:custGeom>
              <a:avLst/>
              <a:gdLst/>
              <a:ahLst/>
              <a:cxnLst/>
              <a:rect l="l" t="t" r="r" b="b"/>
              <a:pathLst>
                <a:path w="3878" h="3129" extrusionOk="0">
                  <a:moveTo>
                    <a:pt x="103" y="1"/>
                  </a:moveTo>
                  <a:lnTo>
                    <a:pt x="0" y="104"/>
                  </a:lnTo>
                  <a:lnTo>
                    <a:pt x="103" y="104"/>
                  </a:lnTo>
                  <a:cubicBezTo>
                    <a:pt x="750" y="544"/>
                    <a:pt x="1629" y="647"/>
                    <a:pt x="2275" y="1086"/>
                  </a:cubicBezTo>
                  <a:cubicBezTo>
                    <a:pt x="3025" y="1500"/>
                    <a:pt x="3567" y="2275"/>
                    <a:pt x="3774" y="3129"/>
                  </a:cubicBezTo>
                  <a:lnTo>
                    <a:pt x="3878" y="3025"/>
                  </a:lnTo>
                  <a:cubicBezTo>
                    <a:pt x="3671" y="2146"/>
                    <a:pt x="3128" y="1397"/>
                    <a:pt x="2378" y="983"/>
                  </a:cubicBezTo>
                  <a:cubicBezTo>
                    <a:pt x="1629" y="544"/>
                    <a:pt x="853" y="440"/>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92;p73">
              <a:extLst>
                <a:ext uri="{FF2B5EF4-FFF2-40B4-BE49-F238E27FC236}">
                  <a16:creationId xmlns:a16="http://schemas.microsoft.com/office/drawing/2014/main" xmlns="" id="{7AB1289C-5A83-E6C0-4A78-C407C0772E49}"/>
                </a:ext>
              </a:extLst>
            </p:cNvPr>
            <p:cNvSpPr/>
            <p:nvPr/>
          </p:nvSpPr>
          <p:spPr>
            <a:xfrm>
              <a:off x="4530548" y="2915319"/>
              <a:ext cx="398045" cy="1210633"/>
            </a:xfrm>
            <a:custGeom>
              <a:avLst/>
              <a:gdLst/>
              <a:ahLst/>
              <a:cxnLst/>
              <a:rect l="l" t="t" r="r" b="b"/>
              <a:pathLst>
                <a:path w="2482" h="7549" extrusionOk="0">
                  <a:moveTo>
                    <a:pt x="1293" y="0"/>
                  </a:moveTo>
                  <a:cubicBezTo>
                    <a:pt x="1293" y="103"/>
                    <a:pt x="1189" y="233"/>
                    <a:pt x="1293" y="233"/>
                  </a:cubicBezTo>
                  <a:cubicBezTo>
                    <a:pt x="1706" y="1293"/>
                    <a:pt x="2042" y="2378"/>
                    <a:pt x="2146" y="3567"/>
                  </a:cubicBezTo>
                  <a:lnTo>
                    <a:pt x="2146" y="3981"/>
                  </a:lnTo>
                  <a:cubicBezTo>
                    <a:pt x="2146" y="4420"/>
                    <a:pt x="2146" y="4756"/>
                    <a:pt x="2042" y="5067"/>
                  </a:cubicBezTo>
                  <a:cubicBezTo>
                    <a:pt x="1939" y="5610"/>
                    <a:pt x="1706" y="6152"/>
                    <a:pt x="1293" y="6463"/>
                  </a:cubicBezTo>
                  <a:cubicBezTo>
                    <a:pt x="956" y="6799"/>
                    <a:pt x="543" y="7109"/>
                    <a:pt x="103" y="7109"/>
                  </a:cubicBezTo>
                  <a:cubicBezTo>
                    <a:pt x="0" y="7212"/>
                    <a:pt x="0" y="7212"/>
                    <a:pt x="0" y="7342"/>
                  </a:cubicBezTo>
                  <a:cubicBezTo>
                    <a:pt x="0" y="7445"/>
                    <a:pt x="103" y="7548"/>
                    <a:pt x="207" y="7548"/>
                  </a:cubicBezTo>
                  <a:cubicBezTo>
                    <a:pt x="750" y="7445"/>
                    <a:pt x="1189" y="7109"/>
                    <a:pt x="1603" y="6695"/>
                  </a:cubicBezTo>
                  <a:cubicBezTo>
                    <a:pt x="1939" y="6359"/>
                    <a:pt x="2249" y="5713"/>
                    <a:pt x="2352" y="5170"/>
                  </a:cubicBezTo>
                  <a:cubicBezTo>
                    <a:pt x="2482" y="4860"/>
                    <a:pt x="2482" y="4420"/>
                    <a:pt x="2482" y="3981"/>
                  </a:cubicBezTo>
                  <a:lnTo>
                    <a:pt x="2482" y="3464"/>
                  </a:lnTo>
                  <a:cubicBezTo>
                    <a:pt x="2352" y="2275"/>
                    <a:pt x="2042" y="1189"/>
                    <a:pt x="1603" y="103"/>
                  </a:cubicBezTo>
                  <a:cubicBezTo>
                    <a:pt x="1499" y="0"/>
                    <a:pt x="1396" y="0"/>
                    <a:pt x="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93;p73">
              <a:extLst>
                <a:ext uri="{FF2B5EF4-FFF2-40B4-BE49-F238E27FC236}">
                  <a16:creationId xmlns:a16="http://schemas.microsoft.com/office/drawing/2014/main" xmlns="" id="{E5882E57-CEA8-227D-7FC0-42D82877B0EF}"/>
                </a:ext>
              </a:extLst>
            </p:cNvPr>
            <p:cNvSpPr/>
            <p:nvPr/>
          </p:nvSpPr>
          <p:spPr>
            <a:xfrm>
              <a:off x="3494032" y="2828236"/>
              <a:ext cx="1036648" cy="767370"/>
            </a:xfrm>
            <a:custGeom>
              <a:avLst/>
              <a:gdLst/>
              <a:ahLst/>
              <a:cxnLst/>
              <a:rect l="l" t="t" r="r" b="b"/>
              <a:pathLst>
                <a:path w="6464" h="4785" extrusionOk="0">
                  <a:moveTo>
                    <a:pt x="4731" y="0"/>
                  </a:moveTo>
                  <a:cubicBezTo>
                    <a:pt x="4731" y="0"/>
                    <a:pt x="0" y="2482"/>
                    <a:pt x="3439" y="4524"/>
                  </a:cubicBezTo>
                  <a:cubicBezTo>
                    <a:pt x="3755" y="4705"/>
                    <a:pt x="4040" y="4785"/>
                    <a:pt x="4297" y="4785"/>
                  </a:cubicBezTo>
                  <a:cubicBezTo>
                    <a:pt x="6050" y="4785"/>
                    <a:pt x="6463" y="1086"/>
                    <a:pt x="6463" y="1086"/>
                  </a:cubicBezTo>
                  <a:lnTo>
                    <a:pt x="47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94;p73">
              <a:extLst>
                <a:ext uri="{FF2B5EF4-FFF2-40B4-BE49-F238E27FC236}">
                  <a16:creationId xmlns:a16="http://schemas.microsoft.com/office/drawing/2014/main" xmlns="" id="{FA9DA647-5F1F-1475-4856-636DEB70A6C8}"/>
                </a:ext>
              </a:extLst>
            </p:cNvPr>
            <p:cNvSpPr/>
            <p:nvPr/>
          </p:nvSpPr>
          <p:spPr>
            <a:xfrm>
              <a:off x="3396363" y="2435962"/>
              <a:ext cx="785986" cy="604755"/>
            </a:xfrm>
            <a:custGeom>
              <a:avLst/>
              <a:gdLst/>
              <a:ahLst/>
              <a:cxnLst/>
              <a:rect l="l" t="t" r="r" b="b"/>
              <a:pathLst>
                <a:path w="4901" h="3771" extrusionOk="0">
                  <a:moveTo>
                    <a:pt x="2213" y="0"/>
                  </a:moveTo>
                  <a:cubicBezTo>
                    <a:pt x="1062" y="0"/>
                    <a:pt x="1" y="514"/>
                    <a:pt x="377" y="2575"/>
                  </a:cubicBezTo>
                  <a:cubicBezTo>
                    <a:pt x="523" y="3472"/>
                    <a:pt x="1075" y="3770"/>
                    <a:pt x="1745" y="3770"/>
                  </a:cubicBezTo>
                  <a:cubicBezTo>
                    <a:pt x="3085" y="3770"/>
                    <a:pt x="4901" y="2575"/>
                    <a:pt x="4901" y="2575"/>
                  </a:cubicBezTo>
                  <a:lnTo>
                    <a:pt x="4590" y="507"/>
                  </a:lnTo>
                  <a:cubicBezTo>
                    <a:pt x="4590" y="507"/>
                    <a:pt x="3357" y="0"/>
                    <a:pt x="2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95;p73">
              <a:extLst>
                <a:ext uri="{FF2B5EF4-FFF2-40B4-BE49-F238E27FC236}">
                  <a16:creationId xmlns:a16="http://schemas.microsoft.com/office/drawing/2014/main" xmlns="" id="{1D6150FB-EDEF-BDAE-B0C7-EECC0B95600A}"/>
                </a:ext>
              </a:extLst>
            </p:cNvPr>
            <p:cNvSpPr/>
            <p:nvPr/>
          </p:nvSpPr>
          <p:spPr>
            <a:xfrm>
              <a:off x="3423467" y="1779071"/>
              <a:ext cx="986932" cy="738343"/>
            </a:xfrm>
            <a:custGeom>
              <a:avLst/>
              <a:gdLst/>
              <a:ahLst/>
              <a:cxnLst/>
              <a:rect l="l" t="t" r="r" b="b"/>
              <a:pathLst>
                <a:path w="6154" h="4604" extrusionOk="0">
                  <a:moveTo>
                    <a:pt x="3515" y="1"/>
                  </a:moveTo>
                  <a:cubicBezTo>
                    <a:pt x="3050" y="1"/>
                    <a:pt x="2525" y="243"/>
                    <a:pt x="1940" y="855"/>
                  </a:cubicBezTo>
                  <a:cubicBezTo>
                    <a:pt x="1" y="2897"/>
                    <a:pt x="4628" y="4603"/>
                    <a:pt x="4628" y="4603"/>
                  </a:cubicBezTo>
                  <a:lnTo>
                    <a:pt x="6153" y="3440"/>
                  </a:lnTo>
                  <a:cubicBezTo>
                    <a:pt x="6153" y="3440"/>
                    <a:pt x="5265"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96;p73">
              <a:extLst>
                <a:ext uri="{FF2B5EF4-FFF2-40B4-BE49-F238E27FC236}">
                  <a16:creationId xmlns:a16="http://schemas.microsoft.com/office/drawing/2014/main" xmlns="" id="{33A7F173-A22B-0CCA-0769-FED942BA9D0D}"/>
                </a:ext>
              </a:extLst>
            </p:cNvPr>
            <p:cNvSpPr/>
            <p:nvPr/>
          </p:nvSpPr>
          <p:spPr>
            <a:xfrm>
              <a:off x="4078606" y="1603943"/>
              <a:ext cx="1070968" cy="759993"/>
            </a:xfrm>
            <a:custGeom>
              <a:avLst/>
              <a:gdLst/>
              <a:ahLst/>
              <a:cxnLst/>
              <a:rect l="l" t="t" r="r" b="b"/>
              <a:pathLst>
                <a:path w="6678" h="4739" extrusionOk="0">
                  <a:moveTo>
                    <a:pt x="3081" y="0"/>
                  </a:moveTo>
                  <a:cubicBezTo>
                    <a:pt x="2997" y="0"/>
                    <a:pt x="2909" y="3"/>
                    <a:pt x="2818" y="8"/>
                  </a:cubicBezTo>
                  <a:cubicBezTo>
                    <a:pt x="0" y="112"/>
                    <a:pt x="2172" y="4532"/>
                    <a:pt x="2172" y="4532"/>
                  </a:cubicBezTo>
                  <a:lnTo>
                    <a:pt x="4111" y="4739"/>
                  </a:lnTo>
                  <a:cubicBezTo>
                    <a:pt x="4111" y="4739"/>
                    <a:pt x="6677" y="0"/>
                    <a:pt x="3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97;p73">
              <a:extLst>
                <a:ext uri="{FF2B5EF4-FFF2-40B4-BE49-F238E27FC236}">
                  <a16:creationId xmlns:a16="http://schemas.microsoft.com/office/drawing/2014/main" xmlns="" id="{8D29DB89-9F8A-4964-777F-658E50747B2B}"/>
                </a:ext>
              </a:extLst>
            </p:cNvPr>
            <p:cNvSpPr/>
            <p:nvPr/>
          </p:nvSpPr>
          <p:spPr>
            <a:xfrm>
              <a:off x="4099295" y="2260192"/>
              <a:ext cx="966084" cy="775389"/>
            </a:xfrm>
            <a:custGeom>
              <a:avLst/>
              <a:gdLst/>
              <a:ahLst/>
              <a:cxnLst/>
              <a:rect l="l" t="t" r="r" b="b"/>
              <a:pathLst>
                <a:path w="6024" h="4835" extrusionOk="0">
                  <a:moveTo>
                    <a:pt x="2999" y="1"/>
                  </a:moveTo>
                  <a:cubicBezTo>
                    <a:pt x="1397" y="1"/>
                    <a:pt x="1" y="1086"/>
                    <a:pt x="1" y="2482"/>
                  </a:cubicBezTo>
                  <a:lnTo>
                    <a:pt x="1" y="2793"/>
                  </a:lnTo>
                  <a:cubicBezTo>
                    <a:pt x="207" y="3542"/>
                    <a:pt x="854" y="4318"/>
                    <a:pt x="1810" y="4628"/>
                  </a:cubicBezTo>
                  <a:cubicBezTo>
                    <a:pt x="2146" y="4731"/>
                    <a:pt x="2586" y="4835"/>
                    <a:pt x="2999" y="4835"/>
                  </a:cubicBezTo>
                  <a:cubicBezTo>
                    <a:pt x="3542" y="4835"/>
                    <a:pt x="3982" y="4731"/>
                    <a:pt x="4292" y="4628"/>
                  </a:cubicBezTo>
                  <a:cubicBezTo>
                    <a:pt x="5274" y="4318"/>
                    <a:pt x="5920" y="3542"/>
                    <a:pt x="6024" y="2689"/>
                  </a:cubicBezTo>
                  <a:lnTo>
                    <a:pt x="6024" y="2482"/>
                  </a:lnTo>
                  <a:cubicBezTo>
                    <a:pt x="6024" y="1086"/>
                    <a:pt x="4731" y="1"/>
                    <a:pt x="2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98;p73">
              <a:extLst>
                <a:ext uri="{FF2B5EF4-FFF2-40B4-BE49-F238E27FC236}">
                  <a16:creationId xmlns:a16="http://schemas.microsoft.com/office/drawing/2014/main" xmlns="" id="{E81EC251-F609-936A-9FBE-77DA9BDB1979}"/>
                </a:ext>
              </a:extLst>
            </p:cNvPr>
            <p:cNvSpPr/>
            <p:nvPr/>
          </p:nvSpPr>
          <p:spPr>
            <a:xfrm>
              <a:off x="4099295" y="2641561"/>
              <a:ext cx="360838" cy="360833"/>
            </a:xfrm>
            <a:custGeom>
              <a:avLst/>
              <a:gdLst/>
              <a:ahLst/>
              <a:cxnLst/>
              <a:rect l="l" t="t" r="r" b="b"/>
              <a:pathLst>
                <a:path w="2250" h="2250" extrusionOk="0">
                  <a:moveTo>
                    <a:pt x="957" y="1"/>
                  </a:moveTo>
                  <a:cubicBezTo>
                    <a:pt x="518" y="1"/>
                    <a:pt x="311" y="208"/>
                    <a:pt x="1" y="415"/>
                  </a:cubicBezTo>
                  <a:cubicBezTo>
                    <a:pt x="207" y="1164"/>
                    <a:pt x="854" y="1940"/>
                    <a:pt x="1810" y="2250"/>
                  </a:cubicBezTo>
                  <a:cubicBezTo>
                    <a:pt x="2043" y="2043"/>
                    <a:pt x="2250" y="1707"/>
                    <a:pt x="2250" y="1293"/>
                  </a:cubicBezTo>
                  <a:cubicBezTo>
                    <a:pt x="2250" y="647"/>
                    <a:pt x="1603"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99;p73">
              <a:extLst>
                <a:ext uri="{FF2B5EF4-FFF2-40B4-BE49-F238E27FC236}">
                  <a16:creationId xmlns:a16="http://schemas.microsoft.com/office/drawing/2014/main" xmlns="" id="{256A5185-D178-F33F-1C04-C89AE7694372}"/>
                </a:ext>
              </a:extLst>
            </p:cNvPr>
            <p:cNvSpPr/>
            <p:nvPr/>
          </p:nvSpPr>
          <p:spPr>
            <a:xfrm>
              <a:off x="4737755" y="2641561"/>
              <a:ext cx="327641" cy="360833"/>
            </a:xfrm>
            <a:custGeom>
              <a:avLst/>
              <a:gdLst/>
              <a:ahLst/>
              <a:cxnLst/>
              <a:rect l="l" t="t" r="r" b="b"/>
              <a:pathLst>
                <a:path w="2043" h="2250" extrusionOk="0">
                  <a:moveTo>
                    <a:pt x="1190" y="1"/>
                  </a:moveTo>
                  <a:cubicBezTo>
                    <a:pt x="543" y="1"/>
                    <a:pt x="1" y="647"/>
                    <a:pt x="1" y="1293"/>
                  </a:cubicBezTo>
                  <a:cubicBezTo>
                    <a:pt x="1" y="1707"/>
                    <a:pt x="104" y="2043"/>
                    <a:pt x="311" y="2250"/>
                  </a:cubicBezTo>
                  <a:cubicBezTo>
                    <a:pt x="1293" y="1940"/>
                    <a:pt x="1939" y="1164"/>
                    <a:pt x="2043" y="311"/>
                  </a:cubicBezTo>
                  <a:cubicBezTo>
                    <a:pt x="1836" y="104"/>
                    <a:pt x="1500" y="1"/>
                    <a:pt x="1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00;p73">
              <a:extLst>
                <a:ext uri="{FF2B5EF4-FFF2-40B4-BE49-F238E27FC236}">
                  <a16:creationId xmlns:a16="http://schemas.microsoft.com/office/drawing/2014/main" xmlns="" id="{C996EABB-AFDC-24A3-FFAD-60059D0D609F}"/>
                </a:ext>
              </a:extLst>
            </p:cNvPr>
            <p:cNvSpPr/>
            <p:nvPr/>
          </p:nvSpPr>
          <p:spPr>
            <a:xfrm>
              <a:off x="4182209" y="2380472"/>
              <a:ext cx="331811" cy="277921"/>
            </a:xfrm>
            <a:custGeom>
              <a:avLst/>
              <a:gdLst/>
              <a:ahLst/>
              <a:cxnLst/>
              <a:rect l="l" t="t" r="r" b="b"/>
              <a:pathLst>
                <a:path w="2069" h="1733" extrusionOk="0">
                  <a:moveTo>
                    <a:pt x="983" y="0"/>
                  </a:moveTo>
                  <a:cubicBezTo>
                    <a:pt x="440" y="0"/>
                    <a:pt x="1" y="336"/>
                    <a:pt x="1" y="853"/>
                  </a:cubicBezTo>
                  <a:cubicBezTo>
                    <a:pt x="1" y="1396"/>
                    <a:pt x="440" y="1732"/>
                    <a:pt x="983" y="1732"/>
                  </a:cubicBezTo>
                  <a:cubicBezTo>
                    <a:pt x="1629" y="1732"/>
                    <a:pt x="2069" y="1396"/>
                    <a:pt x="2069" y="853"/>
                  </a:cubicBezTo>
                  <a:cubicBezTo>
                    <a:pt x="2069" y="336"/>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01;p73">
              <a:extLst>
                <a:ext uri="{FF2B5EF4-FFF2-40B4-BE49-F238E27FC236}">
                  <a16:creationId xmlns:a16="http://schemas.microsoft.com/office/drawing/2014/main" xmlns="" id="{BD1E9741-D317-3C37-2448-D492207EB0FC}"/>
                </a:ext>
              </a:extLst>
            </p:cNvPr>
            <p:cNvSpPr/>
            <p:nvPr/>
          </p:nvSpPr>
          <p:spPr>
            <a:xfrm>
              <a:off x="4219577" y="2396991"/>
              <a:ext cx="257077" cy="244725"/>
            </a:xfrm>
            <a:custGeom>
              <a:avLst/>
              <a:gdLst/>
              <a:ahLst/>
              <a:cxnLst/>
              <a:rect l="l" t="t" r="r" b="b"/>
              <a:pathLst>
                <a:path w="1603" h="1526" extrusionOk="0">
                  <a:moveTo>
                    <a:pt x="750" y="1"/>
                  </a:moveTo>
                  <a:cubicBezTo>
                    <a:pt x="310" y="1"/>
                    <a:pt x="0" y="337"/>
                    <a:pt x="0" y="750"/>
                  </a:cubicBezTo>
                  <a:cubicBezTo>
                    <a:pt x="0" y="1190"/>
                    <a:pt x="310" y="1526"/>
                    <a:pt x="750" y="1526"/>
                  </a:cubicBezTo>
                  <a:cubicBezTo>
                    <a:pt x="1293" y="1526"/>
                    <a:pt x="1603" y="1190"/>
                    <a:pt x="1603" y="750"/>
                  </a:cubicBezTo>
                  <a:cubicBezTo>
                    <a:pt x="1603" y="337"/>
                    <a:pt x="1293"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02;p73">
              <a:extLst>
                <a:ext uri="{FF2B5EF4-FFF2-40B4-BE49-F238E27FC236}">
                  <a16:creationId xmlns:a16="http://schemas.microsoft.com/office/drawing/2014/main" xmlns="" id="{B2FC71CB-916C-804F-58F0-98298E3EC06D}"/>
                </a:ext>
              </a:extLst>
            </p:cNvPr>
            <p:cNvSpPr/>
            <p:nvPr/>
          </p:nvSpPr>
          <p:spPr>
            <a:xfrm>
              <a:off x="4683868" y="2380472"/>
              <a:ext cx="327641" cy="294439"/>
            </a:xfrm>
            <a:custGeom>
              <a:avLst/>
              <a:gdLst/>
              <a:ahLst/>
              <a:cxnLst/>
              <a:rect l="l" t="t" r="r" b="b"/>
              <a:pathLst>
                <a:path w="2043" h="1836" extrusionOk="0">
                  <a:moveTo>
                    <a:pt x="983" y="0"/>
                  </a:moveTo>
                  <a:cubicBezTo>
                    <a:pt x="440" y="0"/>
                    <a:pt x="0" y="440"/>
                    <a:pt x="0" y="853"/>
                  </a:cubicBezTo>
                  <a:cubicBezTo>
                    <a:pt x="0" y="1396"/>
                    <a:pt x="440" y="1836"/>
                    <a:pt x="983" y="1836"/>
                  </a:cubicBezTo>
                  <a:cubicBezTo>
                    <a:pt x="1629" y="1836"/>
                    <a:pt x="2043" y="1396"/>
                    <a:pt x="2043" y="853"/>
                  </a:cubicBezTo>
                  <a:cubicBezTo>
                    <a:pt x="2043" y="440"/>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03;p73">
              <a:extLst>
                <a:ext uri="{FF2B5EF4-FFF2-40B4-BE49-F238E27FC236}">
                  <a16:creationId xmlns:a16="http://schemas.microsoft.com/office/drawing/2014/main" xmlns="" id="{5B40ED12-17DE-D2EF-1E02-F40E95677BFC}"/>
                </a:ext>
              </a:extLst>
            </p:cNvPr>
            <p:cNvSpPr/>
            <p:nvPr/>
          </p:nvSpPr>
          <p:spPr>
            <a:xfrm>
              <a:off x="4721236" y="2413670"/>
              <a:ext cx="257077" cy="228046"/>
            </a:xfrm>
            <a:custGeom>
              <a:avLst/>
              <a:gdLst/>
              <a:ahLst/>
              <a:cxnLst/>
              <a:rect l="l" t="t" r="r" b="b"/>
              <a:pathLst>
                <a:path w="1603" h="1422" extrusionOk="0">
                  <a:moveTo>
                    <a:pt x="750" y="0"/>
                  </a:moveTo>
                  <a:cubicBezTo>
                    <a:pt x="310" y="0"/>
                    <a:pt x="0" y="336"/>
                    <a:pt x="0" y="646"/>
                  </a:cubicBezTo>
                  <a:cubicBezTo>
                    <a:pt x="0" y="1086"/>
                    <a:pt x="310" y="1422"/>
                    <a:pt x="750" y="1422"/>
                  </a:cubicBezTo>
                  <a:cubicBezTo>
                    <a:pt x="1293" y="1422"/>
                    <a:pt x="1603" y="1086"/>
                    <a:pt x="1603" y="646"/>
                  </a:cubicBezTo>
                  <a:cubicBezTo>
                    <a:pt x="1603" y="336"/>
                    <a:pt x="1293"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04;p73">
              <a:extLst>
                <a:ext uri="{FF2B5EF4-FFF2-40B4-BE49-F238E27FC236}">
                  <a16:creationId xmlns:a16="http://schemas.microsoft.com/office/drawing/2014/main" xmlns="" id="{691A3FEE-98A7-9367-AB1D-D59C068C9420}"/>
                </a:ext>
              </a:extLst>
            </p:cNvPr>
            <p:cNvSpPr/>
            <p:nvPr/>
          </p:nvSpPr>
          <p:spPr>
            <a:xfrm>
              <a:off x="4513869" y="2597458"/>
              <a:ext cx="170155" cy="110655"/>
            </a:xfrm>
            <a:custGeom>
              <a:avLst/>
              <a:gdLst/>
              <a:ahLst/>
              <a:cxnLst/>
              <a:rect l="l" t="t" r="r" b="b"/>
              <a:pathLst>
                <a:path w="1061" h="690" extrusionOk="0">
                  <a:moveTo>
                    <a:pt x="869" y="0"/>
                  </a:moveTo>
                  <a:cubicBezTo>
                    <a:pt x="802" y="0"/>
                    <a:pt x="750" y="74"/>
                    <a:pt x="750" y="147"/>
                  </a:cubicBezTo>
                  <a:cubicBezTo>
                    <a:pt x="750" y="276"/>
                    <a:pt x="647" y="379"/>
                    <a:pt x="518" y="379"/>
                  </a:cubicBezTo>
                  <a:cubicBezTo>
                    <a:pt x="414" y="379"/>
                    <a:pt x="311" y="276"/>
                    <a:pt x="311" y="147"/>
                  </a:cubicBezTo>
                  <a:cubicBezTo>
                    <a:pt x="311" y="43"/>
                    <a:pt x="207" y="43"/>
                    <a:pt x="104" y="43"/>
                  </a:cubicBezTo>
                  <a:cubicBezTo>
                    <a:pt x="1" y="43"/>
                    <a:pt x="1" y="147"/>
                    <a:pt x="1" y="276"/>
                  </a:cubicBezTo>
                  <a:cubicBezTo>
                    <a:pt x="1" y="483"/>
                    <a:pt x="207" y="690"/>
                    <a:pt x="518" y="690"/>
                  </a:cubicBezTo>
                  <a:cubicBezTo>
                    <a:pt x="750" y="690"/>
                    <a:pt x="957" y="483"/>
                    <a:pt x="1060" y="147"/>
                  </a:cubicBezTo>
                  <a:cubicBezTo>
                    <a:pt x="1060" y="147"/>
                    <a:pt x="1060" y="43"/>
                    <a:pt x="957" y="43"/>
                  </a:cubicBezTo>
                  <a:cubicBezTo>
                    <a:pt x="927" y="13"/>
                    <a:pt x="897"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05;p73">
              <a:extLst>
                <a:ext uri="{FF2B5EF4-FFF2-40B4-BE49-F238E27FC236}">
                  <a16:creationId xmlns:a16="http://schemas.microsoft.com/office/drawing/2014/main" xmlns="" id="{FBAA540C-8F20-5BFE-DFAB-684B115C65B2}"/>
                </a:ext>
              </a:extLst>
            </p:cNvPr>
            <p:cNvSpPr/>
            <p:nvPr/>
          </p:nvSpPr>
          <p:spPr>
            <a:xfrm>
              <a:off x="4841358" y="3497957"/>
              <a:ext cx="655282" cy="387454"/>
            </a:xfrm>
            <a:custGeom>
              <a:avLst/>
              <a:gdLst/>
              <a:ahLst/>
              <a:cxnLst/>
              <a:rect l="l" t="t" r="r" b="b"/>
              <a:pathLst>
                <a:path w="4086" h="2416" extrusionOk="0">
                  <a:moveTo>
                    <a:pt x="3487" y="1"/>
                  </a:moveTo>
                  <a:cubicBezTo>
                    <a:pt x="2829" y="1"/>
                    <a:pt x="2178" y="140"/>
                    <a:pt x="1604" y="477"/>
                  </a:cubicBezTo>
                  <a:cubicBezTo>
                    <a:pt x="957" y="787"/>
                    <a:pt x="544" y="1434"/>
                    <a:pt x="104" y="2080"/>
                  </a:cubicBezTo>
                  <a:lnTo>
                    <a:pt x="104" y="2183"/>
                  </a:lnTo>
                  <a:cubicBezTo>
                    <a:pt x="1" y="2287"/>
                    <a:pt x="1" y="2287"/>
                    <a:pt x="1" y="2416"/>
                  </a:cubicBezTo>
                  <a:cubicBezTo>
                    <a:pt x="208" y="2080"/>
                    <a:pt x="647" y="1977"/>
                    <a:pt x="957" y="1977"/>
                  </a:cubicBezTo>
                  <a:cubicBezTo>
                    <a:pt x="1397" y="1977"/>
                    <a:pt x="1836" y="1873"/>
                    <a:pt x="2250" y="1770"/>
                  </a:cubicBezTo>
                  <a:cubicBezTo>
                    <a:pt x="2586" y="1770"/>
                    <a:pt x="2999" y="1641"/>
                    <a:pt x="3335" y="1434"/>
                  </a:cubicBezTo>
                  <a:cubicBezTo>
                    <a:pt x="3775" y="1123"/>
                    <a:pt x="3878" y="581"/>
                    <a:pt x="4085" y="38"/>
                  </a:cubicBezTo>
                  <a:cubicBezTo>
                    <a:pt x="3886" y="14"/>
                    <a:pt x="3686" y="1"/>
                    <a:pt x="3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06;p73">
              <a:extLst>
                <a:ext uri="{FF2B5EF4-FFF2-40B4-BE49-F238E27FC236}">
                  <a16:creationId xmlns:a16="http://schemas.microsoft.com/office/drawing/2014/main" xmlns="" id="{67A5A04B-670C-8AA0-9BC4-A383FEF48681}"/>
                </a:ext>
              </a:extLst>
            </p:cNvPr>
            <p:cNvSpPr/>
            <p:nvPr/>
          </p:nvSpPr>
          <p:spPr>
            <a:xfrm>
              <a:off x="4858037" y="3503891"/>
              <a:ext cx="638603" cy="344314"/>
            </a:xfrm>
            <a:custGeom>
              <a:avLst/>
              <a:gdLst/>
              <a:ahLst/>
              <a:cxnLst/>
              <a:rect l="l" t="t" r="r" b="b"/>
              <a:pathLst>
                <a:path w="3982" h="2147" extrusionOk="0">
                  <a:moveTo>
                    <a:pt x="3981" y="1"/>
                  </a:moveTo>
                  <a:cubicBezTo>
                    <a:pt x="3774" y="1"/>
                    <a:pt x="3542" y="104"/>
                    <a:pt x="3335" y="208"/>
                  </a:cubicBezTo>
                  <a:cubicBezTo>
                    <a:pt x="3542" y="104"/>
                    <a:pt x="3774" y="104"/>
                    <a:pt x="3981" y="1"/>
                  </a:cubicBezTo>
                  <a:close/>
                  <a:moveTo>
                    <a:pt x="3335" y="208"/>
                  </a:moveTo>
                  <a:lnTo>
                    <a:pt x="3335" y="208"/>
                  </a:lnTo>
                  <a:cubicBezTo>
                    <a:pt x="2689" y="311"/>
                    <a:pt x="2042" y="544"/>
                    <a:pt x="1396" y="957"/>
                  </a:cubicBezTo>
                  <a:cubicBezTo>
                    <a:pt x="1189" y="1086"/>
                    <a:pt x="957" y="1293"/>
                    <a:pt x="750" y="1500"/>
                  </a:cubicBezTo>
                  <a:cubicBezTo>
                    <a:pt x="957" y="1293"/>
                    <a:pt x="1189" y="1086"/>
                    <a:pt x="1500" y="957"/>
                  </a:cubicBezTo>
                  <a:cubicBezTo>
                    <a:pt x="2042" y="544"/>
                    <a:pt x="2689" y="440"/>
                    <a:pt x="3335" y="208"/>
                  </a:cubicBezTo>
                  <a:close/>
                  <a:moveTo>
                    <a:pt x="750" y="1500"/>
                  </a:moveTo>
                  <a:lnTo>
                    <a:pt x="0" y="2043"/>
                  </a:lnTo>
                  <a:lnTo>
                    <a:pt x="0" y="2146"/>
                  </a:lnTo>
                  <a:lnTo>
                    <a:pt x="750" y="15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07;p73">
              <a:extLst>
                <a:ext uri="{FF2B5EF4-FFF2-40B4-BE49-F238E27FC236}">
                  <a16:creationId xmlns:a16="http://schemas.microsoft.com/office/drawing/2014/main" xmlns="" id="{39E22098-5257-AD09-BFD5-6FEBB7D3DCF3}"/>
                </a:ext>
              </a:extLst>
            </p:cNvPr>
            <p:cNvSpPr/>
            <p:nvPr/>
          </p:nvSpPr>
          <p:spPr>
            <a:xfrm>
              <a:off x="3805003" y="3871331"/>
              <a:ext cx="1310083" cy="263328"/>
            </a:xfrm>
            <a:custGeom>
              <a:avLst/>
              <a:gdLst/>
              <a:ahLst/>
              <a:cxnLst/>
              <a:rect l="l" t="t" r="r" b="b"/>
              <a:pathLst>
                <a:path w="8169" h="1642" extrusionOk="0">
                  <a:moveTo>
                    <a:pt x="2844" y="0"/>
                  </a:moveTo>
                  <a:cubicBezTo>
                    <a:pt x="2757" y="0"/>
                    <a:pt x="2671" y="5"/>
                    <a:pt x="2585" y="13"/>
                  </a:cubicBezTo>
                  <a:cubicBezTo>
                    <a:pt x="1500" y="116"/>
                    <a:pt x="543" y="763"/>
                    <a:pt x="0" y="1642"/>
                  </a:cubicBezTo>
                  <a:lnTo>
                    <a:pt x="8169" y="1642"/>
                  </a:lnTo>
                  <a:cubicBezTo>
                    <a:pt x="7859" y="1409"/>
                    <a:pt x="7523" y="1202"/>
                    <a:pt x="7109" y="1202"/>
                  </a:cubicBezTo>
                  <a:cubicBezTo>
                    <a:pt x="6947" y="1176"/>
                    <a:pt x="6786" y="1163"/>
                    <a:pt x="6626" y="1163"/>
                  </a:cubicBezTo>
                  <a:cubicBezTo>
                    <a:pt x="6146" y="1163"/>
                    <a:pt x="5681" y="1280"/>
                    <a:pt x="5274" y="1512"/>
                  </a:cubicBezTo>
                  <a:cubicBezTo>
                    <a:pt x="4870" y="538"/>
                    <a:pt x="3832" y="0"/>
                    <a:pt x="2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08;p73">
              <a:extLst>
                <a:ext uri="{FF2B5EF4-FFF2-40B4-BE49-F238E27FC236}">
                  <a16:creationId xmlns:a16="http://schemas.microsoft.com/office/drawing/2014/main" xmlns="" id="{359FC336-8685-183B-6951-755C0194B054}"/>
                </a:ext>
              </a:extLst>
            </p:cNvPr>
            <p:cNvSpPr/>
            <p:nvPr/>
          </p:nvSpPr>
          <p:spPr>
            <a:xfrm>
              <a:off x="3231140" y="2380474"/>
              <a:ext cx="416225" cy="472374"/>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09;p73">
              <a:extLst>
                <a:ext uri="{FF2B5EF4-FFF2-40B4-BE49-F238E27FC236}">
                  <a16:creationId xmlns:a16="http://schemas.microsoft.com/office/drawing/2014/main" xmlns="" id="{34D9C9D7-E1E7-AFDD-7C54-68ED75638053}"/>
                </a:ext>
              </a:extLst>
            </p:cNvPr>
            <p:cNvSpPr/>
            <p:nvPr/>
          </p:nvSpPr>
          <p:spPr>
            <a:xfrm rot="3243816" flipH="1">
              <a:off x="3776752" y="3295622"/>
              <a:ext cx="416226" cy="472372"/>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10;p73">
              <a:extLst>
                <a:ext uri="{FF2B5EF4-FFF2-40B4-BE49-F238E27FC236}">
                  <a16:creationId xmlns:a16="http://schemas.microsoft.com/office/drawing/2014/main" xmlns="" id="{835AEF1E-6E94-991A-8137-C81DC55620B0}"/>
                </a:ext>
              </a:extLst>
            </p:cNvPr>
            <p:cNvSpPr/>
            <p:nvPr/>
          </p:nvSpPr>
          <p:spPr>
            <a:xfrm rot="1589871">
              <a:off x="4483549" y="1441586"/>
              <a:ext cx="364522" cy="413696"/>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512156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134" name="Google Shape;1147;p45">
            <a:extLst>
              <a:ext uri="{FF2B5EF4-FFF2-40B4-BE49-F238E27FC236}">
                <a16:creationId xmlns:a16="http://schemas.microsoft.com/office/drawing/2014/main" xmlns="" id="{6C878345-E073-2DB5-880C-6C69006ACC9C}"/>
              </a:ext>
            </a:extLst>
          </p:cNvPr>
          <p:cNvGrpSpPr/>
          <p:nvPr/>
        </p:nvGrpSpPr>
        <p:grpSpPr>
          <a:xfrm>
            <a:off x="3141277" y="2045669"/>
            <a:ext cx="2861446" cy="2322869"/>
            <a:chOff x="3734178" y="1897079"/>
            <a:chExt cx="941451" cy="764253"/>
          </a:xfrm>
        </p:grpSpPr>
        <p:sp>
          <p:nvSpPr>
            <p:cNvPr id="135" name="Google Shape;1148;p45">
              <a:extLst>
                <a:ext uri="{FF2B5EF4-FFF2-40B4-BE49-F238E27FC236}">
                  <a16:creationId xmlns:a16="http://schemas.microsoft.com/office/drawing/2014/main" xmlns="" id="{D5F8DE60-8D00-3E15-CB20-CDAFE3B42A19}"/>
                </a:ext>
              </a:extLst>
            </p:cNvPr>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49;p45">
              <a:extLst>
                <a:ext uri="{FF2B5EF4-FFF2-40B4-BE49-F238E27FC236}">
                  <a16:creationId xmlns:a16="http://schemas.microsoft.com/office/drawing/2014/main" xmlns="" id="{2F119038-CE3D-9A91-9767-FF24414C1FC3}"/>
                </a:ext>
              </a:extLst>
            </p:cNvPr>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50;p45">
              <a:extLst>
                <a:ext uri="{FF2B5EF4-FFF2-40B4-BE49-F238E27FC236}">
                  <a16:creationId xmlns:a16="http://schemas.microsoft.com/office/drawing/2014/main" xmlns="" id="{87F91E95-CC22-10F2-1CDA-AE5077BCBF77}"/>
                </a:ext>
              </a:extLst>
            </p:cNvPr>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51;p45">
              <a:extLst>
                <a:ext uri="{FF2B5EF4-FFF2-40B4-BE49-F238E27FC236}">
                  <a16:creationId xmlns:a16="http://schemas.microsoft.com/office/drawing/2014/main" xmlns="" id="{F45A8CCF-A151-E3A4-52CB-1B959F5A24ED}"/>
                </a:ext>
              </a:extLst>
            </p:cNvPr>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52;p45">
              <a:extLst>
                <a:ext uri="{FF2B5EF4-FFF2-40B4-BE49-F238E27FC236}">
                  <a16:creationId xmlns:a16="http://schemas.microsoft.com/office/drawing/2014/main" xmlns="" id="{D4C35144-5304-2BA3-283D-1F5FE34F3533}"/>
                </a:ext>
              </a:extLst>
            </p:cNvPr>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53;p45">
              <a:extLst>
                <a:ext uri="{FF2B5EF4-FFF2-40B4-BE49-F238E27FC236}">
                  <a16:creationId xmlns:a16="http://schemas.microsoft.com/office/drawing/2014/main" xmlns="" id="{12E0D841-5C8B-55C1-4429-E5F97CECF5A4}"/>
                </a:ext>
              </a:extLst>
            </p:cNvPr>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54;p45">
              <a:extLst>
                <a:ext uri="{FF2B5EF4-FFF2-40B4-BE49-F238E27FC236}">
                  <a16:creationId xmlns:a16="http://schemas.microsoft.com/office/drawing/2014/main" xmlns="" id="{2B65CDEA-74C6-2C36-FC30-CC836A707454}"/>
                </a:ext>
              </a:extLst>
            </p:cNvPr>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55;p45">
              <a:extLst>
                <a:ext uri="{FF2B5EF4-FFF2-40B4-BE49-F238E27FC236}">
                  <a16:creationId xmlns:a16="http://schemas.microsoft.com/office/drawing/2014/main" xmlns="" id="{FB37B8F3-2C6B-FDE2-4A4C-37FCE2489E2F}"/>
                </a:ext>
              </a:extLst>
            </p:cNvPr>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56;p45">
              <a:extLst>
                <a:ext uri="{FF2B5EF4-FFF2-40B4-BE49-F238E27FC236}">
                  <a16:creationId xmlns:a16="http://schemas.microsoft.com/office/drawing/2014/main" xmlns="" id="{78E41C95-F0E2-736B-DB1E-0B3EC02F4966}"/>
                </a:ext>
              </a:extLst>
            </p:cNvPr>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57;p45">
              <a:extLst>
                <a:ext uri="{FF2B5EF4-FFF2-40B4-BE49-F238E27FC236}">
                  <a16:creationId xmlns:a16="http://schemas.microsoft.com/office/drawing/2014/main" xmlns="" id="{B2756ABE-0069-18DF-0BFC-E098F85C7869}"/>
                </a:ext>
              </a:extLst>
            </p:cNvPr>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58;p45">
              <a:extLst>
                <a:ext uri="{FF2B5EF4-FFF2-40B4-BE49-F238E27FC236}">
                  <a16:creationId xmlns:a16="http://schemas.microsoft.com/office/drawing/2014/main" xmlns="" id="{7E3A2DFC-6D58-1146-C353-D8B201CA8CFF}"/>
                </a:ext>
              </a:extLst>
            </p:cNvPr>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59;p45">
              <a:extLst>
                <a:ext uri="{FF2B5EF4-FFF2-40B4-BE49-F238E27FC236}">
                  <a16:creationId xmlns:a16="http://schemas.microsoft.com/office/drawing/2014/main" xmlns="" id="{AF2F0F37-7646-4343-B504-708ED3EEFCA7}"/>
                </a:ext>
              </a:extLst>
            </p:cNvPr>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60;p45">
              <a:extLst>
                <a:ext uri="{FF2B5EF4-FFF2-40B4-BE49-F238E27FC236}">
                  <a16:creationId xmlns:a16="http://schemas.microsoft.com/office/drawing/2014/main" xmlns="" id="{54ADD666-367A-5421-3708-FDE1531667D2}"/>
                </a:ext>
              </a:extLst>
            </p:cNvPr>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61;p45">
              <a:extLst>
                <a:ext uri="{FF2B5EF4-FFF2-40B4-BE49-F238E27FC236}">
                  <a16:creationId xmlns:a16="http://schemas.microsoft.com/office/drawing/2014/main" xmlns="" id="{9B4E663D-D512-60E6-2DC7-3B35A45A2C08}"/>
                </a:ext>
              </a:extLst>
            </p:cNvPr>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62;p45">
              <a:extLst>
                <a:ext uri="{FF2B5EF4-FFF2-40B4-BE49-F238E27FC236}">
                  <a16:creationId xmlns:a16="http://schemas.microsoft.com/office/drawing/2014/main" xmlns="" id="{D6C82AF8-6911-17A7-AA10-7E5D6D5F9C7F}"/>
                </a:ext>
              </a:extLst>
            </p:cNvPr>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63;p45">
              <a:extLst>
                <a:ext uri="{FF2B5EF4-FFF2-40B4-BE49-F238E27FC236}">
                  <a16:creationId xmlns:a16="http://schemas.microsoft.com/office/drawing/2014/main" xmlns="" id="{18983241-1CCC-3A62-F109-269D077BE3A8}"/>
                </a:ext>
              </a:extLst>
            </p:cNvPr>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64;p45">
              <a:extLst>
                <a:ext uri="{FF2B5EF4-FFF2-40B4-BE49-F238E27FC236}">
                  <a16:creationId xmlns:a16="http://schemas.microsoft.com/office/drawing/2014/main" xmlns="" id="{29A963BB-90D3-4BCC-A99F-048C1F705E1D}"/>
                </a:ext>
              </a:extLst>
            </p:cNvPr>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65;p45">
              <a:extLst>
                <a:ext uri="{FF2B5EF4-FFF2-40B4-BE49-F238E27FC236}">
                  <a16:creationId xmlns:a16="http://schemas.microsoft.com/office/drawing/2014/main" xmlns="" id="{305E278F-A83D-90BE-D3A6-4193DF5BECF3}"/>
                </a:ext>
              </a:extLst>
            </p:cNvPr>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66;p45">
              <a:extLst>
                <a:ext uri="{FF2B5EF4-FFF2-40B4-BE49-F238E27FC236}">
                  <a16:creationId xmlns:a16="http://schemas.microsoft.com/office/drawing/2014/main" xmlns="" id="{BB320897-62C3-D504-C2F0-16938FB8DCA7}"/>
                </a:ext>
              </a:extLst>
            </p:cNvPr>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67;p45">
              <a:extLst>
                <a:ext uri="{FF2B5EF4-FFF2-40B4-BE49-F238E27FC236}">
                  <a16:creationId xmlns:a16="http://schemas.microsoft.com/office/drawing/2014/main" xmlns="" id="{6ECADEDB-0417-76E9-1557-7CF11A3328AF}"/>
                </a:ext>
              </a:extLst>
            </p:cNvPr>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68;p45">
              <a:extLst>
                <a:ext uri="{FF2B5EF4-FFF2-40B4-BE49-F238E27FC236}">
                  <a16:creationId xmlns:a16="http://schemas.microsoft.com/office/drawing/2014/main" xmlns="" id="{186543A5-E1D8-FC7C-4601-0358A8610726}"/>
                </a:ext>
              </a:extLst>
            </p:cNvPr>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69;p45">
              <a:extLst>
                <a:ext uri="{FF2B5EF4-FFF2-40B4-BE49-F238E27FC236}">
                  <a16:creationId xmlns:a16="http://schemas.microsoft.com/office/drawing/2014/main" xmlns="" id="{FDC83AA5-E341-2B1F-B136-436A064A2CE9}"/>
                </a:ext>
              </a:extLst>
            </p:cNvPr>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70;p45">
              <a:extLst>
                <a:ext uri="{FF2B5EF4-FFF2-40B4-BE49-F238E27FC236}">
                  <a16:creationId xmlns:a16="http://schemas.microsoft.com/office/drawing/2014/main" xmlns="" id="{E9980980-26CD-1844-5328-7EC905758502}"/>
                </a:ext>
              </a:extLst>
            </p:cNvPr>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71;p45">
              <a:extLst>
                <a:ext uri="{FF2B5EF4-FFF2-40B4-BE49-F238E27FC236}">
                  <a16:creationId xmlns:a16="http://schemas.microsoft.com/office/drawing/2014/main" xmlns="" id="{5682B7E9-26E2-2ED5-5BEE-D230C76BD231}"/>
                </a:ext>
              </a:extLst>
            </p:cNvPr>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72;p45">
              <a:extLst>
                <a:ext uri="{FF2B5EF4-FFF2-40B4-BE49-F238E27FC236}">
                  <a16:creationId xmlns:a16="http://schemas.microsoft.com/office/drawing/2014/main" xmlns="" id="{A641D6B2-325A-F086-49F4-FBE419726A18}"/>
                </a:ext>
              </a:extLst>
            </p:cNvPr>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73;p45">
              <a:extLst>
                <a:ext uri="{FF2B5EF4-FFF2-40B4-BE49-F238E27FC236}">
                  <a16:creationId xmlns:a16="http://schemas.microsoft.com/office/drawing/2014/main" xmlns="" id="{1B1E0648-4159-91D0-9685-7AF32FB787A3}"/>
                </a:ext>
              </a:extLst>
            </p:cNvPr>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74;p45">
              <a:extLst>
                <a:ext uri="{FF2B5EF4-FFF2-40B4-BE49-F238E27FC236}">
                  <a16:creationId xmlns:a16="http://schemas.microsoft.com/office/drawing/2014/main" xmlns="" id="{0ABF61FB-E494-7117-E219-44D5DCA995E1}"/>
                </a:ext>
              </a:extLst>
            </p:cNvPr>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75;p45">
              <a:extLst>
                <a:ext uri="{FF2B5EF4-FFF2-40B4-BE49-F238E27FC236}">
                  <a16:creationId xmlns:a16="http://schemas.microsoft.com/office/drawing/2014/main" xmlns="" id="{D2F7AAA5-CC4D-8CD2-4E69-7A0DDE55A593}"/>
                </a:ext>
              </a:extLst>
            </p:cNvPr>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76;p45">
              <a:extLst>
                <a:ext uri="{FF2B5EF4-FFF2-40B4-BE49-F238E27FC236}">
                  <a16:creationId xmlns:a16="http://schemas.microsoft.com/office/drawing/2014/main" xmlns="" id="{DD4290BF-0750-D947-B6AB-79AC6F9A8FCB}"/>
                </a:ext>
              </a:extLst>
            </p:cNvPr>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77;p45">
              <a:extLst>
                <a:ext uri="{FF2B5EF4-FFF2-40B4-BE49-F238E27FC236}">
                  <a16:creationId xmlns:a16="http://schemas.microsoft.com/office/drawing/2014/main" xmlns="" id="{1ED04C37-AAB5-6F01-9A87-4EBEA84DB3C6}"/>
                </a:ext>
              </a:extLst>
            </p:cNvPr>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78;p45">
              <a:extLst>
                <a:ext uri="{FF2B5EF4-FFF2-40B4-BE49-F238E27FC236}">
                  <a16:creationId xmlns:a16="http://schemas.microsoft.com/office/drawing/2014/main" xmlns="" id="{C2A9CDBC-6DF5-98B2-9E89-B87795FE3C88}"/>
                </a:ext>
              </a:extLst>
            </p:cNvPr>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79;p45">
              <a:extLst>
                <a:ext uri="{FF2B5EF4-FFF2-40B4-BE49-F238E27FC236}">
                  <a16:creationId xmlns:a16="http://schemas.microsoft.com/office/drawing/2014/main" xmlns="" id="{A44278D4-64B2-FD95-FB23-FDB828671FD8}"/>
                </a:ext>
              </a:extLst>
            </p:cNvPr>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80;p45">
              <a:extLst>
                <a:ext uri="{FF2B5EF4-FFF2-40B4-BE49-F238E27FC236}">
                  <a16:creationId xmlns:a16="http://schemas.microsoft.com/office/drawing/2014/main" xmlns="" id="{566F327E-2F6D-0261-A434-1AF5E9BC49A9}"/>
                </a:ext>
              </a:extLst>
            </p:cNvPr>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81;p45">
              <a:extLst>
                <a:ext uri="{FF2B5EF4-FFF2-40B4-BE49-F238E27FC236}">
                  <a16:creationId xmlns:a16="http://schemas.microsoft.com/office/drawing/2014/main" xmlns="" id="{29DD732B-3CFD-9732-D605-AEC149B20C63}"/>
                </a:ext>
              </a:extLst>
            </p:cNvPr>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82;p45">
              <a:extLst>
                <a:ext uri="{FF2B5EF4-FFF2-40B4-BE49-F238E27FC236}">
                  <a16:creationId xmlns:a16="http://schemas.microsoft.com/office/drawing/2014/main" xmlns="" id="{5E7E503D-5B39-42A6-9309-289A8C411D13}"/>
                </a:ext>
              </a:extLst>
            </p:cNvPr>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83;p45">
              <a:extLst>
                <a:ext uri="{FF2B5EF4-FFF2-40B4-BE49-F238E27FC236}">
                  <a16:creationId xmlns:a16="http://schemas.microsoft.com/office/drawing/2014/main" xmlns="" id="{72529CCE-4737-EF19-7728-09B0469BED47}"/>
                </a:ext>
              </a:extLst>
            </p:cNvPr>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84;p45">
              <a:extLst>
                <a:ext uri="{FF2B5EF4-FFF2-40B4-BE49-F238E27FC236}">
                  <a16:creationId xmlns:a16="http://schemas.microsoft.com/office/drawing/2014/main" xmlns="" id="{684AF71A-C132-7A0B-0068-4C8870719E43}"/>
                </a:ext>
              </a:extLst>
            </p:cNvPr>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85;p45">
              <a:extLst>
                <a:ext uri="{FF2B5EF4-FFF2-40B4-BE49-F238E27FC236}">
                  <a16:creationId xmlns:a16="http://schemas.microsoft.com/office/drawing/2014/main" xmlns="" id="{71D020E6-2B02-840E-D7ED-601FB4062508}"/>
                </a:ext>
              </a:extLst>
            </p:cNvPr>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86;p45">
              <a:extLst>
                <a:ext uri="{FF2B5EF4-FFF2-40B4-BE49-F238E27FC236}">
                  <a16:creationId xmlns:a16="http://schemas.microsoft.com/office/drawing/2014/main" xmlns="" id="{A2E64DFC-44F5-6067-48DB-456F8D1C3871}"/>
                </a:ext>
              </a:extLst>
            </p:cNvPr>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87;p45">
              <a:extLst>
                <a:ext uri="{FF2B5EF4-FFF2-40B4-BE49-F238E27FC236}">
                  <a16:creationId xmlns:a16="http://schemas.microsoft.com/office/drawing/2014/main" xmlns="" id="{A62CF514-35FC-A988-E43A-4E40FA4E1458}"/>
                </a:ext>
              </a:extLst>
            </p:cNvPr>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88;p45">
              <a:extLst>
                <a:ext uri="{FF2B5EF4-FFF2-40B4-BE49-F238E27FC236}">
                  <a16:creationId xmlns:a16="http://schemas.microsoft.com/office/drawing/2014/main" xmlns="" id="{FE7994CF-D861-69D8-982A-5F34CFBDAE4D}"/>
                </a:ext>
              </a:extLst>
            </p:cNvPr>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89;p45">
              <a:extLst>
                <a:ext uri="{FF2B5EF4-FFF2-40B4-BE49-F238E27FC236}">
                  <a16:creationId xmlns:a16="http://schemas.microsoft.com/office/drawing/2014/main" xmlns="" id="{CCCFB38E-EF27-23EA-E2B8-C57A59A6FF9F}"/>
                </a:ext>
              </a:extLst>
            </p:cNvPr>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90;p45">
              <a:extLst>
                <a:ext uri="{FF2B5EF4-FFF2-40B4-BE49-F238E27FC236}">
                  <a16:creationId xmlns:a16="http://schemas.microsoft.com/office/drawing/2014/main" xmlns="" id="{5DF40532-14B0-D2E0-9832-78876FFC135C}"/>
                </a:ext>
              </a:extLst>
            </p:cNvPr>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91;p45">
              <a:extLst>
                <a:ext uri="{FF2B5EF4-FFF2-40B4-BE49-F238E27FC236}">
                  <a16:creationId xmlns:a16="http://schemas.microsoft.com/office/drawing/2014/main" xmlns="" id="{065EB897-F70E-1EA6-8676-CBECCF33E32A}"/>
                </a:ext>
              </a:extLst>
            </p:cNvPr>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F6AE659B-DB7C-A189-3F71-91C9AE891D5E}"/>
              </a:ext>
            </a:extLst>
          </p:cNvPr>
          <p:cNvSpPr txBox="1"/>
          <p:nvPr/>
        </p:nvSpPr>
        <p:spPr>
          <a:xfrm>
            <a:off x="2907029" y="731499"/>
            <a:ext cx="3145413" cy="477054"/>
          </a:xfrm>
          <a:prstGeom prst="rect">
            <a:avLst/>
          </a:prstGeom>
          <a:noFill/>
        </p:spPr>
        <p:txBody>
          <a:bodyPr wrap="none" rtlCol="0">
            <a:spAutoFit/>
          </a:bodyPr>
          <a:lstStyle/>
          <a:p>
            <a:r>
              <a:rPr lang="en-US" sz="2500" b="1"/>
              <a:t>CÁC EM NHỚ NHÉ!</a:t>
            </a:r>
          </a:p>
        </p:txBody>
      </p:sp>
      <p:grpSp>
        <p:nvGrpSpPr>
          <p:cNvPr id="179" name="Google Shape;1078;p43">
            <a:extLst>
              <a:ext uri="{FF2B5EF4-FFF2-40B4-BE49-F238E27FC236}">
                <a16:creationId xmlns:a16="http://schemas.microsoft.com/office/drawing/2014/main" xmlns="" id="{3BD97CB6-E7B7-343F-A41C-EA975BBF931E}"/>
              </a:ext>
            </a:extLst>
          </p:cNvPr>
          <p:cNvGrpSpPr/>
          <p:nvPr/>
        </p:nvGrpSpPr>
        <p:grpSpPr>
          <a:xfrm>
            <a:off x="31314" y="1662749"/>
            <a:ext cx="3304119" cy="1498251"/>
            <a:chOff x="6757177" y="2859285"/>
            <a:chExt cx="799893" cy="555460"/>
          </a:xfrm>
        </p:grpSpPr>
        <p:sp>
          <p:nvSpPr>
            <p:cNvPr id="180" name="Google Shape;1079;p43">
              <a:extLst>
                <a:ext uri="{FF2B5EF4-FFF2-40B4-BE49-F238E27FC236}">
                  <a16:creationId xmlns:a16="http://schemas.microsoft.com/office/drawing/2014/main" xmlns="" id="{D1D7A402-6979-E104-2EB5-B4B75C619E07}"/>
                </a:ext>
              </a:extLst>
            </p:cNvPr>
            <p:cNvSpPr/>
            <p:nvPr/>
          </p:nvSpPr>
          <p:spPr>
            <a:xfrm>
              <a:off x="6757177" y="2938775"/>
              <a:ext cx="799893"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latin typeface="Life Savers ExtraBold"/>
                <a:ea typeface="Life Savers ExtraBold"/>
                <a:cs typeface="Life Savers ExtraBold"/>
                <a:sym typeface="Life Savers ExtraBold"/>
              </a:endParaRPr>
            </a:p>
          </p:txBody>
        </p:sp>
        <p:sp>
          <p:nvSpPr>
            <p:cNvPr id="181" name="Google Shape;1080;p43">
              <a:extLst>
                <a:ext uri="{FF2B5EF4-FFF2-40B4-BE49-F238E27FC236}">
                  <a16:creationId xmlns:a16="http://schemas.microsoft.com/office/drawing/2014/main" xmlns="" id="{064AC4E3-DCE9-6412-B12B-60CDA28776C2}"/>
                </a:ext>
              </a:extLst>
            </p:cNvPr>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075;p43">
            <a:extLst>
              <a:ext uri="{FF2B5EF4-FFF2-40B4-BE49-F238E27FC236}">
                <a16:creationId xmlns:a16="http://schemas.microsoft.com/office/drawing/2014/main" xmlns="" id="{7B62E1A9-C34D-61E1-C97C-2314CE4A11D5}"/>
              </a:ext>
            </a:extLst>
          </p:cNvPr>
          <p:cNvGrpSpPr/>
          <p:nvPr/>
        </p:nvGrpSpPr>
        <p:grpSpPr>
          <a:xfrm>
            <a:off x="5597972" y="1449314"/>
            <a:ext cx="3587738" cy="1621508"/>
            <a:chOff x="6757177" y="2859285"/>
            <a:chExt cx="840505" cy="555460"/>
          </a:xfrm>
        </p:grpSpPr>
        <p:sp>
          <p:nvSpPr>
            <p:cNvPr id="183" name="Google Shape;1076;p43">
              <a:extLst>
                <a:ext uri="{FF2B5EF4-FFF2-40B4-BE49-F238E27FC236}">
                  <a16:creationId xmlns:a16="http://schemas.microsoft.com/office/drawing/2014/main" xmlns="" id="{E70655AF-B2E7-FEC3-3046-4AD8892B386F}"/>
                </a:ext>
              </a:extLst>
            </p:cNvPr>
            <p:cNvSpPr/>
            <p:nvPr/>
          </p:nvSpPr>
          <p:spPr>
            <a:xfrm>
              <a:off x="6757177" y="2938775"/>
              <a:ext cx="840505"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100">
                <a:solidFill>
                  <a:schemeClr val="tx1"/>
                </a:solidFill>
                <a:latin typeface="+mj-lt"/>
                <a:ea typeface="Life Savers ExtraBold"/>
                <a:cs typeface="Life Savers ExtraBold"/>
                <a:sym typeface="Life Savers ExtraBold"/>
              </a:endParaRPr>
            </a:p>
          </p:txBody>
        </p:sp>
        <p:sp>
          <p:nvSpPr>
            <p:cNvPr id="184" name="Google Shape;1077;p43">
              <a:extLst>
                <a:ext uri="{FF2B5EF4-FFF2-40B4-BE49-F238E27FC236}">
                  <a16:creationId xmlns:a16="http://schemas.microsoft.com/office/drawing/2014/main" xmlns="" id="{F7A9B22F-C387-A212-E8FF-1DDF7BEA1E61}"/>
                </a:ext>
              </a:extLst>
            </p:cNvPr>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FAF355B5-20E3-5D4E-2FB9-0690720C0226}"/>
              </a:ext>
            </a:extLst>
          </p:cNvPr>
          <p:cNvSpPr txBox="1"/>
          <p:nvPr/>
        </p:nvSpPr>
        <p:spPr>
          <a:xfrm>
            <a:off x="274336" y="2143638"/>
            <a:ext cx="2614484" cy="872034"/>
          </a:xfrm>
          <a:prstGeom prst="rect">
            <a:avLst/>
          </a:prstGeom>
          <a:noFill/>
        </p:spPr>
        <p:txBody>
          <a:bodyPr wrap="square" rtlCol="0">
            <a:spAutoFit/>
          </a:bodyPr>
          <a:lstStyle/>
          <a:p>
            <a:pPr algn="ctr">
              <a:lnSpc>
                <a:spcPct val="150000"/>
              </a:lnSpc>
            </a:pPr>
            <a:r>
              <a:rPr lang="en-US" sz="1800"/>
              <a:t>Ôn tập nội dung chủ đề ngày hôm nay</a:t>
            </a:r>
          </a:p>
        </p:txBody>
      </p:sp>
      <p:sp>
        <p:nvSpPr>
          <p:cNvPr id="185" name="TextBox 184">
            <a:extLst>
              <a:ext uri="{FF2B5EF4-FFF2-40B4-BE49-F238E27FC236}">
                <a16:creationId xmlns:a16="http://schemas.microsoft.com/office/drawing/2014/main" xmlns="" id="{95FF9F73-A8BD-1E50-DECA-D9DD7DBD58DD}"/>
              </a:ext>
            </a:extLst>
          </p:cNvPr>
          <p:cNvSpPr txBox="1"/>
          <p:nvPr/>
        </p:nvSpPr>
        <p:spPr>
          <a:xfrm>
            <a:off x="6084599" y="1988855"/>
            <a:ext cx="2614484" cy="872034"/>
          </a:xfrm>
          <a:prstGeom prst="rect">
            <a:avLst/>
          </a:prstGeom>
          <a:noFill/>
        </p:spPr>
        <p:txBody>
          <a:bodyPr wrap="square" rtlCol="0">
            <a:spAutoFit/>
          </a:bodyPr>
          <a:lstStyle/>
          <a:p>
            <a:pPr algn="ctr">
              <a:lnSpc>
                <a:spcPct val="150000"/>
              </a:lnSpc>
            </a:pPr>
            <a:r>
              <a:rPr lang="en-US" sz="1800"/>
              <a:t>Đọc trước, chuẩn bị cho bài của chủ đề sau</a:t>
            </a:r>
          </a:p>
        </p:txBody>
      </p:sp>
    </p:spTree>
    <p:extLst>
      <p:ext uri="{BB962C8B-B14F-4D97-AF65-F5344CB8AC3E}">
        <p14:creationId xmlns:p14="http://schemas.microsoft.com/office/powerpoint/2010/main" val="847708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barn(inVertical)">
                                      <p:cBhvr>
                                        <p:cTn id="12" dur="500"/>
                                        <p:tgtEl>
                                          <p:spTgt spid="1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arn(inVertical)">
                                      <p:cBhvr>
                                        <p:cTn id="20" dur="500"/>
                                        <p:tgtEl>
                                          <p:spTgt spid="18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barn(inVertical)">
                                      <p:cBhvr>
                                        <p:cTn id="23"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0"/>
        <p:cNvGrpSpPr/>
        <p:nvPr/>
      </p:nvGrpSpPr>
      <p:grpSpPr>
        <a:xfrm>
          <a:off x="0" y="0"/>
          <a:ext cx="0" cy="0"/>
          <a:chOff x="0" y="0"/>
          <a:chExt cx="0" cy="0"/>
        </a:xfrm>
      </p:grpSpPr>
      <p:sp>
        <p:nvSpPr>
          <p:cNvPr id="2641" name="Google Shape;2641;p75"/>
          <p:cNvSpPr txBox="1">
            <a:spLocks noGrp="1"/>
          </p:cNvSpPr>
          <p:nvPr>
            <p:ph type="title"/>
          </p:nvPr>
        </p:nvSpPr>
        <p:spPr>
          <a:xfrm flipH="1">
            <a:off x="1309380" y="727753"/>
            <a:ext cx="6814083" cy="767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a:latin typeface="+mj-lt"/>
              </a:rPr>
              <a:t>C</a:t>
            </a:r>
            <a:r>
              <a:rPr lang="en">
                <a:latin typeface="+mj-lt"/>
              </a:rPr>
              <a:t>ảm ơn các em </a:t>
            </a:r>
            <a:br>
              <a:rPr lang="en">
                <a:latin typeface="+mj-lt"/>
              </a:rPr>
            </a:br>
            <a:r>
              <a:rPr lang="en">
                <a:latin typeface="+mj-lt"/>
              </a:rPr>
              <a:t>đã chú ý lắng nghe bài giảng!</a:t>
            </a:r>
            <a:endParaRPr>
              <a:latin typeface="+mj-lt"/>
            </a:endParaRPr>
          </a:p>
        </p:txBody>
      </p:sp>
      <p:grpSp>
        <p:nvGrpSpPr>
          <p:cNvPr id="2661" name="Google Shape;2661;p75"/>
          <p:cNvGrpSpPr/>
          <p:nvPr/>
        </p:nvGrpSpPr>
        <p:grpSpPr>
          <a:xfrm>
            <a:off x="2670233" y="2529952"/>
            <a:ext cx="7752494" cy="2596687"/>
            <a:chOff x="830529" y="2546923"/>
            <a:chExt cx="7752494" cy="2596687"/>
          </a:xfrm>
        </p:grpSpPr>
        <p:sp>
          <p:nvSpPr>
            <p:cNvPr id="2662" name="Google Shape;2662;p75"/>
            <p:cNvSpPr/>
            <p:nvPr/>
          </p:nvSpPr>
          <p:spPr>
            <a:xfrm>
              <a:off x="3104646" y="4261991"/>
              <a:ext cx="4519556" cy="881593"/>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5"/>
            <p:cNvSpPr/>
            <p:nvPr/>
          </p:nvSpPr>
          <p:spPr>
            <a:xfrm>
              <a:off x="15196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5"/>
            <p:cNvSpPr/>
            <p:nvPr/>
          </p:nvSpPr>
          <p:spPr>
            <a:xfrm>
              <a:off x="6870285" y="4838794"/>
              <a:ext cx="754062" cy="30481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5"/>
            <p:cNvSpPr/>
            <p:nvPr/>
          </p:nvSpPr>
          <p:spPr>
            <a:xfrm>
              <a:off x="2350643" y="4783523"/>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5"/>
            <p:cNvSpPr/>
            <p:nvPr/>
          </p:nvSpPr>
          <p:spPr>
            <a:xfrm>
              <a:off x="5228610"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5"/>
            <p:cNvSpPr/>
            <p:nvPr/>
          </p:nvSpPr>
          <p:spPr>
            <a:xfrm>
              <a:off x="5115352"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5"/>
            <p:cNvSpPr/>
            <p:nvPr/>
          </p:nvSpPr>
          <p:spPr>
            <a:xfrm>
              <a:off x="5425607"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5"/>
            <p:cNvSpPr/>
            <p:nvPr/>
          </p:nvSpPr>
          <p:spPr>
            <a:xfrm>
              <a:off x="539845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5"/>
            <p:cNvSpPr/>
            <p:nvPr/>
          </p:nvSpPr>
          <p:spPr>
            <a:xfrm>
              <a:off x="5312349"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5"/>
            <p:cNvSpPr/>
            <p:nvPr/>
          </p:nvSpPr>
          <p:spPr>
            <a:xfrm>
              <a:off x="5199179"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5"/>
            <p:cNvSpPr/>
            <p:nvPr/>
          </p:nvSpPr>
          <p:spPr>
            <a:xfrm>
              <a:off x="512446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5"/>
            <p:cNvSpPr/>
            <p:nvPr/>
          </p:nvSpPr>
          <p:spPr>
            <a:xfrm>
              <a:off x="5303327"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5"/>
            <p:cNvSpPr/>
            <p:nvPr/>
          </p:nvSpPr>
          <p:spPr>
            <a:xfrm>
              <a:off x="5142593"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5"/>
            <p:cNvSpPr/>
            <p:nvPr/>
          </p:nvSpPr>
          <p:spPr>
            <a:xfrm>
              <a:off x="4379480" y="4794822"/>
              <a:ext cx="140494" cy="348783"/>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5"/>
            <p:cNvSpPr/>
            <p:nvPr/>
          </p:nvSpPr>
          <p:spPr>
            <a:xfrm>
              <a:off x="4388590" y="4702849"/>
              <a:ext cx="273982" cy="80758"/>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5"/>
            <p:cNvSpPr/>
            <p:nvPr/>
          </p:nvSpPr>
          <p:spPr>
            <a:xfrm>
              <a:off x="4189315" y="4794822"/>
              <a:ext cx="151793" cy="226508"/>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5"/>
            <p:cNvSpPr/>
            <p:nvPr/>
          </p:nvSpPr>
          <p:spPr>
            <a:xfrm>
              <a:off x="4275331" y="4794822"/>
              <a:ext cx="92933" cy="247004"/>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5"/>
            <p:cNvSpPr/>
            <p:nvPr/>
          </p:nvSpPr>
          <p:spPr>
            <a:xfrm>
              <a:off x="4359071" y="4794822"/>
              <a:ext cx="104320" cy="240084"/>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5"/>
            <p:cNvSpPr/>
            <p:nvPr/>
          </p:nvSpPr>
          <p:spPr>
            <a:xfrm>
              <a:off x="4379480" y="4774501"/>
              <a:ext cx="188056" cy="217398"/>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5"/>
            <p:cNvSpPr/>
            <p:nvPr/>
          </p:nvSpPr>
          <p:spPr>
            <a:xfrm>
              <a:off x="4397612" y="4772048"/>
              <a:ext cx="253661" cy="142859"/>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5"/>
            <p:cNvSpPr/>
            <p:nvPr/>
          </p:nvSpPr>
          <p:spPr>
            <a:xfrm>
              <a:off x="4293463" y="4723259"/>
              <a:ext cx="178946" cy="116407"/>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5"/>
            <p:cNvSpPr/>
            <p:nvPr/>
          </p:nvSpPr>
          <p:spPr>
            <a:xfrm>
              <a:off x="4510782" y="4991820"/>
              <a:ext cx="113341" cy="104232"/>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5"/>
            <p:cNvSpPr/>
            <p:nvPr/>
          </p:nvSpPr>
          <p:spPr>
            <a:xfrm>
              <a:off x="6009767" y="4774501"/>
              <a:ext cx="56758" cy="369104"/>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5"/>
            <p:cNvSpPr/>
            <p:nvPr/>
          </p:nvSpPr>
          <p:spPr>
            <a:xfrm>
              <a:off x="5774317" y="4730616"/>
              <a:ext cx="274069" cy="86189"/>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5"/>
            <p:cNvSpPr/>
            <p:nvPr/>
          </p:nvSpPr>
          <p:spPr>
            <a:xfrm>
              <a:off x="6095872" y="4765391"/>
              <a:ext cx="197078" cy="199355"/>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5"/>
            <p:cNvSpPr/>
            <p:nvPr/>
          </p:nvSpPr>
          <p:spPr>
            <a:xfrm>
              <a:off x="6077740" y="4774501"/>
              <a:ext cx="131385" cy="22887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5"/>
            <p:cNvSpPr/>
            <p:nvPr/>
          </p:nvSpPr>
          <p:spPr>
            <a:xfrm>
              <a:off x="6030177" y="4774501"/>
              <a:ext cx="83824" cy="250332"/>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5"/>
            <p:cNvSpPr/>
            <p:nvPr/>
          </p:nvSpPr>
          <p:spPr>
            <a:xfrm>
              <a:off x="5917006" y="4765391"/>
              <a:ext cx="140407" cy="247179"/>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5"/>
            <p:cNvSpPr/>
            <p:nvPr/>
          </p:nvSpPr>
          <p:spPr>
            <a:xfrm>
              <a:off x="5821880" y="4765391"/>
              <a:ext cx="217398" cy="188056"/>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5"/>
            <p:cNvSpPr/>
            <p:nvPr/>
          </p:nvSpPr>
          <p:spPr>
            <a:xfrm>
              <a:off x="5953182" y="4721156"/>
              <a:ext cx="199355" cy="91882"/>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5"/>
            <p:cNvSpPr/>
            <p:nvPr/>
          </p:nvSpPr>
          <p:spPr>
            <a:xfrm>
              <a:off x="5869443" y="5030361"/>
              <a:ext cx="140407" cy="78218"/>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3" name="Google Shape;2693;p75"/>
            <p:cNvGrpSpPr/>
            <p:nvPr/>
          </p:nvGrpSpPr>
          <p:grpSpPr>
            <a:xfrm>
              <a:off x="4137206" y="2546923"/>
              <a:ext cx="2058298" cy="1992042"/>
              <a:chOff x="3858737" y="2260509"/>
              <a:chExt cx="2388926" cy="2312026"/>
            </a:xfrm>
          </p:grpSpPr>
          <p:sp>
            <p:nvSpPr>
              <p:cNvPr id="2694" name="Google Shape;2694;p75"/>
              <p:cNvSpPr/>
              <p:nvPr/>
            </p:nvSpPr>
            <p:spPr>
              <a:xfrm>
                <a:off x="3935644" y="3601040"/>
                <a:ext cx="348783" cy="387235"/>
              </a:xfrm>
              <a:custGeom>
                <a:avLst/>
                <a:gdLst/>
                <a:ahLst/>
                <a:cxnLst/>
                <a:rect l="l" t="t" r="r" b="b"/>
                <a:pathLst>
                  <a:path w="3982" h="4421" extrusionOk="0">
                    <a:moveTo>
                      <a:pt x="3542" y="0"/>
                    </a:moveTo>
                    <a:cubicBezTo>
                      <a:pt x="2043" y="957"/>
                      <a:pt x="751" y="2353"/>
                      <a:pt x="1" y="3981"/>
                    </a:cubicBezTo>
                    <a:cubicBezTo>
                      <a:pt x="1" y="4188"/>
                      <a:pt x="1" y="4291"/>
                      <a:pt x="208" y="4421"/>
                    </a:cubicBezTo>
                    <a:cubicBezTo>
                      <a:pt x="311" y="4421"/>
                      <a:pt x="415" y="4421"/>
                      <a:pt x="544" y="4188"/>
                    </a:cubicBezTo>
                    <a:cubicBezTo>
                      <a:pt x="1190" y="2689"/>
                      <a:pt x="2353" y="1396"/>
                      <a:pt x="3879" y="543"/>
                    </a:cubicBezTo>
                    <a:cubicBezTo>
                      <a:pt x="3982" y="414"/>
                      <a:pt x="3982" y="207"/>
                      <a:pt x="3982" y="104"/>
                    </a:cubicBezTo>
                    <a:cubicBezTo>
                      <a:pt x="3879" y="0"/>
                      <a:pt x="3775" y="0"/>
                      <a:pt x="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5"/>
              <p:cNvSpPr/>
              <p:nvPr/>
            </p:nvSpPr>
            <p:spPr>
              <a:xfrm>
                <a:off x="3858737" y="3920319"/>
                <a:ext cx="208377" cy="174917"/>
              </a:xfrm>
              <a:custGeom>
                <a:avLst/>
                <a:gdLst/>
                <a:ahLst/>
                <a:cxnLst/>
                <a:rect l="l" t="t" r="r" b="b"/>
                <a:pathLst>
                  <a:path w="2379" h="1997" extrusionOk="0">
                    <a:moveTo>
                      <a:pt x="1293" y="0"/>
                    </a:moveTo>
                    <a:cubicBezTo>
                      <a:pt x="879" y="233"/>
                      <a:pt x="439" y="543"/>
                      <a:pt x="129" y="1086"/>
                    </a:cubicBezTo>
                    <a:cubicBezTo>
                      <a:pt x="129" y="1189"/>
                      <a:pt x="0" y="1293"/>
                      <a:pt x="129" y="1422"/>
                    </a:cubicBezTo>
                    <a:lnTo>
                      <a:pt x="233" y="1525"/>
                    </a:lnTo>
                    <a:cubicBezTo>
                      <a:pt x="336" y="1525"/>
                      <a:pt x="336" y="1422"/>
                      <a:pt x="439" y="1422"/>
                    </a:cubicBezTo>
                    <a:lnTo>
                      <a:pt x="712" y="1150"/>
                    </a:lnTo>
                    <a:lnTo>
                      <a:pt x="712" y="1150"/>
                    </a:lnTo>
                    <a:cubicBezTo>
                      <a:pt x="614" y="1268"/>
                      <a:pt x="543" y="1457"/>
                      <a:pt x="543" y="1629"/>
                    </a:cubicBezTo>
                    <a:lnTo>
                      <a:pt x="543" y="1836"/>
                    </a:lnTo>
                    <a:cubicBezTo>
                      <a:pt x="543" y="1836"/>
                      <a:pt x="589" y="1882"/>
                      <a:pt x="619" y="1882"/>
                    </a:cubicBezTo>
                    <a:cubicBezTo>
                      <a:pt x="635" y="1882"/>
                      <a:pt x="646" y="1870"/>
                      <a:pt x="646" y="1836"/>
                    </a:cubicBezTo>
                    <a:cubicBezTo>
                      <a:pt x="776" y="1836"/>
                      <a:pt x="776" y="1836"/>
                      <a:pt x="776" y="1732"/>
                    </a:cubicBezTo>
                    <a:cubicBezTo>
                      <a:pt x="982" y="1629"/>
                      <a:pt x="1086" y="1422"/>
                      <a:pt x="1189" y="1190"/>
                    </a:cubicBezTo>
                    <a:lnTo>
                      <a:pt x="1189" y="1190"/>
                    </a:lnTo>
                    <a:cubicBezTo>
                      <a:pt x="1086" y="1422"/>
                      <a:pt x="1086" y="1629"/>
                      <a:pt x="1086" y="1836"/>
                    </a:cubicBezTo>
                    <a:cubicBezTo>
                      <a:pt x="1086" y="1836"/>
                      <a:pt x="1086" y="1939"/>
                      <a:pt x="1189" y="1939"/>
                    </a:cubicBezTo>
                    <a:cubicBezTo>
                      <a:pt x="1189" y="1982"/>
                      <a:pt x="1201" y="1996"/>
                      <a:pt x="1216" y="1996"/>
                    </a:cubicBezTo>
                    <a:cubicBezTo>
                      <a:pt x="1247" y="1996"/>
                      <a:pt x="1293" y="1939"/>
                      <a:pt x="1293" y="1939"/>
                    </a:cubicBezTo>
                    <a:cubicBezTo>
                      <a:pt x="1422" y="1939"/>
                      <a:pt x="1422" y="1836"/>
                      <a:pt x="1422" y="1836"/>
                    </a:cubicBezTo>
                    <a:cubicBezTo>
                      <a:pt x="1525" y="1525"/>
                      <a:pt x="1629" y="1293"/>
                      <a:pt x="1835" y="1086"/>
                    </a:cubicBezTo>
                    <a:cubicBezTo>
                      <a:pt x="1939" y="1086"/>
                      <a:pt x="1939" y="1189"/>
                      <a:pt x="2068" y="1189"/>
                    </a:cubicBezTo>
                    <a:cubicBezTo>
                      <a:pt x="2171" y="1189"/>
                      <a:pt x="2171" y="1293"/>
                      <a:pt x="2275" y="1293"/>
                    </a:cubicBezTo>
                    <a:lnTo>
                      <a:pt x="2378" y="1189"/>
                    </a:lnTo>
                    <a:lnTo>
                      <a:pt x="2378" y="1086"/>
                    </a:lnTo>
                    <a:cubicBezTo>
                      <a:pt x="2068" y="543"/>
                      <a:pt x="1732" y="233"/>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5"/>
              <p:cNvSpPr/>
              <p:nvPr/>
            </p:nvSpPr>
            <p:spPr>
              <a:xfrm>
                <a:off x="4755343" y="4036380"/>
                <a:ext cx="151793" cy="497599"/>
              </a:xfrm>
              <a:custGeom>
                <a:avLst/>
                <a:gdLst/>
                <a:ahLst/>
                <a:cxnLst/>
                <a:rect l="l" t="t" r="r" b="b"/>
                <a:pathLst>
                  <a:path w="1733" h="5681" extrusionOk="0">
                    <a:moveTo>
                      <a:pt x="1410" y="0"/>
                    </a:moveTo>
                    <a:cubicBezTo>
                      <a:pt x="1326" y="0"/>
                      <a:pt x="1242" y="32"/>
                      <a:pt x="1190" y="97"/>
                    </a:cubicBezTo>
                    <a:cubicBezTo>
                      <a:pt x="440" y="1053"/>
                      <a:pt x="1" y="2346"/>
                      <a:pt x="1" y="3638"/>
                    </a:cubicBezTo>
                    <a:cubicBezTo>
                      <a:pt x="1" y="4285"/>
                      <a:pt x="104" y="4931"/>
                      <a:pt x="337" y="5474"/>
                    </a:cubicBezTo>
                    <a:cubicBezTo>
                      <a:pt x="337" y="5577"/>
                      <a:pt x="544" y="5681"/>
                      <a:pt x="647" y="5681"/>
                    </a:cubicBezTo>
                    <a:cubicBezTo>
                      <a:pt x="880" y="5577"/>
                      <a:pt x="880" y="5474"/>
                      <a:pt x="880" y="5267"/>
                    </a:cubicBezTo>
                    <a:cubicBezTo>
                      <a:pt x="647" y="4724"/>
                      <a:pt x="544" y="4181"/>
                      <a:pt x="544" y="3638"/>
                    </a:cubicBezTo>
                    <a:cubicBezTo>
                      <a:pt x="544" y="2553"/>
                      <a:pt x="983" y="1389"/>
                      <a:pt x="1629" y="511"/>
                    </a:cubicBezTo>
                    <a:cubicBezTo>
                      <a:pt x="1733" y="304"/>
                      <a:pt x="1733" y="200"/>
                      <a:pt x="1629" y="97"/>
                    </a:cubicBezTo>
                    <a:cubicBezTo>
                      <a:pt x="1578" y="32"/>
                      <a:pt x="1494"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5"/>
              <p:cNvSpPr/>
              <p:nvPr/>
            </p:nvSpPr>
            <p:spPr>
              <a:xfrm>
                <a:off x="4594609" y="4469180"/>
                <a:ext cx="226508" cy="103356"/>
              </a:xfrm>
              <a:custGeom>
                <a:avLst/>
                <a:gdLst/>
                <a:ahLst/>
                <a:cxnLst/>
                <a:rect l="l" t="t" r="r" b="b"/>
                <a:pathLst>
                  <a:path w="2586" h="1180" extrusionOk="0">
                    <a:moveTo>
                      <a:pt x="1328" y="1"/>
                    </a:moveTo>
                    <a:cubicBezTo>
                      <a:pt x="355" y="1"/>
                      <a:pt x="0" y="1179"/>
                      <a:pt x="0" y="1179"/>
                    </a:cubicBezTo>
                    <a:lnTo>
                      <a:pt x="2585" y="533"/>
                    </a:lnTo>
                    <a:cubicBezTo>
                      <a:pt x="2083" y="145"/>
                      <a:pt x="1668"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5"/>
              <p:cNvSpPr/>
              <p:nvPr/>
            </p:nvSpPr>
            <p:spPr>
              <a:xfrm>
                <a:off x="4096466" y="2260509"/>
                <a:ext cx="1942746" cy="1942834"/>
              </a:xfrm>
              <a:custGeom>
                <a:avLst/>
                <a:gdLst/>
                <a:ahLst/>
                <a:cxnLst/>
                <a:rect l="l" t="t" r="r" b="b"/>
                <a:pathLst>
                  <a:path w="22180" h="22181" extrusionOk="0">
                    <a:moveTo>
                      <a:pt x="11090" y="1"/>
                    </a:moveTo>
                    <a:cubicBezTo>
                      <a:pt x="10340" y="1"/>
                      <a:pt x="9565" y="104"/>
                      <a:pt x="8815" y="337"/>
                    </a:cubicBezTo>
                    <a:cubicBezTo>
                      <a:pt x="3878" y="1293"/>
                      <a:pt x="104" y="5714"/>
                      <a:pt x="0" y="10987"/>
                    </a:cubicBezTo>
                    <a:lnTo>
                      <a:pt x="0" y="11091"/>
                    </a:lnTo>
                    <a:cubicBezTo>
                      <a:pt x="0" y="13572"/>
                      <a:pt x="853" y="15951"/>
                      <a:pt x="2249" y="17786"/>
                    </a:cubicBezTo>
                    <a:cubicBezTo>
                      <a:pt x="2689" y="18303"/>
                      <a:pt x="3102" y="18846"/>
                      <a:pt x="3645" y="19389"/>
                    </a:cubicBezTo>
                    <a:cubicBezTo>
                      <a:pt x="4731" y="20371"/>
                      <a:pt x="6023" y="21121"/>
                      <a:pt x="7523" y="21663"/>
                    </a:cubicBezTo>
                    <a:cubicBezTo>
                      <a:pt x="8608" y="21974"/>
                      <a:pt x="9798" y="22180"/>
                      <a:pt x="11090" y="22180"/>
                    </a:cubicBezTo>
                    <a:cubicBezTo>
                      <a:pt x="14735" y="22180"/>
                      <a:pt x="17966" y="20474"/>
                      <a:pt x="19905" y="17889"/>
                    </a:cubicBezTo>
                    <a:cubicBezTo>
                      <a:pt x="21327" y="15951"/>
                      <a:pt x="22180" y="13676"/>
                      <a:pt x="22180" y="11091"/>
                    </a:cubicBezTo>
                    <a:cubicBezTo>
                      <a:pt x="22180" y="9385"/>
                      <a:pt x="21844" y="7756"/>
                      <a:pt x="21094" y="6360"/>
                    </a:cubicBezTo>
                    <a:cubicBezTo>
                      <a:pt x="20551" y="5274"/>
                      <a:pt x="19905" y="4318"/>
                      <a:pt x="19155" y="3568"/>
                    </a:cubicBezTo>
                    <a:cubicBezTo>
                      <a:pt x="18509" y="2922"/>
                      <a:pt x="17863" y="2276"/>
                      <a:pt x="17113" y="1836"/>
                    </a:cubicBezTo>
                    <a:cubicBezTo>
                      <a:pt x="15821" y="983"/>
                      <a:pt x="14218" y="337"/>
                      <a:pt x="12589" y="104"/>
                    </a:cubicBezTo>
                    <a:cubicBezTo>
                      <a:pt x="12047" y="104"/>
                      <a:pt x="11633" y="1"/>
                      <a:pt x="11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5"/>
              <p:cNvSpPr/>
              <p:nvPr/>
            </p:nvSpPr>
            <p:spPr>
              <a:xfrm>
                <a:off x="5387154" y="2568926"/>
                <a:ext cx="652108" cy="1258581"/>
              </a:xfrm>
              <a:custGeom>
                <a:avLst/>
                <a:gdLst/>
                <a:ahLst/>
                <a:cxnLst/>
                <a:rect l="l" t="t" r="r" b="b"/>
                <a:pathLst>
                  <a:path w="7445" h="14369" extrusionOk="0">
                    <a:moveTo>
                      <a:pt x="3967" y="1"/>
                    </a:moveTo>
                    <a:cubicBezTo>
                      <a:pt x="3488" y="1"/>
                      <a:pt x="3055" y="169"/>
                      <a:pt x="2818" y="564"/>
                    </a:cubicBezTo>
                    <a:cubicBezTo>
                      <a:pt x="2714" y="797"/>
                      <a:pt x="2585" y="1004"/>
                      <a:pt x="2378" y="1211"/>
                    </a:cubicBezTo>
                    <a:cubicBezTo>
                      <a:pt x="2068" y="1650"/>
                      <a:pt x="1422" y="1857"/>
                      <a:pt x="879" y="2193"/>
                    </a:cubicBezTo>
                    <a:cubicBezTo>
                      <a:pt x="543" y="2296"/>
                      <a:pt x="336" y="2632"/>
                      <a:pt x="129" y="2942"/>
                    </a:cubicBezTo>
                    <a:cubicBezTo>
                      <a:pt x="0" y="3279"/>
                      <a:pt x="0" y="3589"/>
                      <a:pt x="233" y="3925"/>
                    </a:cubicBezTo>
                    <a:cubicBezTo>
                      <a:pt x="439" y="4338"/>
                      <a:pt x="982" y="4442"/>
                      <a:pt x="1293" y="4778"/>
                    </a:cubicBezTo>
                    <a:cubicBezTo>
                      <a:pt x="1939" y="5321"/>
                      <a:pt x="1939" y="6277"/>
                      <a:pt x="2068" y="7027"/>
                    </a:cubicBezTo>
                    <a:cubicBezTo>
                      <a:pt x="2171" y="7906"/>
                      <a:pt x="2378" y="8759"/>
                      <a:pt x="3128" y="9095"/>
                    </a:cubicBezTo>
                    <a:cubicBezTo>
                      <a:pt x="3567" y="9405"/>
                      <a:pt x="4214" y="9302"/>
                      <a:pt x="4653" y="9508"/>
                    </a:cubicBezTo>
                    <a:cubicBezTo>
                      <a:pt x="4653" y="9612"/>
                      <a:pt x="4757" y="9612"/>
                      <a:pt x="4757" y="9612"/>
                    </a:cubicBezTo>
                    <a:cubicBezTo>
                      <a:pt x="5299" y="10051"/>
                      <a:pt x="5403" y="11034"/>
                      <a:pt x="4963" y="11680"/>
                    </a:cubicBezTo>
                    <a:cubicBezTo>
                      <a:pt x="4860" y="11887"/>
                      <a:pt x="4653" y="12094"/>
                      <a:pt x="4653" y="12430"/>
                    </a:cubicBezTo>
                    <a:cubicBezTo>
                      <a:pt x="4420" y="13076"/>
                      <a:pt x="4757" y="13619"/>
                      <a:pt x="5067" y="14136"/>
                    </a:cubicBezTo>
                    <a:cubicBezTo>
                      <a:pt x="5170" y="14265"/>
                      <a:pt x="5170" y="14265"/>
                      <a:pt x="5170" y="14368"/>
                    </a:cubicBezTo>
                    <a:cubicBezTo>
                      <a:pt x="6592" y="12430"/>
                      <a:pt x="7445" y="10155"/>
                      <a:pt x="7445" y="7570"/>
                    </a:cubicBezTo>
                    <a:cubicBezTo>
                      <a:pt x="7445" y="5864"/>
                      <a:pt x="7109" y="4235"/>
                      <a:pt x="6359" y="2839"/>
                    </a:cubicBezTo>
                    <a:cubicBezTo>
                      <a:pt x="5816" y="1753"/>
                      <a:pt x="5170" y="797"/>
                      <a:pt x="4420" y="47"/>
                    </a:cubicBezTo>
                    <a:cubicBezTo>
                      <a:pt x="4268" y="17"/>
                      <a:pt x="4115" y="1"/>
                      <a:pt x="39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5"/>
              <p:cNvSpPr/>
              <p:nvPr/>
            </p:nvSpPr>
            <p:spPr>
              <a:xfrm>
                <a:off x="4096466" y="2289941"/>
                <a:ext cx="942030" cy="1823799"/>
              </a:xfrm>
              <a:custGeom>
                <a:avLst/>
                <a:gdLst/>
                <a:ahLst/>
                <a:cxnLst/>
                <a:rect l="l" t="t" r="r" b="b"/>
                <a:pathLst>
                  <a:path w="10755" h="20822" extrusionOk="0">
                    <a:moveTo>
                      <a:pt x="8815" y="1"/>
                    </a:moveTo>
                    <a:cubicBezTo>
                      <a:pt x="3878" y="957"/>
                      <a:pt x="104" y="5378"/>
                      <a:pt x="0" y="10651"/>
                    </a:cubicBezTo>
                    <a:lnTo>
                      <a:pt x="104" y="10755"/>
                    </a:lnTo>
                    <a:cubicBezTo>
                      <a:pt x="414" y="10987"/>
                      <a:pt x="853" y="11194"/>
                      <a:pt x="1164" y="11401"/>
                    </a:cubicBezTo>
                    <a:cubicBezTo>
                      <a:pt x="1706" y="11840"/>
                      <a:pt x="2353" y="12383"/>
                      <a:pt x="2249" y="13030"/>
                    </a:cubicBezTo>
                    <a:cubicBezTo>
                      <a:pt x="2146" y="13572"/>
                      <a:pt x="1603" y="13883"/>
                      <a:pt x="1396" y="14322"/>
                    </a:cubicBezTo>
                    <a:cubicBezTo>
                      <a:pt x="1164" y="14865"/>
                      <a:pt x="1500" y="15382"/>
                      <a:pt x="1810" y="15821"/>
                    </a:cubicBezTo>
                    <a:cubicBezTo>
                      <a:pt x="2043" y="16157"/>
                      <a:pt x="2353" y="16468"/>
                      <a:pt x="2353" y="16804"/>
                    </a:cubicBezTo>
                    <a:cubicBezTo>
                      <a:pt x="2353" y="17010"/>
                      <a:pt x="2249" y="17217"/>
                      <a:pt x="2249" y="17450"/>
                    </a:cubicBezTo>
                    <a:cubicBezTo>
                      <a:pt x="2689" y="17967"/>
                      <a:pt x="3102" y="18510"/>
                      <a:pt x="3645" y="19053"/>
                    </a:cubicBezTo>
                    <a:lnTo>
                      <a:pt x="4524" y="19053"/>
                    </a:lnTo>
                    <a:cubicBezTo>
                      <a:pt x="5274" y="19259"/>
                      <a:pt x="5920" y="19596"/>
                      <a:pt x="6463" y="20138"/>
                    </a:cubicBezTo>
                    <a:cubicBezTo>
                      <a:pt x="6773" y="20345"/>
                      <a:pt x="6980" y="20681"/>
                      <a:pt x="7419" y="20785"/>
                    </a:cubicBezTo>
                    <a:cubicBezTo>
                      <a:pt x="7498" y="20809"/>
                      <a:pt x="7586" y="20822"/>
                      <a:pt x="7675" y="20822"/>
                    </a:cubicBezTo>
                    <a:cubicBezTo>
                      <a:pt x="7968" y="20822"/>
                      <a:pt x="8272" y="20682"/>
                      <a:pt x="8272" y="20345"/>
                    </a:cubicBezTo>
                    <a:cubicBezTo>
                      <a:pt x="8402" y="20138"/>
                      <a:pt x="8169" y="19906"/>
                      <a:pt x="8169" y="19596"/>
                    </a:cubicBezTo>
                    <a:cubicBezTo>
                      <a:pt x="8066" y="19053"/>
                      <a:pt x="8608" y="18510"/>
                      <a:pt x="8919" y="17967"/>
                    </a:cubicBezTo>
                    <a:cubicBezTo>
                      <a:pt x="9565" y="17010"/>
                      <a:pt x="9255" y="15511"/>
                      <a:pt x="8272" y="14736"/>
                    </a:cubicBezTo>
                    <a:cubicBezTo>
                      <a:pt x="7962" y="14529"/>
                      <a:pt x="7626" y="14425"/>
                      <a:pt x="7523" y="14089"/>
                    </a:cubicBezTo>
                    <a:cubicBezTo>
                      <a:pt x="7316" y="13779"/>
                      <a:pt x="7419" y="13443"/>
                      <a:pt x="7419" y="13030"/>
                    </a:cubicBezTo>
                    <a:cubicBezTo>
                      <a:pt x="7419" y="12693"/>
                      <a:pt x="7316" y="12280"/>
                      <a:pt x="6877" y="12151"/>
                    </a:cubicBezTo>
                    <a:cubicBezTo>
                      <a:pt x="6800" y="12099"/>
                      <a:pt x="6722" y="12082"/>
                      <a:pt x="6642" y="12082"/>
                    </a:cubicBezTo>
                    <a:cubicBezTo>
                      <a:pt x="6456" y="12082"/>
                      <a:pt x="6265" y="12181"/>
                      <a:pt x="6081" y="12181"/>
                    </a:cubicBezTo>
                    <a:cubicBezTo>
                      <a:pt x="6026" y="12181"/>
                      <a:pt x="5973" y="12173"/>
                      <a:pt x="5920" y="12151"/>
                    </a:cubicBezTo>
                    <a:cubicBezTo>
                      <a:pt x="5687" y="12047"/>
                      <a:pt x="5481" y="11840"/>
                      <a:pt x="5377" y="11737"/>
                    </a:cubicBezTo>
                    <a:cubicBezTo>
                      <a:pt x="4731" y="11298"/>
                      <a:pt x="3878" y="11737"/>
                      <a:pt x="3438" y="11194"/>
                    </a:cubicBezTo>
                    <a:cubicBezTo>
                      <a:pt x="3102" y="10755"/>
                      <a:pt x="3438" y="10212"/>
                      <a:pt x="3878" y="10005"/>
                    </a:cubicBezTo>
                    <a:cubicBezTo>
                      <a:pt x="4291" y="9695"/>
                      <a:pt x="4834" y="9798"/>
                      <a:pt x="5274" y="9695"/>
                    </a:cubicBezTo>
                    <a:cubicBezTo>
                      <a:pt x="6230" y="9695"/>
                      <a:pt x="7213" y="9462"/>
                      <a:pt x="8066" y="9049"/>
                    </a:cubicBezTo>
                    <a:cubicBezTo>
                      <a:pt x="8712" y="8713"/>
                      <a:pt x="9358" y="8273"/>
                      <a:pt x="9462" y="7523"/>
                    </a:cubicBezTo>
                    <a:cubicBezTo>
                      <a:pt x="9462" y="7213"/>
                      <a:pt x="9358" y="6774"/>
                      <a:pt x="9565" y="6464"/>
                    </a:cubicBezTo>
                    <a:cubicBezTo>
                      <a:pt x="9694" y="6231"/>
                      <a:pt x="10004" y="6127"/>
                      <a:pt x="10211" y="6024"/>
                    </a:cubicBezTo>
                    <a:cubicBezTo>
                      <a:pt x="10651" y="5817"/>
                      <a:pt x="10754" y="5274"/>
                      <a:pt x="10754" y="4938"/>
                    </a:cubicBezTo>
                    <a:cubicBezTo>
                      <a:pt x="10651" y="4396"/>
                      <a:pt x="10211" y="3982"/>
                      <a:pt x="10211" y="3542"/>
                    </a:cubicBezTo>
                    <a:cubicBezTo>
                      <a:pt x="10211" y="3232"/>
                      <a:pt x="10340" y="3000"/>
                      <a:pt x="10444" y="2793"/>
                    </a:cubicBezTo>
                    <a:cubicBezTo>
                      <a:pt x="10651" y="2043"/>
                      <a:pt x="10340" y="1293"/>
                      <a:pt x="9798" y="647"/>
                    </a:cubicBezTo>
                    <a:cubicBezTo>
                      <a:pt x="9462" y="415"/>
                      <a:pt x="9151" y="104"/>
                      <a:pt x="8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5"/>
              <p:cNvSpPr/>
              <p:nvPr/>
            </p:nvSpPr>
            <p:spPr>
              <a:xfrm>
                <a:off x="5172025" y="2269619"/>
                <a:ext cx="423498" cy="274069"/>
              </a:xfrm>
              <a:custGeom>
                <a:avLst/>
                <a:gdLst/>
                <a:ahLst/>
                <a:cxnLst/>
                <a:rect l="l" t="t" r="r" b="b"/>
                <a:pathLst>
                  <a:path w="4835" h="3129" extrusionOk="0">
                    <a:moveTo>
                      <a:pt x="310" y="0"/>
                    </a:moveTo>
                    <a:cubicBezTo>
                      <a:pt x="207" y="233"/>
                      <a:pt x="104" y="440"/>
                      <a:pt x="207" y="647"/>
                    </a:cubicBezTo>
                    <a:cubicBezTo>
                      <a:pt x="207" y="879"/>
                      <a:pt x="310" y="983"/>
                      <a:pt x="414" y="1189"/>
                    </a:cubicBezTo>
                    <a:cubicBezTo>
                      <a:pt x="414" y="1396"/>
                      <a:pt x="310" y="1629"/>
                      <a:pt x="207" y="1836"/>
                    </a:cubicBezTo>
                    <a:cubicBezTo>
                      <a:pt x="104" y="2042"/>
                      <a:pt x="0" y="2275"/>
                      <a:pt x="0" y="2482"/>
                    </a:cubicBezTo>
                    <a:cubicBezTo>
                      <a:pt x="0" y="2689"/>
                      <a:pt x="104" y="2921"/>
                      <a:pt x="310" y="3025"/>
                    </a:cubicBezTo>
                    <a:cubicBezTo>
                      <a:pt x="517" y="3025"/>
                      <a:pt x="647" y="2921"/>
                      <a:pt x="853" y="2921"/>
                    </a:cubicBezTo>
                    <a:cubicBezTo>
                      <a:pt x="1008" y="2805"/>
                      <a:pt x="1196" y="2747"/>
                      <a:pt x="1386" y="2747"/>
                    </a:cubicBezTo>
                    <a:cubicBezTo>
                      <a:pt x="1577" y="2747"/>
                      <a:pt x="1771" y="2805"/>
                      <a:pt x="1939" y="2921"/>
                    </a:cubicBezTo>
                    <a:cubicBezTo>
                      <a:pt x="2249" y="2921"/>
                      <a:pt x="2456" y="3128"/>
                      <a:pt x="2689" y="3128"/>
                    </a:cubicBezTo>
                    <a:cubicBezTo>
                      <a:pt x="2999" y="3025"/>
                      <a:pt x="3102" y="2482"/>
                      <a:pt x="3438" y="2275"/>
                    </a:cubicBezTo>
                    <a:cubicBezTo>
                      <a:pt x="3878" y="1939"/>
                      <a:pt x="4524" y="2042"/>
                      <a:pt x="4834" y="1732"/>
                    </a:cubicBezTo>
                    <a:cubicBezTo>
                      <a:pt x="3542" y="879"/>
                      <a:pt x="1939" y="233"/>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5"/>
              <p:cNvSpPr/>
              <p:nvPr/>
            </p:nvSpPr>
            <p:spPr>
              <a:xfrm>
                <a:off x="4594609" y="3467460"/>
                <a:ext cx="160815" cy="162217"/>
              </a:xfrm>
              <a:custGeom>
                <a:avLst/>
                <a:gdLst/>
                <a:ahLst/>
                <a:cxnLst/>
                <a:rect l="l" t="t" r="r" b="b"/>
                <a:pathLst>
                  <a:path w="1836" h="1852" extrusionOk="0">
                    <a:moveTo>
                      <a:pt x="983" y="0"/>
                    </a:moveTo>
                    <a:cubicBezTo>
                      <a:pt x="440" y="0"/>
                      <a:pt x="0" y="440"/>
                      <a:pt x="0" y="982"/>
                    </a:cubicBezTo>
                    <a:cubicBezTo>
                      <a:pt x="0" y="1422"/>
                      <a:pt x="336" y="1836"/>
                      <a:pt x="879" y="1836"/>
                    </a:cubicBezTo>
                    <a:cubicBezTo>
                      <a:pt x="936" y="1846"/>
                      <a:pt x="991" y="1851"/>
                      <a:pt x="1044" y="1851"/>
                    </a:cubicBezTo>
                    <a:cubicBezTo>
                      <a:pt x="1504" y="1851"/>
                      <a:pt x="1836" y="1469"/>
                      <a:pt x="1836" y="982"/>
                    </a:cubicBezTo>
                    <a:cubicBezTo>
                      <a:pt x="1836" y="440"/>
                      <a:pt x="152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5"/>
              <p:cNvSpPr/>
              <p:nvPr/>
            </p:nvSpPr>
            <p:spPr>
              <a:xfrm>
                <a:off x="5246742" y="3458351"/>
                <a:ext cx="169925" cy="160903"/>
              </a:xfrm>
              <a:custGeom>
                <a:avLst/>
                <a:gdLst/>
                <a:ahLst/>
                <a:cxnLst/>
                <a:rect l="l" t="t" r="r" b="b"/>
                <a:pathLst>
                  <a:path w="1940" h="1837" extrusionOk="0">
                    <a:moveTo>
                      <a:pt x="957" y="1"/>
                    </a:moveTo>
                    <a:cubicBezTo>
                      <a:pt x="543" y="1"/>
                      <a:pt x="104" y="337"/>
                      <a:pt x="0" y="880"/>
                    </a:cubicBezTo>
                    <a:cubicBezTo>
                      <a:pt x="0" y="1397"/>
                      <a:pt x="440" y="1836"/>
                      <a:pt x="957" y="1836"/>
                    </a:cubicBezTo>
                    <a:cubicBezTo>
                      <a:pt x="1396" y="1836"/>
                      <a:pt x="1836" y="1397"/>
                      <a:pt x="1939" y="983"/>
                    </a:cubicBezTo>
                    <a:cubicBezTo>
                      <a:pt x="1939" y="440"/>
                      <a:pt x="1500"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5"/>
              <p:cNvSpPr/>
              <p:nvPr/>
            </p:nvSpPr>
            <p:spPr>
              <a:xfrm>
                <a:off x="4898033" y="3576952"/>
                <a:ext cx="244639" cy="107911"/>
              </a:xfrm>
              <a:custGeom>
                <a:avLst/>
                <a:gdLst/>
                <a:ahLst/>
                <a:cxnLst/>
                <a:rect l="l" t="t" r="r" b="b"/>
                <a:pathLst>
                  <a:path w="2793" h="1232" extrusionOk="0">
                    <a:moveTo>
                      <a:pt x="321" y="0"/>
                    </a:moveTo>
                    <a:cubicBezTo>
                      <a:pt x="277" y="0"/>
                      <a:pt x="237" y="13"/>
                      <a:pt x="207" y="43"/>
                    </a:cubicBezTo>
                    <a:cubicBezTo>
                      <a:pt x="104" y="43"/>
                      <a:pt x="0" y="275"/>
                      <a:pt x="104" y="379"/>
                    </a:cubicBezTo>
                    <a:cubicBezTo>
                      <a:pt x="311" y="922"/>
                      <a:pt x="853" y="1232"/>
                      <a:pt x="1396" y="1232"/>
                    </a:cubicBezTo>
                    <a:cubicBezTo>
                      <a:pt x="1939" y="1232"/>
                      <a:pt x="2482" y="922"/>
                      <a:pt x="2689" y="482"/>
                    </a:cubicBezTo>
                    <a:cubicBezTo>
                      <a:pt x="2792" y="275"/>
                      <a:pt x="2689" y="43"/>
                      <a:pt x="2585" y="43"/>
                    </a:cubicBezTo>
                    <a:cubicBezTo>
                      <a:pt x="2519" y="13"/>
                      <a:pt x="2463" y="0"/>
                      <a:pt x="2415" y="0"/>
                    </a:cubicBezTo>
                    <a:cubicBezTo>
                      <a:pt x="2294" y="0"/>
                      <a:pt x="2220" y="80"/>
                      <a:pt x="2146" y="172"/>
                    </a:cubicBezTo>
                    <a:cubicBezTo>
                      <a:pt x="2043" y="482"/>
                      <a:pt x="1706" y="689"/>
                      <a:pt x="1396" y="689"/>
                    </a:cubicBezTo>
                    <a:cubicBezTo>
                      <a:pt x="1060" y="689"/>
                      <a:pt x="750" y="482"/>
                      <a:pt x="647" y="172"/>
                    </a:cubicBezTo>
                    <a:cubicBezTo>
                      <a:pt x="573" y="80"/>
                      <a:pt x="433"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5"/>
              <p:cNvSpPr/>
              <p:nvPr/>
            </p:nvSpPr>
            <p:spPr>
              <a:xfrm>
                <a:off x="4755343" y="3410787"/>
                <a:ext cx="1105035" cy="792602"/>
              </a:xfrm>
              <a:custGeom>
                <a:avLst/>
                <a:gdLst/>
                <a:ahLst/>
                <a:cxnLst/>
                <a:rect l="l" t="t" r="r" b="b"/>
                <a:pathLst>
                  <a:path w="12616" h="9049" extrusionOk="0">
                    <a:moveTo>
                      <a:pt x="11970" y="1"/>
                    </a:moveTo>
                    <a:cubicBezTo>
                      <a:pt x="11737" y="440"/>
                      <a:pt x="11530" y="880"/>
                      <a:pt x="11323" y="1293"/>
                    </a:cubicBezTo>
                    <a:cubicBezTo>
                      <a:pt x="9591" y="4111"/>
                      <a:pt x="6903" y="6360"/>
                      <a:pt x="3878" y="7653"/>
                    </a:cubicBezTo>
                    <a:cubicBezTo>
                      <a:pt x="2586" y="8092"/>
                      <a:pt x="1293" y="8402"/>
                      <a:pt x="1" y="8531"/>
                    </a:cubicBezTo>
                    <a:cubicBezTo>
                      <a:pt x="1086" y="8842"/>
                      <a:pt x="2276" y="9048"/>
                      <a:pt x="3568" y="9048"/>
                    </a:cubicBezTo>
                    <a:cubicBezTo>
                      <a:pt x="7213" y="9048"/>
                      <a:pt x="10444" y="7342"/>
                      <a:pt x="12383" y="4757"/>
                    </a:cubicBezTo>
                    <a:cubicBezTo>
                      <a:pt x="12383" y="4654"/>
                      <a:pt x="12383" y="4654"/>
                      <a:pt x="12280" y="4525"/>
                    </a:cubicBezTo>
                    <a:cubicBezTo>
                      <a:pt x="11970" y="4008"/>
                      <a:pt x="11633" y="3465"/>
                      <a:pt x="11866" y="2819"/>
                    </a:cubicBezTo>
                    <a:cubicBezTo>
                      <a:pt x="11866" y="2483"/>
                      <a:pt x="12073" y="2276"/>
                      <a:pt x="12176" y="2069"/>
                    </a:cubicBezTo>
                    <a:cubicBezTo>
                      <a:pt x="12616" y="1423"/>
                      <a:pt x="12512" y="440"/>
                      <a:pt x="11970" y="1"/>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5"/>
              <p:cNvSpPr/>
              <p:nvPr/>
            </p:nvSpPr>
            <p:spPr>
              <a:xfrm>
                <a:off x="5774317" y="2817604"/>
                <a:ext cx="264960" cy="1009913"/>
              </a:xfrm>
              <a:custGeom>
                <a:avLst/>
                <a:gdLst/>
                <a:ahLst/>
                <a:cxnLst/>
                <a:rect l="l" t="t" r="r" b="b"/>
                <a:pathLst>
                  <a:path w="3025" h="11530" extrusionOk="0">
                    <a:moveTo>
                      <a:pt x="1939" y="0"/>
                    </a:moveTo>
                    <a:cubicBezTo>
                      <a:pt x="1939" y="2378"/>
                      <a:pt x="1396" y="4731"/>
                      <a:pt x="337" y="6773"/>
                    </a:cubicBezTo>
                    <a:cubicBezTo>
                      <a:pt x="879" y="7212"/>
                      <a:pt x="983" y="8195"/>
                      <a:pt x="543" y="8841"/>
                    </a:cubicBezTo>
                    <a:cubicBezTo>
                      <a:pt x="440" y="9048"/>
                      <a:pt x="233" y="9255"/>
                      <a:pt x="233" y="9591"/>
                    </a:cubicBezTo>
                    <a:cubicBezTo>
                      <a:pt x="0" y="10237"/>
                      <a:pt x="337" y="10780"/>
                      <a:pt x="647" y="11297"/>
                    </a:cubicBezTo>
                    <a:cubicBezTo>
                      <a:pt x="750" y="11426"/>
                      <a:pt x="750" y="11426"/>
                      <a:pt x="750" y="11529"/>
                    </a:cubicBezTo>
                    <a:cubicBezTo>
                      <a:pt x="2172" y="9591"/>
                      <a:pt x="3025" y="7316"/>
                      <a:pt x="3025" y="4731"/>
                    </a:cubicBezTo>
                    <a:cubicBezTo>
                      <a:pt x="3025" y="3025"/>
                      <a:pt x="2689" y="1396"/>
                      <a:pt x="1939"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5"/>
              <p:cNvSpPr/>
              <p:nvPr/>
            </p:nvSpPr>
            <p:spPr>
              <a:xfrm>
                <a:off x="5378044" y="3997313"/>
                <a:ext cx="405367" cy="292113"/>
              </a:xfrm>
              <a:custGeom>
                <a:avLst/>
                <a:gdLst/>
                <a:ahLst/>
                <a:cxnLst/>
                <a:rect l="l" t="t" r="r" b="b"/>
                <a:pathLst>
                  <a:path w="4628" h="3335" extrusionOk="0">
                    <a:moveTo>
                      <a:pt x="337" y="0"/>
                    </a:moveTo>
                    <a:cubicBezTo>
                      <a:pt x="104" y="104"/>
                      <a:pt x="1" y="207"/>
                      <a:pt x="1" y="310"/>
                    </a:cubicBezTo>
                    <a:cubicBezTo>
                      <a:pt x="1" y="853"/>
                      <a:pt x="1" y="1396"/>
                      <a:pt x="233" y="1835"/>
                    </a:cubicBezTo>
                    <a:cubicBezTo>
                      <a:pt x="647" y="2689"/>
                      <a:pt x="1397" y="3335"/>
                      <a:pt x="2275" y="3335"/>
                    </a:cubicBezTo>
                    <a:lnTo>
                      <a:pt x="2482" y="3335"/>
                    </a:lnTo>
                    <a:cubicBezTo>
                      <a:pt x="3335" y="3335"/>
                      <a:pt x="4111" y="2895"/>
                      <a:pt x="4524" y="2249"/>
                    </a:cubicBezTo>
                    <a:cubicBezTo>
                      <a:pt x="4628" y="2146"/>
                      <a:pt x="4628" y="1939"/>
                      <a:pt x="4524" y="1835"/>
                    </a:cubicBezTo>
                    <a:cubicBezTo>
                      <a:pt x="4318" y="1835"/>
                      <a:pt x="4214" y="1835"/>
                      <a:pt x="4111" y="1939"/>
                    </a:cubicBezTo>
                    <a:cubicBezTo>
                      <a:pt x="3775" y="2482"/>
                      <a:pt x="3129" y="2792"/>
                      <a:pt x="2482" y="2792"/>
                    </a:cubicBezTo>
                    <a:lnTo>
                      <a:pt x="2379" y="2792"/>
                    </a:lnTo>
                    <a:cubicBezTo>
                      <a:pt x="1733" y="2792"/>
                      <a:pt x="1086" y="2249"/>
                      <a:pt x="750" y="1603"/>
                    </a:cubicBezTo>
                    <a:cubicBezTo>
                      <a:pt x="647" y="1293"/>
                      <a:pt x="543" y="750"/>
                      <a:pt x="543" y="310"/>
                    </a:cubicBezTo>
                    <a:cubicBezTo>
                      <a:pt x="543" y="207"/>
                      <a:pt x="440"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5"/>
              <p:cNvSpPr/>
              <p:nvPr/>
            </p:nvSpPr>
            <p:spPr>
              <a:xfrm>
                <a:off x="5745761" y="4167070"/>
                <a:ext cx="198479" cy="125079"/>
              </a:xfrm>
              <a:custGeom>
                <a:avLst/>
                <a:gdLst/>
                <a:ahLst/>
                <a:cxnLst/>
                <a:rect l="l" t="t" r="r" b="b"/>
                <a:pathLst>
                  <a:path w="2266" h="1428" extrusionOk="0">
                    <a:moveTo>
                      <a:pt x="120" y="1"/>
                    </a:moveTo>
                    <a:lnTo>
                      <a:pt x="120" y="1"/>
                    </a:lnTo>
                    <a:cubicBezTo>
                      <a:pt x="0" y="1178"/>
                      <a:pt x="732" y="1428"/>
                      <a:pt x="1373" y="1428"/>
                    </a:cubicBezTo>
                    <a:cubicBezTo>
                      <a:pt x="1844" y="1428"/>
                      <a:pt x="2265" y="1293"/>
                      <a:pt x="2265" y="1293"/>
                    </a:cubicBez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5"/>
              <p:cNvSpPr/>
              <p:nvPr/>
            </p:nvSpPr>
            <p:spPr>
              <a:xfrm>
                <a:off x="5821880" y="3580631"/>
                <a:ext cx="357805" cy="387323"/>
              </a:xfrm>
              <a:custGeom>
                <a:avLst/>
                <a:gdLst/>
                <a:ahLst/>
                <a:cxnLst/>
                <a:rect l="l" t="t" r="r" b="b"/>
                <a:pathLst>
                  <a:path w="4085" h="4422" extrusionOk="0">
                    <a:moveTo>
                      <a:pt x="440" y="1"/>
                    </a:moveTo>
                    <a:cubicBezTo>
                      <a:pt x="336" y="1"/>
                      <a:pt x="104" y="1"/>
                      <a:pt x="104" y="130"/>
                    </a:cubicBezTo>
                    <a:cubicBezTo>
                      <a:pt x="0" y="337"/>
                      <a:pt x="0" y="440"/>
                      <a:pt x="104" y="544"/>
                    </a:cubicBezTo>
                    <a:cubicBezTo>
                      <a:pt x="1629" y="1422"/>
                      <a:pt x="2792" y="2715"/>
                      <a:pt x="3438" y="4318"/>
                    </a:cubicBezTo>
                    <a:cubicBezTo>
                      <a:pt x="3568" y="4421"/>
                      <a:pt x="3671" y="4421"/>
                      <a:pt x="3878" y="4421"/>
                    </a:cubicBezTo>
                    <a:cubicBezTo>
                      <a:pt x="3981" y="4318"/>
                      <a:pt x="4085" y="4214"/>
                      <a:pt x="3981" y="4111"/>
                    </a:cubicBezTo>
                    <a:cubicBezTo>
                      <a:pt x="3232" y="2379"/>
                      <a:pt x="2042" y="983"/>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5"/>
              <p:cNvSpPr/>
              <p:nvPr/>
            </p:nvSpPr>
            <p:spPr>
              <a:xfrm>
                <a:off x="6039199" y="3902187"/>
                <a:ext cx="208464" cy="176669"/>
              </a:xfrm>
              <a:custGeom>
                <a:avLst/>
                <a:gdLst/>
                <a:ahLst/>
                <a:cxnLst/>
                <a:rect l="l" t="t" r="r" b="b"/>
                <a:pathLst>
                  <a:path w="2380" h="2017" extrusionOk="0">
                    <a:moveTo>
                      <a:pt x="1190" y="0"/>
                    </a:moveTo>
                    <a:cubicBezTo>
                      <a:pt x="647" y="207"/>
                      <a:pt x="311" y="647"/>
                      <a:pt x="104" y="1086"/>
                    </a:cubicBezTo>
                    <a:lnTo>
                      <a:pt x="1" y="1190"/>
                    </a:lnTo>
                    <a:cubicBezTo>
                      <a:pt x="104" y="1293"/>
                      <a:pt x="104" y="1293"/>
                      <a:pt x="208" y="1293"/>
                    </a:cubicBezTo>
                    <a:lnTo>
                      <a:pt x="311" y="1190"/>
                    </a:lnTo>
                    <a:cubicBezTo>
                      <a:pt x="440" y="1190"/>
                      <a:pt x="544" y="1086"/>
                      <a:pt x="544" y="1086"/>
                    </a:cubicBezTo>
                    <a:cubicBezTo>
                      <a:pt x="751" y="1293"/>
                      <a:pt x="854" y="1629"/>
                      <a:pt x="957" y="1836"/>
                    </a:cubicBezTo>
                    <a:lnTo>
                      <a:pt x="1087" y="1939"/>
                    </a:lnTo>
                    <a:cubicBezTo>
                      <a:pt x="1087" y="1991"/>
                      <a:pt x="1113" y="2017"/>
                      <a:pt x="1138" y="2017"/>
                    </a:cubicBezTo>
                    <a:cubicBezTo>
                      <a:pt x="1164" y="2017"/>
                      <a:pt x="1190" y="1991"/>
                      <a:pt x="1190" y="1939"/>
                    </a:cubicBezTo>
                    <a:cubicBezTo>
                      <a:pt x="1293" y="1939"/>
                      <a:pt x="1293" y="1836"/>
                      <a:pt x="1293" y="1836"/>
                    </a:cubicBezTo>
                    <a:cubicBezTo>
                      <a:pt x="1293" y="1629"/>
                      <a:pt x="1293" y="1396"/>
                      <a:pt x="1190" y="1190"/>
                    </a:cubicBezTo>
                    <a:lnTo>
                      <a:pt x="1190" y="1190"/>
                    </a:lnTo>
                    <a:cubicBezTo>
                      <a:pt x="1294" y="1396"/>
                      <a:pt x="1500" y="1629"/>
                      <a:pt x="1604" y="1732"/>
                    </a:cubicBezTo>
                    <a:cubicBezTo>
                      <a:pt x="1604" y="1836"/>
                      <a:pt x="1733" y="1836"/>
                      <a:pt x="1733" y="1836"/>
                    </a:cubicBezTo>
                    <a:cubicBezTo>
                      <a:pt x="1767" y="1870"/>
                      <a:pt x="1790" y="1882"/>
                      <a:pt x="1806" y="1882"/>
                    </a:cubicBezTo>
                    <a:cubicBezTo>
                      <a:pt x="1836" y="1882"/>
                      <a:pt x="1836" y="1836"/>
                      <a:pt x="1836" y="1836"/>
                    </a:cubicBezTo>
                    <a:cubicBezTo>
                      <a:pt x="1940" y="1732"/>
                      <a:pt x="1836" y="1732"/>
                      <a:pt x="1836" y="1629"/>
                    </a:cubicBezTo>
                    <a:cubicBezTo>
                      <a:pt x="1836" y="1396"/>
                      <a:pt x="1733" y="1190"/>
                      <a:pt x="1604" y="1086"/>
                    </a:cubicBezTo>
                    <a:lnTo>
                      <a:pt x="1604" y="1086"/>
                    </a:lnTo>
                    <a:cubicBezTo>
                      <a:pt x="1733" y="1190"/>
                      <a:pt x="1940" y="1293"/>
                      <a:pt x="2043" y="1396"/>
                    </a:cubicBezTo>
                    <a:cubicBezTo>
                      <a:pt x="2043" y="1396"/>
                      <a:pt x="2147" y="1500"/>
                      <a:pt x="2250" y="1500"/>
                    </a:cubicBezTo>
                    <a:lnTo>
                      <a:pt x="2379" y="1396"/>
                    </a:lnTo>
                    <a:cubicBezTo>
                      <a:pt x="2379" y="1293"/>
                      <a:pt x="2250" y="1190"/>
                      <a:pt x="2250" y="1086"/>
                    </a:cubicBezTo>
                    <a:cubicBezTo>
                      <a:pt x="2043" y="543"/>
                      <a:pt x="1604" y="207"/>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5"/>
              <p:cNvSpPr/>
              <p:nvPr/>
            </p:nvSpPr>
            <p:spPr>
              <a:xfrm>
                <a:off x="4350049" y="2686214"/>
                <a:ext cx="226508" cy="178946"/>
              </a:xfrm>
              <a:custGeom>
                <a:avLst/>
                <a:gdLst/>
                <a:ahLst/>
                <a:cxnLst/>
                <a:rect l="l" t="t" r="r" b="b"/>
                <a:pathLst>
                  <a:path w="2586" h="2043" extrusionOk="0">
                    <a:moveTo>
                      <a:pt x="2586" y="1"/>
                    </a:moveTo>
                    <a:cubicBezTo>
                      <a:pt x="2043" y="1"/>
                      <a:pt x="1396" y="208"/>
                      <a:pt x="983" y="647"/>
                    </a:cubicBezTo>
                    <a:cubicBezTo>
                      <a:pt x="543" y="957"/>
                      <a:pt x="207" y="1500"/>
                      <a:pt x="1" y="2043"/>
                    </a:cubicBezTo>
                    <a:cubicBezTo>
                      <a:pt x="647" y="2043"/>
                      <a:pt x="1293" y="1940"/>
                      <a:pt x="1836" y="1500"/>
                    </a:cubicBezTo>
                    <a:cubicBezTo>
                      <a:pt x="2379" y="1164"/>
                      <a:pt x="2379" y="647"/>
                      <a:pt x="2586"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5"/>
              <p:cNvSpPr/>
              <p:nvPr/>
            </p:nvSpPr>
            <p:spPr>
              <a:xfrm>
                <a:off x="4180205" y="2609219"/>
                <a:ext cx="151793" cy="274069"/>
              </a:xfrm>
              <a:custGeom>
                <a:avLst/>
                <a:gdLst/>
                <a:ahLst/>
                <a:cxnLst/>
                <a:rect l="l" t="t" r="r" b="b"/>
                <a:pathLst>
                  <a:path w="1733" h="3129" extrusionOk="0">
                    <a:moveTo>
                      <a:pt x="440" y="1"/>
                    </a:moveTo>
                    <a:cubicBezTo>
                      <a:pt x="104" y="647"/>
                      <a:pt x="1" y="1293"/>
                      <a:pt x="337" y="1940"/>
                    </a:cubicBezTo>
                    <a:cubicBezTo>
                      <a:pt x="544" y="2482"/>
                      <a:pt x="983" y="2689"/>
                      <a:pt x="1500" y="3129"/>
                    </a:cubicBezTo>
                    <a:cubicBezTo>
                      <a:pt x="1733" y="2482"/>
                      <a:pt x="1629" y="1940"/>
                      <a:pt x="1397" y="1397"/>
                    </a:cubicBezTo>
                    <a:cubicBezTo>
                      <a:pt x="1190" y="880"/>
                      <a:pt x="854" y="337"/>
                      <a:pt x="44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5"/>
              <p:cNvSpPr/>
              <p:nvPr/>
            </p:nvSpPr>
            <p:spPr>
              <a:xfrm>
                <a:off x="4841447" y="2638651"/>
                <a:ext cx="169837" cy="244639"/>
              </a:xfrm>
              <a:custGeom>
                <a:avLst/>
                <a:gdLst/>
                <a:ahLst/>
                <a:cxnLst/>
                <a:rect l="l" t="t" r="r" b="b"/>
                <a:pathLst>
                  <a:path w="1939" h="2793" extrusionOk="0">
                    <a:moveTo>
                      <a:pt x="1835" y="1"/>
                    </a:moveTo>
                    <a:lnTo>
                      <a:pt x="1835" y="1"/>
                    </a:lnTo>
                    <a:cubicBezTo>
                      <a:pt x="1189" y="104"/>
                      <a:pt x="750" y="544"/>
                      <a:pt x="414" y="1061"/>
                    </a:cubicBezTo>
                    <a:cubicBezTo>
                      <a:pt x="207" y="1604"/>
                      <a:pt x="103" y="2146"/>
                      <a:pt x="0" y="2793"/>
                    </a:cubicBezTo>
                    <a:cubicBezTo>
                      <a:pt x="646" y="2483"/>
                      <a:pt x="1293" y="2146"/>
                      <a:pt x="1603" y="1604"/>
                    </a:cubicBezTo>
                    <a:cubicBezTo>
                      <a:pt x="1939" y="1061"/>
                      <a:pt x="1706" y="544"/>
                      <a:pt x="1835"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5"/>
              <p:cNvSpPr/>
              <p:nvPr/>
            </p:nvSpPr>
            <p:spPr>
              <a:xfrm>
                <a:off x="5255764" y="2600197"/>
                <a:ext cx="169925" cy="235530"/>
              </a:xfrm>
              <a:custGeom>
                <a:avLst/>
                <a:gdLst/>
                <a:ahLst/>
                <a:cxnLst/>
                <a:rect l="l" t="t" r="r" b="b"/>
                <a:pathLst>
                  <a:path w="1940" h="2689" extrusionOk="0">
                    <a:moveTo>
                      <a:pt x="1836" y="0"/>
                    </a:moveTo>
                    <a:cubicBezTo>
                      <a:pt x="1190" y="104"/>
                      <a:pt x="750" y="543"/>
                      <a:pt x="440" y="1086"/>
                    </a:cubicBezTo>
                    <a:cubicBezTo>
                      <a:pt x="208" y="1629"/>
                      <a:pt x="104" y="2146"/>
                      <a:pt x="1" y="2689"/>
                    </a:cubicBezTo>
                    <a:cubicBezTo>
                      <a:pt x="647" y="2482"/>
                      <a:pt x="1293" y="2146"/>
                      <a:pt x="1629" y="1629"/>
                    </a:cubicBezTo>
                    <a:cubicBezTo>
                      <a:pt x="1939" y="1086"/>
                      <a:pt x="1733"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5"/>
              <p:cNvSpPr/>
              <p:nvPr/>
            </p:nvSpPr>
            <p:spPr>
              <a:xfrm>
                <a:off x="4624041" y="2647760"/>
                <a:ext cx="188056" cy="226508"/>
              </a:xfrm>
              <a:custGeom>
                <a:avLst/>
                <a:gdLst/>
                <a:ahLst/>
                <a:cxnLst/>
                <a:rect l="l" t="t" r="r" b="b"/>
                <a:pathLst>
                  <a:path w="2147" h="2586" extrusionOk="0">
                    <a:moveTo>
                      <a:pt x="0" y="0"/>
                    </a:moveTo>
                    <a:cubicBezTo>
                      <a:pt x="0" y="750"/>
                      <a:pt x="104" y="1396"/>
                      <a:pt x="543" y="1939"/>
                    </a:cubicBezTo>
                    <a:cubicBezTo>
                      <a:pt x="957" y="2379"/>
                      <a:pt x="1500" y="2379"/>
                      <a:pt x="2043" y="2585"/>
                    </a:cubicBezTo>
                    <a:cubicBezTo>
                      <a:pt x="2146" y="2042"/>
                      <a:pt x="1836" y="1500"/>
                      <a:pt x="1500" y="1086"/>
                    </a:cubicBezTo>
                    <a:cubicBezTo>
                      <a:pt x="1086" y="543"/>
                      <a:pt x="543" y="311"/>
                      <a:pt x="0"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5"/>
              <p:cNvSpPr/>
              <p:nvPr/>
            </p:nvSpPr>
            <p:spPr>
              <a:xfrm>
                <a:off x="5038445" y="2638651"/>
                <a:ext cx="208377" cy="206187"/>
              </a:xfrm>
              <a:custGeom>
                <a:avLst/>
                <a:gdLst/>
                <a:ahLst/>
                <a:cxnLst/>
                <a:rect l="l" t="t" r="r" b="b"/>
                <a:pathLst>
                  <a:path w="2379" h="2354" extrusionOk="0">
                    <a:moveTo>
                      <a:pt x="0" y="1"/>
                    </a:moveTo>
                    <a:lnTo>
                      <a:pt x="0" y="1"/>
                    </a:lnTo>
                    <a:cubicBezTo>
                      <a:pt x="103" y="647"/>
                      <a:pt x="336" y="1293"/>
                      <a:pt x="750" y="1707"/>
                    </a:cubicBezTo>
                    <a:cubicBezTo>
                      <a:pt x="1189" y="2146"/>
                      <a:pt x="1732" y="2146"/>
                      <a:pt x="2378" y="2353"/>
                    </a:cubicBezTo>
                    <a:cubicBezTo>
                      <a:pt x="2275" y="1707"/>
                      <a:pt x="2042" y="1190"/>
                      <a:pt x="1629" y="751"/>
                    </a:cubicBezTo>
                    <a:cubicBezTo>
                      <a:pt x="1189" y="415"/>
                      <a:pt x="646"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5"/>
              <p:cNvSpPr/>
              <p:nvPr/>
            </p:nvSpPr>
            <p:spPr>
              <a:xfrm>
                <a:off x="5690490" y="2600197"/>
                <a:ext cx="169925" cy="235530"/>
              </a:xfrm>
              <a:custGeom>
                <a:avLst/>
                <a:gdLst/>
                <a:ahLst/>
                <a:cxnLst/>
                <a:rect l="l" t="t" r="r" b="b"/>
                <a:pathLst>
                  <a:path w="1940" h="2689" extrusionOk="0">
                    <a:moveTo>
                      <a:pt x="1836" y="0"/>
                    </a:moveTo>
                    <a:lnTo>
                      <a:pt x="1836" y="0"/>
                    </a:lnTo>
                    <a:cubicBezTo>
                      <a:pt x="1190" y="104"/>
                      <a:pt x="751" y="543"/>
                      <a:pt x="415" y="1086"/>
                    </a:cubicBezTo>
                    <a:cubicBezTo>
                      <a:pt x="208" y="1629"/>
                      <a:pt x="1" y="2146"/>
                      <a:pt x="1" y="2689"/>
                    </a:cubicBezTo>
                    <a:cubicBezTo>
                      <a:pt x="647" y="2482"/>
                      <a:pt x="1294" y="2146"/>
                      <a:pt x="1604" y="1629"/>
                    </a:cubicBezTo>
                    <a:cubicBezTo>
                      <a:pt x="1940" y="1086"/>
                      <a:pt x="1707"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5"/>
              <p:cNvSpPr/>
              <p:nvPr/>
            </p:nvSpPr>
            <p:spPr>
              <a:xfrm>
                <a:off x="5473171" y="2638651"/>
                <a:ext cx="208377" cy="206187"/>
              </a:xfrm>
              <a:custGeom>
                <a:avLst/>
                <a:gdLst/>
                <a:ahLst/>
                <a:cxnLst/>
                <a:rect l="l" t="t" r="r" b="b"/>
                <a:pathLst>
                  <a:path w="2379" h="2354" extrusionOk="0">
                    <a:moveTo>
                      <a:pt x="0" y="1"/>
                    </a:moveTo>
                    <a:lnTo>
                      <a:pt x="0" y="1"/>
                    </a:lnTo>
                    <a:cubicBezTo>
                      <a:pt x="104" y="647"/>
                      <a:pt x="311" y="1293"/>
                      <a:pt x="750" y="1707"/>
                    </a:cubicBezTo>
                    <a:cubicBezTo>
                      <a:pt x="1189" y="2146"/>
                      <a:pt x="1732" y="2146"/>
                      <a:pt x="2379" y="2353"/>
                    </a:cubicBezTo>
                    <a:cubicBezTo>
                      <a:pt x="2249" y="1707"/>
                      <a:pt x="1939" y="1190"/>
                      <a:pt x="1500" y="751"/>
                    </a:cubicBezTo>
                    <a:cubicBezTo>
                      <a:pt x="1189" y="415"/>
                      <a:pt x="647"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75"/>
            <p:cNvSpPr/>
            <p:nvPr/>
          </p:nvSpPr>
          <p:spPr>
            <a:xfrm>
              <a:off x="6462625" y="4151799"/>
              <a:ext cx="434884" cy="932921"/>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5"/>
            <p:cNvSpPr/>
            <p:nvPr/>
          </p:nvSpPr>
          <p:spPr>
            <a:xfrm>
              <a:off x="6510188" y="3618354"/>
              <a:ext cx="378214" cy="458796"/>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5"/>
            <p:cNvSpPr/>
            <p:nvPr/>
          </p:nvSpPr>
          <p:spPr>
            <a:xfrm>
              <a:off x="6283759" y="3953399"/>
              <a:ext cx="518620" cy="251383"/>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5"/>
            <p:cNvSpPr/>
            <p:nvPr/>
          </p:nvSpPr>
          <p:spPr>
            <a:xfrm>
              <a:off x="6417339" y="4181230"/>
              <a:ext cx="432607" cy="412286"/>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5"/>
            <p:cNvSpPr/>
            <p:nvPr/>
          </p:nvSpPr>
          <p:spPr>
            <a:xfrm>
              <a:off x="6813612" y="3509563"/>
              <a:ext cx="262770" cy="501891"/>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5"/>
            <p:cNvSpPr/>
            <p:nvPr/>
          </p:nvSpPr>
          <p:spPr>
            <a:xfrm>
              <a:off x="7001587" y="3663640"/>
              <a:ext cx="423498" cy="422534"/>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5"/>
            <p:cNvSpPr/>
            <p:nvPr/>
          </p:nvSpPr>
          <p:spPr>
            <a:xfrm>
              <a:off x="7067282" y="3990189"/>
              <a:ext cx="509511" cy="250945"/>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5"/>
            <p:cNvSpPr/>
            <p:nvPr/>
          </p:nvSpPr>
          <p:spPr>
            <a:xfrm>
              <a:off x="6972156" y="4190252"/>
              <a:ext cx="443819" cy="404403"/>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5"/>
            <p:cNvSpPr/>
            <p:nvPr/>
          </p:nvSpPr>
          <p:spPr>
            <a:xfrm>
              <a:off x="6766048" y="4264969"/>
              <a:ext cx="253748" cy="502241"/>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5"/>
            <p:cNvSpPr/>
            <p:nvPr/>
          </p:nvSpPr>
          <p:spPr>
            <a:xfrm>
              <a:off x="6757026" y="3954801"/>
              <a:ext cx="348783" cy="339674"/>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5"/>
            <p:cNvSpPr/>
            <p:nvPr/>
          </p:nvSpPr>
          <p:spPr>
            <a:xfrm>
              <a:off x="6802312" y="4124645"/>
              <a:ext cx="47649" cy="47561"/>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5"/>
            <p:cNvSpPr/>
            <p:nvPr/>
          </p:nvSpPr>
          <p:spPr>
            <a:xfrm>
              <a:off x="6992477" y="4142689"/>
              <a:ext cx="47649" cy="47649"/>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5"/>
            <p:cNvSpPr/>
            <p:nvPr/>
          </p:nvSpPr>
          <p:spPr>
            <a:xfrm>
              <a:off x="6888329" y="4160821"/>
              <a:ext cx="74802" cy="38627"/>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5"/>
            <p:cNvSpPr/>
            <p:nvPr/>
          </p:nvSpPr>
          <p:spPr>
            <a:xfrm>
              <a:off x="6510188" y="4771085"/>
              <a:ext cx="339762" cy="197603"/>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5"/>
            <p:cNvSpPr/>
            <p:nvPr/>
          </p:nvSpPr>
          <p:spPr>
            <a:xfrm>
              <a:off x="6510188" y="4774501"/>
              <a:ext cx="348783" cy="187443"/>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5"/>
            <p:cNvSpPr/>
            <p:nvPr/>
          </p:nvSpPr>
          <p:spPr>
            <a:xfrm>
              <a:off x="6387908" y="4285379"/>
              <a:ext cx="208464" cy="339674"/>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5"/>
            <p:cNvSpPr/>
            <p:nvPr/>
          </p:nvSpPr>
          <p:spPr>
            <a:xfrm>
              <a:off x="6406040" y="4274079"/>
              <a:ext cx="160903" cy="360082"/>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5"/>
            <p:cNvSpPr/>
            <p:nvPr/>
          </p:nvSpPr>
          <p:spPr>
            <a:xfrm>
              <a:off x="3039039" y="4052198"/>
              <a:ext cx="831054" cy="745654"/>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5"/>
            <p:cNvSpPr/>
            <p:nvPr/>
          </p:nvSpPr>
          <p:spPr>
            <a:xfrm>
              <a:off x="3057171" y="4067177"/>
              <a:ext cx="246829" cy="246916"/>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5"/>
            <p:cNvSpPr/>
            <p:nvPr/>
          </p:nvSpPr>
          <p:spPr>
            <a:xfrm>
              <a:off x="3048061" y="4434813"/>
              <a:ext cx="255938" cy="286857"/>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5"/>
            <p:cNvSpPr/>
            <p:nvPr/>
          </p:nvSpPr>
          <p:spPr>
            <a:xfrm>
              <a:off x="3462465" y="4067177"/>
              <a:ext cx="339674" cy="31260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5"/>
            <p:cNvSpPr/>
            <p:nvPr/>
          </p:nvSpPr>
          <p:spPr>
            <a:xfrm>
              <a:off x="3104646" y="4361579"/>
              <a:ext cx="754150" cy="439351"/>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5"/>
            <p:cNvSpPr/>
            <p:nvPr/>
          </p:nvSpPr>
          <p:spPr>
            <a:xfrm>
              <a:off x="3482787" y="4474749"/>
              <a:ext cx="27328" cy="83911"/>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5"/>
            <p:cNvSpPr/>
            <p:nvPr/>
          </p:nvSpPr>
          <p:spPr>
            <a:xfrm>
              <a:off x="3435311" y="4501991"/>
              <a:ext cx="47561" cy="56671"/>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5"/>
            <p:cNvSpPr/>
            <p:nvPr/>
          </p:nvSpPr>
          <p:spPr>
            <a:xfrm>
              <a:off x="3190750" y="4549554"/>
              <a:ext cx="292113" cy="24455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5"/>
            <p:cNvSpPr/>
            <p:nvPr/>
          </p:nvSpPr>
          <p:spPr>
            <a:xfrm>
              <a:off x="3462465" y="4558576"/>
              <a:ext cx="20408" cy="122363"/>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5"/>
            <p:cNvSpPr/>
            <p:nvPr/>
          </p:nvSpPr>
          <p:spPr>
            <a:xfrm>
              <a:off x="3482787" y="4351074"/>
              <a:ext cx="131473" cy="131385"/>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5"/>
            <p:cNvSpPr/>
            <p:nvPr/>
          </p:nvSpPr>
          <p:spPr>
            <a:xfrm>
              <a:off x="3482787" y="4361579"/>
              <a:ext cx="376024" cy="197078"/>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5"/>
            <p:cNvSpPr/>
            <p:nvPr/>
          </p:nvSpPr>
          <p:spPr>
            <a:xfrm>
              <a:off x="3482787" y="4540445"/>
              <a:ext cx="188056" cy="1821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5"/>
            <p:cNvSpPr/>
            <p:nvPr/>
          </p:nvSpPr>
          <p:spPr>
            <a:xfrm>
              <a:off x="3462465" y="4549554"/>
              <a:ext cx="351061" cy="525365"/>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5"/>
            <p:cNvSpPr/>
            <p:nvPr/>
          </p:nvSpPr>
          <p:spPr>
            <a:xfrm>
              <a:off x="3048061" y="4304993"/>
              <a:ext cx="235617" cy="301222"/>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5"/>
            <p:cNvSpPr/>
            <p:nvPr/>
          </p:nvSpPr>
          <p:spPr>
            <a:xfrm>
              <a:off x="3057171" y="4153281"/>
              <a:ext cx="104232" cy="160815"/>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5"/>
            <p:cNvSpPr/>
            <p:nvPr/>
          </p:nvSpPr>
          <p:spPr>
            <a:xfrm>
              <a:off x="3048061" y="4511013"/>
              <a:ext cx="226508" cy="2830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5"/>
            <p:cNvSpPr/>
            <p:nvPr/>
          </p:nvSpPr>
          <p:spPr>
            <a:xfrm>
              <a:off x="3104646" y="4597030"/>
              <a:ext cx="226508" cy="206187"/>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p:cNvSpPr/>
            <p:nvPr/>
          </p:nvSpPr>
          <p:spPr>
            <a:xfrm>
              <a:off x="3199773" y="4708806"/>
              <a:ext cx="9109" cy="88"/>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3208795" y="4595547"/>
              <a:ext cx="179034" cy="113341"/>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5"/>
            <p:cNvSpPr/>
            <p:nvPr/>
          </p:nvSpPr>
          <p:spPr>
            <a:xfrm>
              <a:off x="3199773" y="4708806"/>
              <a:ext cx="88" cy="910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5"/>
            <p:cNvSpPr/>
            <p:nvPr/>
          </p:nvSpPr>
          <p:spPr>
            <a:xfrm>
              <a:off x="3190750" y="4529940"/>
              <a:ext cx="149516" cy="187968"/>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5"/>
            <p:cNvSpPr/>
            <p:nvPr/>
          </p:nvSpPr>
          <p:spPr>
            <a:xfrm>
              <a:off x="3491896" y="4912980"/>
              <a:ext cx="557072" cy="193661"/>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5"/>
            <p:cNvSpPr/>
            <p:nvPr/>
          </p:nvSpPr>
          <p:spPr>
            <a:xfrm>
              <a:off x="3217904" y="4441814"/>
              <a:ext cx="86101" cy="7287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5"/>
            <p:cNvSpPr/>
            <p:nvPr/>
          </p:nvSpPr>
          <p:spPr>
            <a:xfrm>
              <a:off x="3473765" y="4300438"/>
              <a:ext cx="83824" cy="73751"/>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5"/>
            <p:cNvSpPr/>
            <p:nvPr/>
          </p:nvSpPr>
          <p:spPr>
            <a:xfrm>
              <a:off x="3360506" y="4397842"/>
              <a:ext cx="92933" cy="65693"/>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5"/>
            <p:cNvSpPr/>
            <p:nvPr/>
          </p:nvSpPr>
          <p:spPr>
            <a:xfrm>
              <a:off x="6474012" y="4988317"/>
              <a:ext cx="384958" cy="89692"/>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5"/>
            <p:cNvSpPr/>
            <p:nvPr/>
          </p:nvSpPr>
          <p:spPr>
            <a:xfrm flipH="1">
              <a:off x="739937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5"/>
            <p:cNvSpPr/>
            <p:nvPr/>
          </p:nvSpPr>
          <p:spPr>
            <a:xfrm>
              <a:off x="83052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41"/>
                                        </p:tgtEl>
                                        <p:attrNameLst>
                                          <p:attrName>style.visibility</p:attrName>
                                        </p:attrNameLst>
                                      </p:cBhvr>
                                      <p:to>
                                        <p:strVal val="visible"/>
                                      </p:to>
                                    </p:set>
                                    <p:anim calcmode="lin" valueType="num">
                                      <p:cBhvr>
                                        <p:cTn id="7" dur="500" fill="hold"/>
                                        <p:tgtEl>
                                          <p:spTgt spid="26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41"/>
                                        </p:tgtEl>
                                        <p:attrNameLst>
                                          <p:attrName>ppt_y</p:attrName>
                                        </p:attrNameLst>
                                      </p:cBhvr>
                                      <p:tavLst>
                                        <p:tav tm="0">
                                          <p:val>
                                            <p:strVal val="#ppt_y"/>
                                          </p:val>
                                        </p:tav>
                                        <p:tav tm="100000">
                                          <p:val>
                                            <p:strVal val="#ppt_y"/>
                                          </p:val>
                                        </p:tav>
                                      </p:tavLst>
                                    </p:anim>
                                    <p:anim calcmode="lin" valueType="num">
                                      <p:cBhvr>
                                        <p:cTn id="9" dur="500" fill="hold"/>
                                        <p:tgtEl>
                                          <p:spTgt spid="26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8" name="Google Shape;1198;p46"/>
          <p:cNvSpPr txBox="1">
            <a:spLocks noGrp="1"/>
          </p:cNvSpPr>
          <p:nvPr>
            <p:ph type="title"/>
          </p:nvPr>
        </p:nvSpPr>
        <p:spPr>
          <a:xfrm flipH="1">
            <a:off x="1324911" y="576781"/>
            <a:ext cx="6494177" cy="18029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a:effectLst>
                  <a:outerShdw blurRad="38100" dist="38100" dir="2700000" algn="tl">
                    <a:srgbClr val="000000">
                      <a:alpha val="43137"/>
                    </a:srgbClr>
                  </a:outerShdw>
                </a:effectLst>
                <a:latin typeface="+mj-lt"/>
              </a:rPr>
              <a:t>CHỦ ĐỀ 3: </a:t>
            </a:r>
            <a:br>
              <a:rPr lang="en-US" sz="4000" b="1">
                <a:effectLst>
                  <a:outerShdw blurRad="38100" dist="38100" dir="2700000" algn="tl">
                    <a:srgbClr val="000000">
                      <a:alpha val="43137"/>
                    </a:srgbClr>
                  </a:outerShdw>
                </a:effectLst>
                <a:latin typeface="+mj-lt"/>
              </a:rPr>
            </a:br>
            <a:r>
              <a:rPr lang="en-US" sz="4000" b="1">
                <a:effectLst>
                  <a:outerShdw blurRad="38100" dist="38100" dir="2700000" algn="tl">
                    <a:srgbClr val="000000">
                      <a:alpha val="43137"/>
                    </a:srgbClr>
                  </a:outerShdw>
                </a:effectLst>
                <a:latin typeface="+mj-lt"/>
              </a:rPr>
              <a:t>MÀU SẮC EM YÊU</a:t>
            </a:r>
          </a:p>
        </p:txBody>
      </p:sp>
      <p:grpSp>
        <p:nvGrpSpPr>
          <p:cNvPr id="1199" name="Google Shape;1199;p46"/>
          <p:cNvGrpSpPr/>
          <p:nvPr/>
        </p:nvGrpSpPr>
        <p:grpSpPr>
          <a:xfrm flipH="1">
            <a:off x="3309239" y="3012411"/>
            <a:ext cx="2525506" cy="2128995"/>
            <a:chOff x="3912840" y="2173023"/>
            <a:chExt cx="855553" cy="721253"/>
          </a:xfrm>
        </p:grpSpPr>
        <p:sp>
          <p:nvSpPr>
            <p:cNvPr id="1200" name="Google Shape;1200;p46"/>
            <p:cNvSpPr/>
            <p:nvPr/>
          </p:nvSpPr>
          <p:spPr>
            <a:xfrm>
              <a:off x="3919719" y="2715578"/>
              <a:ext cx="454419" cy="160987"/>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3912840" y="2732757"/>
              <a:ext cx="465584" cy="107425"/>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4073466" y="2663143"/>
              <a:ext cx="265454" cy="120350"/>
            </a:xfrm>
            <a:custGeom>
              <a:avLst/>
              <a:gdLst/>
              <a:ahLst/>
              <a:cxnLst/>
              <a:rect l="l" t="t" r="r" b="b"/>
              <a:pathLst>
                <a:path w="7989" h="3622" extrusionOk="0">
                  <a:moveTo>
                    <a:pt x="635" y="0"/>
                  </a:moveTo>
                  <a:cubicBezTo>
                    <a:pt x="489" y="0"/>
                    <a:pt x="346" y="45"/>
                    <a:pt x="233" y="157"/>
                  </a:cubicBezTo>
                  <a:cubicBezTo>
                    <a:pt x="0" y="390"/>
                    <a:pt x="0" y="803"/>
                    <a:pt x="130" y="1139"/>
                  </a:cubicBezTo>
                  <a:cubicBezTo>
                    <a:pt x="337" y="1450"/>
                    <a:pt x="543" y="1682"/>
                    <a:pt x="879" y="1889"/>
                  </a:cubicBezTo>
                  <a:cubicBezTo>
                    <a:pt x="1086" y="2096"/>
                    <a:pt x="1422" y="2225"/>
                    <a:pt x="1732" y="2225"/>
                  </a:cubicBezTo>
                  <a:lnTo>
                    <a:pt x="2586" y="2225"/>
                  </a:lnTo>
                  <a:cubicBezTo>
                    <a:pt x="2818" y="2096"/>
                    <a:pt x="3025" y="2096"/>
                    <a:pt x="3232" y="2096"/>
                  </a:cubicBezTo>
                  <a:cubicBezTo>
                    <a:pt x="3361" y="1993"/>
                    <a:pt x="3464" y="1993"/>
                    <a:pt x="3464" y="1993"/>
                  </a:cubicBezTo>
                  <a:cubicBezTo>
                    <a:pt x="3775" y="1993"/>
                    <a:pt x="4007" y="1889"/>
                    <a:pt x="4317" y="1889"/>
                  </a:cubicBezTo>
                  <a:lnTo>
                    <a:pt x="4757" y="1889"/>
                  </a:lnTo>
                  <a:cubicBezTo>
                    <a:pt x="5171" y="1889"/>
                    <a:pt x="5507" y="1993"/>
                    <a:pt x="5817" y="2225"/>
                  </a:cubicBezTo>
                  <a:cubicBezTo>
                    <a:pt x="5817" y="2225"/>
                    <a:pt x="5946" y="2225"/>
                    <a:pt x="5946" y="2329"/>
                  </a:cubicBezTo>
                  <a:lnTo>
                    <a:pt x="6049" y="2329"/>
                  </a:lnTo>
                  <a:cubicBezTo>
                    <a:pt x="6360" y="2639"/>
                    <a:pt x="6592" y="3182"/>
                    <a:pt x="7006" y="3518"/>
                  </a:cubicBezTo>
                  <a:cubicBezTo>
                    <a:pt x="7239" y="3621"/>
                    <a:pt x="7445" y="3621"/>
                    <a:pt x="7652" y="3621"/>
                  </a:cubicBezTo>
                  <a:cubicBezTo>
                    <a:pt x="7756" y="3621"/>
                    <a:pt x="7885" y="3621"/>
                    <a:pt x="7885" y="3518"/>
                  </a:cubicBezTo>
                  <a:cubicBezTo>
                    <a:pt x="7988" y="3388"/>
                    <a:pt x="7885" y="3285"/>
                    <a:pt x="7756" y="3182"/>
                  </a:cubicBezTo>
                  <a:cubicBezTo>
                    <a:pt x="7342" y="2742"/>
                    <a:pt x="7109" y="2225"/>
                    <a:pt x="6799" y="1786"/>
                  </a:cubicBezTo>
                  <a:lnTo>
                    <a:pt x="6463" y="1450"/>
                  </a:lnTo>
                  <a:cubicBezTo>
                    <a:pt x="6463" y="1450"/>
                    <a:pt x="6360" y="1346"/>
                    <a:pt x="6256" y="1346"/>
                  </a:cubicBezTo>
                  <a:cubicBezTo>
                    <a:pt x="5817" y="1036"/>
                    <a:pt x="5403" y="803"/>
                    <a:pt x="4860" y="803"/>
                  </a:cubicBezTo>
                  <a:cubicBezTo>
                    <a:pt x="4757" y="700"/>
                    <a:pt x="4654" y="700"/>
                    <a:pt x="4524" y="700"/>
                  </a:cubicBezTo>
                  <a:lnTo>
                    <a:pt x="4214" y="700"/>
                  </a:lnTo>
                  <a:cubicBezTo>
                    <a:pt x="3878" y="700"/>
                    <a:pt x="3464" y="803"/>
                    <a:pt x="3128" y="933"/>
                  </a:cubicBezTo>
                  <a:lnTo>
                    <a:pt x="2922" y="933"/>
                  </a:lnTo>
                  <a:cubicBezTo>
                    <a:pt x="2754" y="984"/>
                    <a:pt x="2592" y="1010"/>
                    <a:pt x="2430" y="1010"/>
                  </a:cubicBezTo>
                  <a:cubicBezTo>
                    <a:pt x="2269" y="1010"/>
                    <a:pt x="2107" y="984"/>
                    <a:pt x="1939" y="933"/>
                  </a:cubicBezTo>
                  <a:cubicBezTo>
                    <a:pt x="1732" y="803"/>
                    <a:pt x="1526" y="493"/>
                    <a:pt x="1293" y="286"/>
                  </a:cubicBezTo>
                  <a:cubicBezTo>
                    <a:pt x="1161" y="138"/>
                    <a:pt x="893"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4170526" y="2694112"/>
              <a:ext cx="18076" cy="38677"/>
            </a:xfrm>
            <a:custGeom>
              <a:avLst/>
              <a:gdLst/>
              <a:ahLst/>
              <a:cxnLst/>
              <a:rect l="l" t="t" r="r" b="b"/>
              <a:pathLst>
                <a:path w="544" h="1164" extrusionOk="0">
                  <a:moveTo>
                    <a:pt x="1" y="1"/>
                  </a:moveTo>
                  <a:cubicBezTo>
                    <a:pt x="207" y="311"/>
                    <a:pt x="311" y="750"/>
                    <a:pt x="311" y="1164"/>
                  </a:cubicBezTo>
                  <a:cubicBezTo>
                    <a:pt x="440" y="1061"/>
                    <a:pt x="543" y="1061"/>
                    <a:pt x="543" y="1061"/>
                  </a:cubicBezTo>
                  <a:cubicBezTo>
                    <a:pt x="543" y="647"/>
                    <a:pt x="440" y="31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4223792" y="2686403"/>
              <a:ext cx="11198" cy="39541"/>
            </a:xfrm>
            <a:custGeom>
              <a:avLst/>
              <a:gdLst/>
              <a:ahLst/>
              <a:cxnLst/>
              <a:rect l="l" t="t" r="r" b="b"/>
              <a:pathLst>
                <a:path w="337" h="1190" extrusionOk="0">
                  <a:moveTo>
                    <a:pt x="0" y="0"/>
                  </a:moveTo>
                  <a:cubicBezTo>
                    <a:pt x="130" y="439"/>
                    <a:pt x="0" y="750"/>
                    <a:pt x="0" y="1189"/>
                  </a:cubicBezTo>
                  <a:lnTo>
                    <a:pt x="233" y="1189"/>
                  </a:lnTo>
                  <a:cubicBezTo>
                    <a:pt x="233" y="750"/>
                    <a:pt x="336" y="439"/>
                    <a:pt x="336" y="103"/>
                  </a:cubicBezTo>
                  <a:cubicBezTo>
                    <a:pt x="233" y="0"/>
                    <a:pt x="13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4266723" y="2707869"/>
              <a:ext cx="21531" cy="32663"/>
            </a:xfrm>
            <a:custGeom>
              <a:avLst/>
              <a:gdLst/>
              <a:ahLst/>
              <a:cxnLst/>
              <a:rect l="l" t="t" r="r" b="b"/>
              <a:pathLst>
                <a:path w="648" h="983" extrusionOk="0">
                  <a:moveTo>
                    <a:pt x="440" y="0"/>
                  </a:moveTo>
                  <a:cubicBezTo>
                    <a:pt x="337" y="336"/>
                    <a:pt x="130" y="543"/>
                    <a:pt x="1" y="879"/>
                  </a:cubicBezTo>
                  <a:cubicBezTo>
                    <a:pt x="1" y="879"/>
                    <a:pt x="130" y="879"/>
                    <a:pt x="130" y="983"/>
                  </a:cubicBezTo>
                  <a:lnTo>
                    <a:pt x="233" y="983"/>
                  </a:lnTo>
                  <a:cubicBezTo>
                    <a:pt x="337" y="750"/>
                    <a:pt x="544" y="440"/>
                    <a:pt x="647" y="104"/>
                  </a:cubicBezTo>
                  <a:cubicBezTo>
                    <a:pt x="647" y="104"/>
                    <a:pt x="544" y="0"/>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4094932" y="2682947"/>
              <a:ext cx="11198" cy="8706"/>
            </a:xfrm>
            <a:custGeom>
              <a:avLst/>
              <a:gdLst/>
              <a:ahLst/>
              <a:cxnLst/>
              <a:rect l="l" t="t" r="r" b="b"/>
              <a:pathLst>
                <a:path w="337" h="262" extrusionOk="0">
                  <a:moveTo>
                    <a:pt x="233" y="1"/>
                  </a:moveTo>
                  <a:cubicBezTo>
                    <a:pt x="130" y="1"/>
                    <a:pt x="130" y="1"/>
                    <a:pt x="130" y="104"/>
                  </a:cubicBezTo>
                  <a:cubicBezTo>
                    <a:pt x="1" y="207"/>
                    <a:pt x="130" y="207"/>
                    <a:pt x="233" y="207"/>
                  </a:cubicBezTo>
                  <a:cubicBezTo>
                    <a:pt x="233" y="246"/>
                    <a:pt x="243" y="262"/>
                    <a:pt x="256" y="262"/>
                  </a:cubicBezTo>
                  <a:cubicBezTo>
                    <a:pt x="286" y="262"/>
                    <a:pt x="337" y="176"/>
                    <a:pt x="337" y="104"/>
                  </a:cubicBezTo>
                  <a:cubicBezTo>
                    <a:pt x="337" y="104"/>
                    <a:pt x="337"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4388704" y="2677464"/>
              <a:ext cx="307521" cy="173880"/>
            </a:xfrm>
            <a:custGeom>
              <a:avLst/>
              <a:gdLst/>
              <a:ahLst/>
              <a:cxnLst/>
              <a:rect l="l" t="t" r="r" b="b"/>
              <a:pathLst>
                <a:path w="9255" h="5233" extrusionOk="0">
                  <a:moveTo>
                    <a:pt x="8235" y="0"/>
                  </a:moveTo>
                  <a:cubicBezTo>
                    <a:pt x="6869" y="0"/>
                    <a:pt x="5519" y="335"/>
                    <a:pt x="4318" y="1019"/>
                  </a:cubicBezTo>
                  <a:cubicBezTo>
                    <a:pt x="2792" y="1898"/>
                    <a:pt x="1500" y="3087"/>
                    <a:pt x="543" y="4483"/>
                  </a:cubicBezTo>
                  <a:cubicBezTo>
                    <a:pt x="337" y="4689"/>
                    <a:pt x="104" y="5025"/>
                    <a:pt x="1" y="5232"/>
                  </a:cubicBezTo>
                  <a:cubicBezTo>
                    <a:pt x="750" y="4896"/>
                    <a:pt x="1733" y="4586"/>
                    <a:pt x="2586" y="4250"/>
                  </a:cubicBezTo>
                  <a:cubicBezTo>
                    <a:pt x="5067" y="3397"/>
                    <a:pt x="7213" y="1665"/>
                    <a:pt x="9255" y="62"/>
                  </a:cubicBezTo>
                  <a:cubicBezTo>
                    <a:pt x="8915" y="21"/>
                    <a:pt x="8575" y="0"/>
                    <a:pt x="8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6"/>
            <p:cNvSpPr/>
            <p:nvPr/>
          </p:nvSpPr>
          <p:spPr>
            <a:xfrm>
              <a:off x="4385281" y="2676069"/>
              <a:ext cx="315263" cy="180226"/>
            </a:xfrm>
            <a:custGeom>
              <a:avLst/>
              <a:gdLst/>
              <a:ahLst/>
              <a:cxnLst/>
              <a:rect l="l" t="t" r="r" b="b"/>
              <a:pathLst>
                <a:path w="9488" h="5424" extrusionOk="0">
                  <a:moveTo>
                    <a:pt x="9255" y="1"/>
                  </a:moveTo>
                  <a:cubicBezTo>
                    <a:pt x="8944" y="1"/>
                    <a:pt x="8505" y="104"/>
                    <a:pt x="8195" y="208"/>
                  </a:cubicBezTo>
                  <a:cubicBezTo>
                    <a:pt x="6670" y="750"/>
                    <a:pt x="5170" y="1293"/>
                    <a:pt x="3774" y="2043"/>
                  </a:cubicBezTo>
                  <a:cubicBezTo>
                    <a:pt x="2378" y="2896"/>
                    <a:pt x="1086" y="3878"/>
                    <a:pt x="104" y="5171"/>
                  </a:cubicBezTo>
                  <a:cubicBezTo>
                    <a:pt x="0" y="5274"/>
                    <a:pt x="0" y="5378"/>
                    <a:pt x="104" y="5378"/>
                  </a:cubicBezTo>
                  <a:cubicBezTo>
                    <a:pt x="138" y="5412"/>
                    <a:pt x="161" y="5424"/>
                    <a:pt x="180" y="5424"/>
                  </a:cubicBezTo>
                  <a:cubicBezTo>
                    <a:pt x="218" y="5424"/>
                    <a:pt x="241" y="5378"/>
                    <a:pt x="310" y="5378"/>
                  </a:cubicBezTo>
                  <a:cubicBezTo>
                    <a:pt x="1189" y="4085"/>
                    <a:pt x="2482" y="3129"/>
                    <a:pt x="3878" y="2250"/>
                  </a:cubicBezTo>
                  <a:cubicBezTo>
                    <a:pt x="5274" y="1500"/>
                    <a:pt x="6773" y="957"/>
                    <a:pt x="8298" y="544"/>
                  </a:cubicBezTo>
                  <a:cubicBezTo>
                    <a:pt x="8608" y="414"/>
                    <a:pt x="8944" y="311"/>
                    <a:pt x="9255" y="208"/>
                  </a:cubicBezTo>
                  <a:cubicBezTo>
                    <a:pt x="9358" y="208"/>
                    <a:pt x="9487" y="208"/>
                    <a:pt x="9358" y="104"/>
                  </a:cubicBezTo>
                  <a:cubicBezTo>
                    <a:pt x="9358" y="1"/>
                    <a:pt x="9358" y="1"/>
                    <a:pt x="9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6"/>
            <p:cNvSpPr/>
            <p:nvPr/>
          </p:nvSpPr>
          <p:spPr>
            <a:xfrm>
              <a:off x="4327730" y="2200204"/>
              <a:ext cx="440663" cy="622783"/>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a:off x="4356938" y="2189040"/>
              <a:ext cx="375371" cy="637370"/>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a:off x="4145605" y="2353952"/>
              <a:ext cx="239703" cy="518847"/>
            </a:xfrm>
            <a:custGeom>
              <a:avLst/>
              <a:gdLst/>
              <a:ahLst/>
              <a:cxnLst/>
              <a:rect l="l" t="t" r="r" b="b"/>
              <a:pathLst>
                <a:path w="7214" h="15615" extrusionOk="0">
                  <a:moveTo>
                    <a:pt x="311" y="1"/>
                  </a:moveTo>
                  <a:lnTo>
                    <a:pt x="1" y="104"/>
                  </a:lnTo>
                  <a:cubicBezTo>
                    <a:pt x="2793" y="5068"/>
                    <a:pt x="5068" y="10238"/>
                    <a:pt x="6877" y="15615"/>
                  </a:cubicBezTo>
                  <a:lnTo>
                    <a:pt x="7213" y="15511"/>
                  </a:lnTo>
                  <a:cubicBezTo>
                    <a:pt x="5378" y="10108"/>
                    <a:pt x="3129" y="4835"/>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a:off x="3984148" y="2400339"/>
              <a:ext cx="118556" cy="203618"/>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a:off x="4077753" y="2385752"/>
              <a:ext cx="71339" cy="243956"/>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a:off x="4177405" y="2251941"/>
              <a:ext cx="196740" cy="94333"/>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a:off x="4137896" y="2378874"/>
              <a:ext cx="100513" cy="219135"/>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a:off x="4145605" y="2363223"/>
              <a:ext cx="171819" cy="185310"/>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a:off x="4167104" y="2341857"/>
              <a:ext cx="203585" cy="131249"/>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6"/>
            <p:cNvSpPr/>
            <p:nvPr/>
          </p:nvSpPr>
          <p:spPr>
            <a:xfrm>
              <a:off x="4170526" y="2317899"/>
              <a:ext cx="221627" cy="52499"/>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a:off x="4081208" y="2306336"/>
              <a:ext cx="139157" cy="10755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a:off x="4378403" y="2593629"/>
              <a:ext cx="207041" cy="300642"/>
            </a:xfrm>
            <a:custGeom>
              <a:avLst/>
              <a:gdLst/>
              <a:ahLst/>
              <a:cxnLst/>
              <a:rect l="l" t="t" r="r" b="b"/>
              <a:pathLst>
                <a:path w="6231" h="9048" extrusionOk="0">
                  <a:moveTo>
                    <a:pt x="6023" y="0"/>
                  </a:moveTo>
                  <a:cubicBezTo>
                    <a:pt x="3542" y="2585"/>
                    <a:pt x="1396" y="5610"/>
                    <a:pt x="0" y="8841"/>
                  </a:cubicBezTo>
                  <a:lnTo>
                    <a:pt x="311" y="9048"/>
                  </a:lnTo>
                  <a:cubicBezTo>
                    <a:pt x="1706" y="5816"/>
                    <a:pt x="3749" y="2792"/>
                    <a:pt x="6230" y="310"/>
                  </a:cubicBezTo>
                  <a:lnTo>
                    <a:pt x="60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6"/>
            <p:cNvSpPr/>
            <p:nvPr/>
          </p:nvSpPr>
          <p:spPr>
            <a:xfrm>
              <a:off x="4410170" y="2522321"/>
              <a:ext cx="150354" cy="44990"/>
            </a:xfrm>
            <a:custGeom>
              <a:avLst/>
              <a:gdLst/>
              <a:ahLst/>
              <a:cxnLst/>
              <a:rect l="l" t="t" r="r" b="b"/>
              <a:pathLst>
                <a:path w="4525" h="1354" extrusionOk="0">
                  <a:moveTo>
                    <a:pt x="1293" y="1"/>
                  </a:moveTo>
                  <a:cubicBezTo>
                    <a:pt x="983" y="1"/>
                    <a:pt x="750" y="1"/>
                    <a:pt x="440" y="104"/>
                  </a:cubicBezTo>
                  <a:cubicBezTo>
                    <a:pt x="208" y="104"/>
                    <a:pt x="1" y="207"/>
                    <a:pt x="1" y="518"/>
                  </a:cubicBezTo>
                  <a:cubicBezTo>
                    <a:pt x="1" y="647"/>
                    <a:pt x="1" y="750"/>
                    <a:pt x="104" y="854"/>
                  </a:cubicBezTo>
                  <a:cubicBezTo>
                    <a:pt x="337" y="957"/>
                    <a:pt x="440" y="957"/>
                    <a:pt x="544" y="1060"/>
                  </a:cubicBezTo>
                  <a:cubicBezTo>
                    <a:pt x="1375" y="1277"/>
                    <a:pt x="2249" y="1354"/>
                    <a:pt x="3111" y="1354"/>
                  </a:cubicBezTo>
                  <a:cubicBezTo>
                    <a:pt x="3589" y="1354"/>
                    <a:pt x="4063" y="1330"/>
                    <a:pt x="4525" y="1293"/>
                  </a:cubicBezTo>
                  <a:lnTo>
                    <a:pt x="4421" y="1060"/>
                  </a:lnTo>
                  <a:cubicBezTo>
                    <a:pt x="3439" y="414"/>
                    <a:pt x="2379"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6"/>
            <p:cNvSpPr/>
            <p:nvPr/>
          </p:nvSpPr>
          <p:spPr>
            <a:xfrm>
              <a:off x="4413625" y="2568708"/>
              <a:ext cx="161519" cy="61006"/>
            </a:xfrm>
            <a:custGeom>
              <a:avLst/>
              <a:gdLst/>
              <a:ahLst/>
              <a:cxnLst/>
              <a:rect l="l" t="t" r="r" b="b"/>
              <a:pathLst>
                <a:path w="4861" h="1836" extrusionOk="0">
                  <a:moveTo>
                    <a:pt x="4627" y="1"/>
                  </a:moveTo>
                  <a:cubicBezTo>
                    <a:pt x="3232" y="1"/>
                    <a:pt x="1732" y="207"/>
                    <a:pt x="543" y="854"/>
                  </a:cubicBezTo>
                  <a:cubicBezTo>
                    <a:pt x="336" y="957"/>
                    <a:pt x="0" y="1190"/>
                    <a:pt x="104" y="1396"/>
                  </a:cubicBezTo>
                  <a:cubicBezTo>
                    <a:pt x="104" y="1603"/>
                    <a:pt x="233" y="1707"/>
                    <a:pt x="440" y="1836"/>
                  </a:cubicBezTo>
                  <a:lnTo>
                    <a:pt x="983" y="1836"/>
                  </a:lnTo>
                  <a:cubicBezTo>
                    <a:pt x="2378" y="1603"/>
                    <a:pt x="3671" y="1060"/>
                    <a:pt x="4860" y="311"/>
                  </a:cubicBezTo>
                  <a:cubicBezTo>
                    <a:pt x="4757" y="207"/>
                    <a:pt x="4757" y="104"/>
                    <a:pt x="4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6"/>
            <p:cNvSpPr/>
            <p:nvPr/>
          </p:nvSpPr>
          <p:spPr>
            <a:xfrm>
              <a:off x="4614624" y="2597052"/>
              <a:ext cx="96227" cy="115997"/>
            </a:xfrm>
            <a:custGeom>
              <a:avLst/>
              <a:gdLst/>
              <a:ahLst/>
              <a:cxnLst/>
              <a:rect l="l" t="t" r="r" b="b"/>
              <a:pathLst>
                <a:path w="2896" h="3491" extrusionOk="0">
                  <a:moveTo>
                    <a:pt x="310" y="1"/>
                  </a:moveTo>
                  <a:cubicBezTo>
                    <a:pt x="207" y="207"/>
                    <a:pt x="104" y="337"/>
                    <a:pt x="0" y="440"/>
                  </a:cubicBezTo>
                  <a:cubicBezTo>
                    <a:pt x="517" y="1500"/>
                    <a:pt x="1060" y="2586"/>
                    <a:pt x="2042" y="3232"/>
                  </a:cubicBezTo>
                  <a:cubicBezTo>
                    <a:pt x="2192" y="3381"/>
                    <a:pt x="2342" y="3490"/>
                    <a:pt x="2501" y="3490"/>
                  </a:cubicBezTo>
                  <a:cubicBezTo>
                    <a:pt x="2562" y="3490"/>
                    <a:pt x="2624" y="3474"/>
                    <a:pt x="2689" y="3439"/>
                  </a:cubicBezTo>
                  <a:cubicBezTo>
                    <a:pt x="2792" y="3335"/>
                    <a:pt x="2895" y="3128"/>
                    <a:pt x="2895" y="3025"/>
                  </a:cubicBezTo>
                  <a:cubicBezTo>
                    <a:pt x="2792" y="2792"/>
                    <a:pt x="2792" y="2689"/>
                    <a:pt x="2689" y="2586"/>
                  </a:cubicBezTo>
                  <a:cubicBezTo>
                    <a:pt x="2042" y="1629"/>
                    <a:pt x="1293" y="750"/>
                    <a:pt x="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a:off x="4453134" y="2582464"/>
              <a:ext cx="132312" cy="107391"/>
            </a:xfrm>
            <a:custGeom>
              <a:avLst/>
              <a:gdLst/>
              <a:ahLst/>
              <a:cxnLst/>
              <a:rect l="l" t="t" r="r" b="b"/>
              <a:pathLst>
                <a:path w="3982" h="3232" extrusionOk="0">
                  <a:moveTo>
                    <a:pt x="3774" y="0"/>
                  </a:moveTo>
                  <a:cubicBezTo>
                    <a:pt x="2585" y="440"/>
                    <a:pt x="1629" y="1086"/>
                    <a:pt x="750" y="1835"/>
                  </a:cubicBezTo>
                  <a:cubicBezTo>
                    <a:pt x="543" y="1939"/>
                    <a:pt x="336" y="2172"/>
                    <a:pt x="207" y="2378"/>
                  </a:cubicBezTo>
                  <a:cubicBezTo>
                    <a:pt x="104" y="2585"/>
                    <a:pt x="0" y="2818"/>
                    <a:pt x="207" y="3025"/>
                  </a:cubicBezTo>
                  <a:cubicBezTo>
                    <a:pt x="207" y="3128"/>
                    <a:pt x="440" y="3231"/>
                    <a:pt x="647" y="3231"/>
                  </a:cubicBezTo>
                  <a:cubicBezTo>
                    <a:pt x="750" y="3231"/>
                    <a:pt x="983" y="3128"/>
                    <a:pt x="1086" y="3025"/>
                  </a:cubicBezTo>
                  <a:cubicBezTo>
                    <a:pt x="2275" y="2275"/>
                    <a:pt x="3232" y="1293"/>
                    <a:pt x="3981" y="233"/>
                  </a:cubicBezTo>
                  <a:lnTo>
                    <a:pt x="3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a:off x="4502943" y="2594294"/>
              <a:ext cx="100546" cy="135070"/>
            </a:xfrm>
            <a:custGeom>
              <a:avLst/>
              <a:gdLst/>
              <a:ahLst/>
              <a:cxnLst/>
              <a:rect l="l" t="t" r="r" b="b"/>
              <a:pathLst>
                <a:path w="3026" h="4065" extrusionOk="0">
                  <a:moveTo>
                    <a:pt x="2724" y="0"/>
                  </a:moveTo>
                  <a:cubicBezTo>
                    <a:pt x="2439" y="0"/>
                    <a:pt x="2152" y="439"/>
                    <a:pt x="2069" y="523"/>
                  </a:cubicBezTo>
                  <a:cubicBezTo>
                    <a:pt x="1629" y="937"/>
                    <a:pt x="1293" y="1273"/>
                    <a:pt x="983" y="1712"/>
                  </a:cubicBezTo>
                  <a:cubicBezTo>
                    <a:pt x="440" y="2229"/>
                    <a:pt x="1" y="2875"/>
                    <a:pt x="130" y="3522"/>
                  </a:cubicBezTo>
                  <a:cubicBezTo>
                    <a:pt x="130" y="3754"/>
                    <a:pt x="233" y="4065"/>
                    <a:pt x="440" y="4065"/>
                  </a:cubicBezTo>
                  <a:lnTo>
                    <a:pt x="647" y="4065"/>
                  </a:lnTo>
                  <a:cubicBezTo>
                    <a:pt x="880" y="3961"/>
                    <a:pt x="1086" y="3651"/>
                    <a:pt x="1293" y="3418"/>
                  </a:cubicBezTo>
                  <a:cubicBezTo>
                    <a:pt x="1733" y="2772"/>
                    <a:pt x="2172" y="2022"/>
                    <a:pt x="2586" y="1169"/>
                  </a:cubicBezTo>
                  <a:cubicBezTo>
                    <a:pt x="2715" y="937"/>
                    <a:pt x="3025" y="290"/>
                    <a:pt x="2922" y="84"/>
                  </a:cubicBezTo>
                  <a:cubicBezTo>
                    <a:pt x="2858" y="24"/>
                    <a:pt x="2791" y="0"/>
                    <a:pt x="2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a:off x="4560495" y="2593629"/>
              <a:ext cx="54161" cy="157199"/>
            </a:xfrm>
            <a:custGeom>
              <a:avLst/>
              <a:gdLst/>
              <a:ahLst/>
              <a:cxnLst/>
              <a:rect l="l" t="t" r="r" b="b"/>
              <a:pathLst>
                <a:path w="1630" h="4731" extrusionOk="0">
                  <a:moveTo>
                    <a:pt x="1629" y="0"/>
                  </a:moveTo>
                  <a:cubicBezTo>
                    <a:pt x="1500" y="104"/>
                    <a:pt x="1397" y="207"/>
                    <a:pt x="1397" y="207"/>
                  </a:cubicBezTo>
                  <a:cubicBezTo>
                    <a:pt x="750" y="1086"/>
                    <a:pt x="543" y="1939"/>
                    <a:pt x="337" y="2792"/>
                  </a:cubicBezTo>
                  <a:cubicBezTo>
                    <a:pt x="104" y="3335"/>
                    <a:pt x="1" y="3878"/>
                    <a:pt x="104" y="4317"/>
                  </a:cubicBezTo>
                  <a:cubicBezTo>
                    <a:pt x="207" y="4421"/>
                    <a:pt x="207" y="4524"/>
                    <a:pt x="337" y="4627"/>
                  </a:cubicBezTo>
                  <a:cubicBezTo>
                    <a:pt x="440" y="4731"/>
                    <a:pt x="543" y="4731"/>
                    <a:pt x="750" y="4731"/>
                  </a:cubicBezTo>
                  <a:cubicBezTo>
                    <a:pt x="854" y="4627"/>
                    <a:pt x="983" y="4627"/>
                    <a:pt x="983" y="4524"/>
                  </a:cubicBezTo>
                  <a:cubicBezTo>
                    <a:pt x="1397" y="4085"/>
                    <a:pt x="1500" y="3542"/>
                    <a:pt x="1500" y="3128"/>
                  </a:cubicBezTo>
                  <a:cubicBezTo>
                    <a:pt x="1500" y="2378"/>
                    <a:pt x="1629" y="1603"/>
                    <a:pt x="1629" y="853"/>
                  </a:cubicBezTo>
                  <a:lnTo>
                    <a:pt x="1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6"/>
            <p:cNvSpPr/>
            <p:nvPr/>
          </p:nvSpPr>
          <p:spPr>
            <a:xfrm>
              <a:off x="4603459" y="2597052"/>
              <a:ext cx="67884" cy="140054"/>
            </a:xfrm>
            <a:custGeom>
              <a:avLst/>
              <a:gdLst/>
              <a:ahLst/>
              <a:cxnLst/>
              <a:rect l="l" t="t" r="r" b="b"/>
              <a:pathLst>
                <a:path w="2043" h="4215" extrusionOk="0">
                  <a:moveTo>
                    <a:pt x="0" y="1"/>
                  </a:moveTo>
                  <a:lnTo>
                    <a:pt x="0" y="337"/>
                  </a:lnTo>
                  <a:cubicBezTo>
                    <a:pt x="0" y="1086"/>
                    <a:pt x="336" y="1939"/>
                    <a:pt x="543" y="2689"/>
                  </a:cubicBezTo>
                  <a:cubicBezTo>
                    <a:pt x="750" y="3128"/>
                    <a:pt x="982" y="3671"/>
                    <a:pt x="1293" y="3982"/>
                  </a:cubicBezTo>
                  <a:cubicBezTo>
                    <a:pt x="1293" y="4085"/>
                    <a:pt x="1396" y="4214"/>
                    <a:pt x="1499" y="4214"/>
                  </a:cubicBezTo>
                  <a:lnTo>
                    <a:pt x="1836" y="4214"/>
                  </a:lnTo>
                  <a:cubicBezTo>
                    <a:pt x="1939" y="4085"/>
                    <a:pt x="1939" y="3982"/>
                    <a:pt x="1939" y="3982"/>
                  </a:cubicBezTo>
                  <a:cubicBezTo>
                    <a:pt x="2042" y="3439"/>
                    <a:pt x="1836" y="3025"/>
                    <a:pt x="1499" y="2586"/>
                  </a:cubicBezTo>
                  <a:cubicBezTo>
                    <a:pt x="1189" y="1939"/>
                    <a:pt x="853" y="1293"/>
                    <a:pt x="440" y="647"/>
                  </a:cubicBezTo>
                  <a:cubicBezTo>
                    <a:pt x="336" y="440"/>
                    <a:pt x="207" y="20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6"/>
            <p:cNvSpPr/>
            <p:nvPr/>
          </p:nvSpPr>
          <p:spPr>
            <a:xfrm>
              <a:off x="4550194" y="2550665"/>
              <a:ext cx="92804" cy="69811"/>
            </a:xfrm>
            <a:custGeom>
              <a:avLst/>
              <a:gdLst/>
              <a:ahLst/>
              <a:cxnLst/>
              <a:rect l="l" t="t" r="r" b="b"/>
              <a:pathLst>
                <a:path w="2793" h="2101" extrusionOk="0">
                  <a:moveTo>
                    <a:pt x="414" y="1"/>
                  </a:moveTo>
                  <a:cubicBezTo>
                    <a:pt x="311" y="1"/>
                    <a:pt x="104" y="104"/>
                    <a:pt x="0" y="207"/>
                  </a:cubicBezTo>
                  <a:cubicBezTo>
                    <a:pt x="0" y="311"/>
                    <a:pt x="104" y="544"/>
                    <a:pt x="207" y="647"/>
                  </a:cubicBezTo>
                  <a:cubicBezTo>
                    <a:pt x="750" y="1190"/>
                    <a:pt x="1396" y="1733"/>
                    <a:pt x="2249" y="2043"/>
                  </a:cubicBezTo>
                  <a:cubicBezTo>
                    <a:pt x="2318" y="2077"/>
                    <a:pt x="2402" y="2100"/>
                    <a:pt x="2482" y="2100"/>
                  </a:cubicBezTo>
                  <a:cubicBezTo>
                    <a:pt x="2643" y="2100"/>
                    <a:pt x="2792" y="2008"/>
                    <a:pt x="2792" y="1733"/>
                  </a:cubicBezTo>
                  <a:cubicBezTo>
                    <a:pt x="2689" y="1500"/>
                    <a:pt x="2456" y="1086"/>
                    <a:pt x="2249" y="854"/>
                  </a:cubicBezTo>
                  <a:cubicBezTo>
                    <a:pt x="1810" y="311"/>
                    <a:pt x="1164" y="1"/>
                    <a:pt x="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6"/>
            <p:cNvSpPr/>
            <p:nvPr/>
          </p:nvSpPr>
          <p:spPr>
            <a:xfrm>
              <a:off x="4438513" y="2353952"/>
              <a:ext cx="25818" cy="33261"/>
            </a:xfrm>
            <a:custGeom>
              <a:avLst/>
              <a:gdLst/>
              <a:ahLst/>
              <a:cxnLst/>
              <a:rect l="l" t="t" r="r" b="b"/>
              <a:pathLst>
                <a:path w="777" h="1001" extrusionOk="0">
                  <a:moveTo>
                    <a:pt x="234" y="1"/>
                  </a:moveTo>
                  <a:cubicBezTo>
                    <a:pt x="130" y="1"/>
                    <a:pt x="1" y="104"/>
                    <a:pt x="130" y="208"/>
                  </a:cubicBezTo>
                  <a:cubicBezTo>
                    <a:pt x="234" y="415"/>
                    <a:pt x="234" y="647"/>
                    <a:pt x="337" y="854"/>
                  </a:cubicBezTo>
                  <a:cubicBezTo>
                    <a:pt x="337" y="927"/>
                    <a:pt x="389" y="1000"/>
                    <a:pt x="455" y="1000"/>
                  </a:cubicBezTo>
                  <a:cubicBezTo>
                    <a:pt x="483" y="1000"/>
                    <a:pt x="513" y="988"/>
                    <a:pt x="544" y="957"/>
                  </a:cubicBezTo>
                  <a:cubicBezTo>
                    <a:pt x="647" y="957"/>
                    <a:pt x="776" y="854"/>
                    <a:pt x="647" y="751"/>
                  </a:cubicBezTo>
                  <a:cubicBezTo>
                    <a:pt x="544" y="544"/>
                    <a:pt x="544" y="311"/>
                    <a:pt x="440" y="104"/>
                  </a:cubicBezTo>
                  <a:cubicBezTo>
                    <a:pt x="440" y="1"/>
                    <a:pt x="33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6"/>
            <p:cNvSpPr/>
            <p:nvPr/>
          </p:nvSpPr>
          <p:spPr>
            <a:xfrm>
              <a:off x="4557072" y="2271513"/>
              <a:ext cx="31799" cy="28376"/>
            </a:xfrm>
            <a:custGeom>
              <a:avLst/>
              <a:gdLst/>
              <a:ahLst/>
              <a:cxnLst/>
              <a:rect l="l" t="t" r="r" b="b"/>
              <a:pathLst>
                <a:path w="957" h="854" extrusionOk="0">
                  <a:moveTo>
                    <a:pt x="310" y="0"/>
                  </a:moveTo>
                  <a:cubicBezTo>
                    <a:pt x="207" y="0"/>
                    <a:pt x="104" y="0"/>
                    <a:pt x="104" y="104"/>
                  </a:cubicBezTo>
                  <a:cubicBezTo>
                    <a:pt x="0" y="104"/>
                    <a:pt x="0" y="207"/>
                    <a:pt x="104" y="310"/>
                  </a:cubicBezTo>
                  <a:cubicBezTo>
                    <a:pt x="310" y="440"/>
                    <a:pt x="440" y="647"/>
                    <a:pt x="543" y="853"/>
                  </a:cubicBezTo>
                  <a:lnTo>
                    <a:pt x="853" y="853"/>
                  </a:lnTo>
                  <a:cubicBezTo>
                    <a:pt x="853" y="750"/>
                    <a:pt x="957" y="647"/>
                    <a:pt x="853" y="543"/>
                  </a:cubicBezTo>
                  <a:cubicBezTo>
                    <a:pt x="750" y="440"/>
                    <a:pt x="543" y="207"/>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6"/>
            <p:cNvSpPr/>
            <p:nvPr/>
          </p:nvSpPr>
          <p:spPr>
            <a:xfrm>
              <a:off x="4406747" y="2182161"/>
              <a:ext cx="225083" cy="196740"/>
            </a:xfrm>
            <a:custGeom>
              <a:avLst/>
              <a:gdLst/>
              <a:ahLst/>
              <a:cxnLst/>
              <a:rect l="l" t="t" r="r" b="b"/>
              <a:pathLst>
                <a:path w="6774"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5610" y="2586"/>
                    <a:pt x="6256" y="2146"/>
                    <a:pt x="6773" y="1707"/>
                  </a:cubicBezTo>
                  <a:cubicBezTo>
                    <a:pt x="6256" y="1061"/>
                    <a:pt x="5377" y="544"/>
                    <a:pt x="4524" y="208"/>
                  </a:cubicBezTo>
                  <a:cubicBezTo>
                    <a:pt x="4421" y="208"/>
                    <a:pt x="4317" y="104"/>
                    <a:pt x="4188" y="104"/>
                  </a:cubicBezTo>
                  <a:lnTo>
                    <a:pt x="4085" y="104"/>
                  </a:lnTo>
                  <a:cubicBezTo>
                    <a:pt x="3775" y="1"/>
                    <a:pt x="3439" y="1"/>
                    <a:pt x="3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6"/>
            <p:cNvSpPr/>
            <p:nvPr/>
          </p:nvSpPr>
          <p:spPr>
            <a:xfrm>
              <a:off x="4406747" y="2182161"/>
              <a:ext cx="168397" cy="196740"/>
            </a:xfrm>
            <a:custGeom>
              <a:avLst/>
              <a:gdLst/>
              <a:ahLst/>
              <a:cxnLst/>
              <a:rect l="l" t="t" r="r" b="b"/>
              <a:pathLst>
                <a:path w="5068"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4731" y="2586"/>
                    <a:pt x="4524" y="2146"/>
                    <a:pt x="4421" y="1707"/>
                  </a:cubicBezTo>
                  <a:cubicBezTo>
                    <a:pt x="4317" y="1397"/>
                    <a:pt x="4188" y="1061"/>
                    <a:pt x="4188" y="751"/>
                  </a:cubicBezTo>
                  <a:lnTo>
                    <a:pt x="4188" y="104"/>
                  </a:lnTo>
                  <a:lnTo>
                    <a:pt x="4085" y="104"/>
                  </a:lnTo>
                  <a:cubicBezTo>
                    <a:pt x="3775" y="1"/>
                    <a:pt x="3439" y="1"/>
                    <a:pt x="3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p:nvPr/>
          </p:nvSpPr>
          <p:spPr>
            <a:xfrm>
              <a:off x="4510685" y="2182161"/>
              <a:ext cx="35254" cy="24954"/>
            </a:xfrm>
            <a:custGeom>
              <a:avLst/>
              <a:gdLst/>
              <a:ahLst/>
              <a:cxnLst/>
              <a:rect l="l" t="t" r="r" b="b"/>
              <a:pathLst>
                <a:path w="1061" h="751" extrusionOk="0">
                  <a:moveTo>
                    <a:pt x="0" y="1"/>
                  </a:moveTo>
                  <a:cubicBezTo>
                    <a:pt x="104" y="311"/>
                    <a:pt x="414" y="647"/>
                    <a:pt x="750" y="647"/>
                  </a:cubicBezTo>
                  <a:cubicBezTo>
                    <a:pt x="853" y="751"/>
                    <a:pt x="957" y="751"/>
                    <a:pt x="1060" y="751"/>
                  </a:cubicBezTo>
                  <a:lnTo>
                    <a:pt x="1060" y="104"/>
                  </a:lnTo>
                  <a:lnTo>
                    <a:pt x="957" y="104"/>
                  </a:lnTo>
                  <a:cubicBezTo>
                    <a:pt x="647" y="1"/>
                    <a:pt x="3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6"/>
            <p:cNvSpPr/>
            <p:nvPr/>
          </p:nvSpPr>
          <p:spPr>
            <a:xfrm>
              <a:off x="4446754" y="2206717"/>
              <a:ext cx="49343" cy="39906"/>
            </a:xfrm>
            <a:custGeom>
              <a:avLst/>
              <a:gdLst/>
              <a:ahLst/>
              <a:cxnLst/>
              <a:rect l="l" t="t" r="r" b="b"/>
              <a:pathLst>
                <a:path w="1485" h="1201" extrusionOk="0">
                  <a:moveTo>
                    <a:pt x="850" y="0"/>
                  </a:moveTo>
                  <a:cubicBezTo>
                    <a:pt x="454" y="0"/>
                    <a:pt x="1" y="584"/>
                    <a:pt x="192" y="968"/>
                  </a:cubicBezTo>
                  <a:cubicBezTo>
                    <a:pt x="296" y="1097"/>
                    <a:pt x="399" y="1201"/>
                    <a:pt x="632" y="1201"/>
                  </a:cubicBezTo>
                  <a:cubicBezTo>
                    <a:pt x="735" y="1201"/>
                    <a:pt x="942" y="1201"/>
                    <a:pt x="1175" y="968"/>
                  </a:cubicBezTo>
                  <a:cubicBezTo>
                    <a:pt x="1485" y="761"/>
                    <a:pt x="1485" y="115"/>
                    <a:pt x="942" y="12"/>
                  </a:cubicBezTo>
                  <a:cubicBezTo>
                    <a:pt x="912" y="4"/>
                    <a:pt x="88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6"/>
            <p:cNvSpPr/>
            <p:nvPr/>
          </p:nvSpPr>
          <p:spPr>
            <a:xfrm>
              <a:off x="4406747" y="2253470"/>
              <a:ext cx="31799" cy="59012"/>
            </a:xfrm>
            <a:custGeom>
              <a:avLst/>
              <a:gdLst/>
              <a:ahLst/>
              <a:cxnLst/>
              <a:rect l="l" t="t" r="r" b="b"/>
              <a:pathLst>
                <a:path w="957" h="1776" extrusionOk="0">
                  <a:moveTo>
                    <a:pt x="311" y="0"/>
                  </a:moveTo>
                  <a:cubicBezTo>
                    <a:pt x="207" y="440"/>
                    <a:pt x="104" y="750"/>
                    <a:pt x="104" y="1086"/>
                  </a:cubicBezTo>
                  <a:cubicBezTo>
                    <a:pt x="0" y="1293"/>
                    <a:pt x="0" y="1500"/>
                    <a:pt x="0" y="1732"/>
                  </a:cubicBezTo>
                  <a:lnTo>
                    <a:pt x="207" y="1732"/>
                  </a:lnTo>
                  <a:cubicBezTo>
                    <a:pt x="238" y="1763"/>
                    <a:pt x="279" y="1775"/>
                    <a:pt x="325" y="1775"/>
                  </a:cubicBezTo>
                  <a:cubicBezTo>
                    <a:pt x="436" y="1775"/>
                    <a:pt x="574" y="1702"/>
                    <a:pt x="647" y="1629"/>
                  </a:cubicBezTo>
                  <a:cubicBezTo>
                    <a:pt x="647" y="1629"/>
                    <a:pt x="750" y="1500"/>
                    <a:pt x="853" y="1293"/>
                  </a:cubicBezTo>
                  <a:cubicBezTo>
                    <a:pt x="853" y="1086"/>
                    <a:pt x="957" y="853"/>
                    <a:pt x="853" y="647"/>
                  </a:cubicBezTo>
                  <a:cubicBezTo>
                    <a:pt x="750" y="440"/>
                    <a:pt x="543" y="104"/>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a:off x="4467721" y="2251310"/>
              <a:ext cx="67884" cy="61172"/>
            </a:xfrm>
            <a:custGeom>
              <a:avLst/>
              <a:gdLst/>
              <a:ahLst/>
              <a:cxnLst/>
              <a:rect l="l" t="t" r="r" b="b"/>
              <a:pathLst>
                <a:path w="2043" h="1841" extrusionOk="0">
                  <a:moveTo>
                    <a:pt x="1268" y="0"/>
                  </a:moveTo>
                  <a:cubicBezTo>
                    <a:pt x="726" y="0"/>
                    <a:pt x="185" y="667"/>
                    <a:pt x="104" y="1255"/>
                  </a:cubicBezTo>
                  <a:cubicBezTo>
                    <a:pt x="104" y="1255"/>
                    <a:pt x="1" y="1358"/>
                    <a:pt x="104" y="1461"/>
                  </a:cubicBezTo>
                  <a:cubicBezTo>
                    <a:pt x="104" y="1461"/>
                    <a:pt x="104" y="1565"/>
                    <a:pt x="208" y="1694"/>
                  </a:cubicBezTo>
                  <a:cubicBezTo>
                    <a:pt x="354" y="1767"/>
                    <a:pt x="616" y="1840"/>
                    <a:pt x="831" y="1840"/>
                  </a:cubicBezTo>
                  <a:cubicBezTo>
                    <a:pt x="920" y="1840"/>
                    <a:pt x="1000" y="1828"/>
                    <a:pt x="1061" y="1797"/>
                  </a:cubicBezTo>
                  <a:cubicBezTo>
                    <a:pt x="1397" y="1694"/>
                    <a:pt x="1604" y="1461"/>
                    <a:pt x="1836" y="1255"/>
                  </a:cubicBezTo>
                  <a:cubicBezTo>
                    <a:pt x="1836" y="1151"/>
                    <a:pt x="1940" y="918"/>
                    <a:pt x="1940" y="815"/>
                  </a:cubicBezTo>
                  <a:cubicBezTo>
                    <a:pt x="2043" y="608"/>
                    <a:pt x="1940" y="272"/>
                    <a:pt x="1707" y="169"/>
                  </a:cubicBezTo>
                  <a:cubicBezTo>
                    <a:pt x="1567" y="51"/>
                    <a:pt x="1417"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a:off x="4428213" y="2334547"/>
              <a:ext cx="46419" cy="37481"/>
            </a:xfrm>
            <a:custGeom>
              <a:avLst/>
              <a:gdLst/>
              <a:ahLst/>
              <a:cxnLst/>
              <a:rect l="l" t="t" r="r" b="b"/>
              <a:pathLst>
                <a:path w="1397" h="1128" extrusionOk="0">
                  <a:moveTo>
                    <a:pt x="860" y="0"/>
                  </a:moveTo>
                  <a:cubicBezTo>
                    <a:pt x="480" y="0"/>
                    <a:pt x="80" y="478"/>
                    <a:pt x="1" y="895"/>
                  </a:cubicBezTo>
                  <a:lnTo>
                    <a:pt x="1" y="999"/>
                  </a:lnTo>
                  <a:lnTo>
                    <a:pt x="104" y="1128"/>
                  </a:lnTo>
                  <a:cubicBezTo>
                    <a:pt x="544" y="895"/>
                    <a:pt x="957" y="688"/>
                    <a:pt x="1397" y="352"/>
                  </a:cubicBezTo>
                  <a:cubicBezTo>
                    <a:pt x="1397" y="249"/>
                    <a:pt x="1293" y="249"/>
                    <a:pt x="1190" y="145"/>
                  </a:cubicBezTo>
                  <a:cubicBezTo>
                    <a:pt x="1088" y="44"/>
                    <a:pt x="975" y="0"/>
                    <a:pt x="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6"/>
            <p:cNvSpPr/>
            <p:nvPr/>
          </p:nvSpPr>
          <p:spPr>
            <a:xfrm>
              <a:off x="4593125" y="2173023"/>
              <a:ext cx="13789" cy="55556"/>
            </a:xfrm>
            <a:custGeom>
              <a:avLst/>
              <a:gdLst/>
              <a:ahLst/>
              <a:cxnLst/>
              <a:rect l="l" t="t" r="r" b="b"/>
              <a:pathLst>
                <a:path w="415" h="1672" extrusionOk="0">
                  <a:moveTo>
                    <a:pt x="225" y="1"/>
                  </a:moveTo>
                  <a:cubicBezTo>
                    <a:pt x="157" y="1"/>
                    <a:pt x="104" y="80"/>
                    <a:pt x="104" y="172"/>
                  </a:cubicBezTo>
                  <a:cubicBezTo>
                    <a:pt x="1" y="586"/>
                    <a:pt x="1" y="1026"/>
                    <a:pt x="1" y="1465"/>
                  </a:cubicBezTo>
                  <a:cubicBezTo>
                    <a:pt x="1" y="1568"/>
                    <a:pt x="104" y="1672"/>
                    <a:pt x="104" y="1672"/>
                  </a:cubicBezTo>
                  <a:cubicBezTo>
                    <a:pt x="208" y="1672"/>
                    <a:pt x="311" y="1568"/>
                    <a:pt x="311" y="1465"/>
                  </a:cubicBezTo>
                  <a:cubicBezTo>
                    <a:pt x="311" y="1026"/>
                    <a:pt x="311" y="586"/>
                    <a:pt x="415" y="172"/>
                  </a:cubicBezTo>
                  <a:cubicBezTo>
                    <a:pt x="415" y="172"/>
                    <a:pt x="415" y="43"/>
                    <a:pt x="311" y="43"/>
                  </a:cubicBezTo>
                  <a:cubicBezTo>
                    <a:pt x="282" y="14"/>
                    <a:pt x="25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6"/>
            <p:cNvSpPr/>
            <p:nvPr/>
          </p:nvSpPr>
          <p:spPr>
            <a:xfrm>
              <a:off x="4603459" y="2193326"/>
              <a:ext cx="39541" cy="37846"/>
            </a:xfrm>
            <a:custGeom>
              <a:avLst/>
              <a:gdLst/>
              <a:ahLst/>
              <a:cxnLst/>
              <a:rect l="l" t="t" r="r" b="b"/>
              <a:pathLst>
                <a:path w="1190" h="1139" extrusionOk="0">
                  <a:moveTo>
                    <a:pt x="1018" y="1"/>
                  </a:moveTo>
                  <a:cubicBezTo>
                    <a:pt x="976" y="1"/>
                    <a:pt x="918" y="27"/>
                    <a:pt x="853" y="78"/>
                  </a:cubicBezTo>
                  <a:cubicBezTo>
                    <a:pt x="543" y="311"/>
                    <a:pt x="336" y="621"/>
                    <a:pt x="104" y="854"/>
                  </a:cubicBezTo>
                  <a:cubicBezTo>
                    <a:pt x="0" y="957"/>
                    <a:pt x="0" y="1061"/>
                    <a:pt x="104" y="1061"/>
                  </a:cubicBezTo>
                  <a:cubicBezTo>
                    <a:pt x="104" y="1112"/>
                    <a:pt x="129" y="1138"/>
                    <a:pt x="171" y="1138"/>
                  </a:cubicBezTo>
                  <a:cubicBezTo>
                    <a:pt x="213" y="1138"/>
                    <a:pt x="272" y="1112"/>
                    <a:pt x="336" y="1061"/>
                  </a:cubicBezTo>
                  <a:cubicBezTo>
                    <a:pt x="543" y="854"/>
                    <a:pt x="853" y="518"/>
                    <a:pt x="1086" y="311"/>
                  </a:cubicBezTo>
                  <a:cubicBezTo>
                    <a:pt x="1189" y="311"/>
                    <a:pt x="1189" y="78"/>
                    <a:pt x="1086" y="78"/>
                  </a:cubicBezTo>
                  <a:cubicBezTo>
                    <a:pt x="1086" y="27"/>
                    <a:pt x="10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6"/>
            <p:cNvSpPr/>
            <p:nvPr/>
          </p:nvSpPr>
          <p:spPr>
            <a:xfrm>
              <a:off x="4206612" y="2776950"/>
              <a:ext cx="454419" cy="117326"/>
            </a:xfrm>
            <a:custGeom>
              <a:avLst/>
              <a:gdLst/>
              <a:ahLst/>
              <a:cxnLst/>
              <a:rect l="l" t="t" r="r" b="b"/>
              <a:pathLst>
                <a:path w="13676" h="3531" extrusionOk="0">
                  <a:moveTo>
                    <a:pt x="6634" y="0"/>
                  </a:moveTo>
                  <a:cubicBezTo>
                    <a:pt x="6042" y="0"/>
                    <a:pt x="5483" y="205"/>
                    <a:pt x="4938" y="506"/>
                  </a:cubicBezTo>
                  <a:cubicBezTo>
                    <a:pt x="4291" y="1049"/>
                    <a:pt x="3878" y="1592"/>
                    <a:pt x="3438" y="2342"/>
                  </a:cubicBezTo>
                  <a:cubicBezTo>
                    <a:pt x="3158" y="2151"/>
                    <a:pt x="2815" y="2068"/>
                    <a:pt x="2455" y="2068"/>
                  </a:cubicBezTo>
                  <a:cubicBezTo>
                    <a:pt x="1985" y="2068"/>
                    <a:pt x="1485" y="2211"/>
                    <a:pt x="1060" y="2445"/>
                  </a:cubicBezTo>
                  <a:cubicBezTo>
                    <a:pt x="647" y="2781"/>
                    <a:pt x="310" y="3091"/>
                    <a:pt x="0" y="3531"/>
                  </a:cubicBezTo>
                  <a:lnTo>
                    <a:pt x="13675" y="3531"/>
                  </a:lnTo>
                  <a:cubicBezTo>
                    <a:pt x="13572" y="2885"/>
                    <a:pt x="13339" y="2135"/>
                    <a:pt x="12925" y="1695"/>
                  </a:cubicBezTo>
                  <a:cubicBezTo>
                    <a:pt x="12589" y="1385"/>
                    <a:pt x="12279" y="1256"/>
                    <a:pt x="11840" y="1153"/>
                  </a:cubicBezTo>
                  <a:cubicBezTo>
                    <a:pt x="11494" y="1069"/>
                    <a:pt x="11093" y="1002"/>
                    <a:pt x="10696" y="1002"/>
                  </a:cubicBezTo>
                  <a:cubicBezTo>
                    <a:pt x="10112" y="1002"/>
                    <a:pt x="9536" y="1146"/>
                    <a:pt x="9151" y="1592"/>
                  </a:cubicBezTo>
                  <a:cubicBezTo>
                    <a:pt x="8815" y="842"/>
                    <a:pt x="8066" y="196"/>
                    <a:pt x="7316" y="93"/>
                  </a:cubicBezTo>
                  <a:cubicBezTo>
                    <a:pt x="7083" y="29"/>
                    <a:pt x="6856"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960;p61">
            <a:extLst>
              <a:ext uri="{FF2B5EF4-FFF2-40B4-BE49-F238E27FC236}">
                <a16:creationId xmlns:a16="http://schemas.microsoft.com/office/drawing/2014/main" xmlns="" id="{974E5665-A66A-9980-32A7-588B70D5C40A}"/>
              </a:ext>
            </a:extLst>
          </p:cNvPr>
          <p:cNvSpPr/>
          <p:nvPr/>
        </p:nvSpPr>
        <p:spPr>
          <a:xfrm rot="10800000">
            <a:off x="-258613" y="2151279"/>
            <a:ext cx="9144057" cy="1049176"/>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962;p61">
            <a:extLst>
              <a:ext uri="{FF2B5EF4-FFF2-40B4-BE49-F238E27FC236}">
                <a16:creationId xmlns:a16="http://schemas.microsoft.com/office/drawing/2014/main" xmlns="" id="{7AFB5AFF-FEC4-6780-51EC-9BD259F1CD4B}"/>
              </a:ext>
            </a:extLst>
          </p:cNvPr>
          <p:cNvGrpSpPr/>
          <p:nvPr/>
        </p:nvGrpSpPr>
        <p:grpSpPr>
          <a:xfrm>
            <a:off x="5815048" y="2885847"/>
            <a:ext cx="514448" cy="520458"/>
            <a:chOff x="4052860" y="1366510"/>
            <a:chExt cx="218208" cy="220767"/>
          </a:xfrm>
        </p:grpSpPr>
        <p:sp>
          <p:nvSpPr>
            <p:cNvPr id="150" name="Google Shape;1963;p61">
              <a:extLst>
                <a:ext uri="{FF2B5EF4-FFF2-40B4-BE49-F238E27FC236}">
                  <a16:creationId xmlns:a16="http://schemas.microsoft.com/office/drawing/2014/main" xmlns="" id="{C0CABB9A-080C-1C54-42DD-48DF4303D57F}"/>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64;p61">
              <a:extLst>
                <a:ext uri="{FF2B5EF4-FFF2-40B4-BE49-F238E27FC236}">
                  <a16:creationId xmlns:a16="http://schemas.microsoft.com/office/drawing/2014/main" xmlns="" id="{1029BCF0-40B1-DB8F-C835-0B9D597CA81F}"/>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65;p61">
              <a:extLst>
                <a:ext uri="{FF2B5EF4-FFF2-40B4-BE49-F238E27FC236}">
                  <a16:creationId xmlns:a16="http://schemas.microsoft.com/office/drawing/2014/main" xmlns="" id="{7D5479F0-47B4-8FA4-D007-88CC47EF219B}"/>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66;p61">
              <a:extLst>
                <a:ext uri="{FF2B5EF4-FFF2-40B4-BE49-F238E27FC236}">
                  <a16:creationId xmlns:a16="http://schemas.microsoft.com/office/drawing/2014/main" xmlns="" id="{CB841A19-E519-E2FE-AB90-0AD21F81DFA4}"/>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67;p61">
              <a:extLst>
                <a:ext uri="{FF2B5EF4-FFF2-40B4-BE49-F238E27FC236}">
                  <a16:creationId xmlns:a16="http://schemas.microsoft.com/office/drawing/2014/main" xmlns="" id="{0FEC345F-78CB-EA76-EC58-1D6F2E0C716A}"/>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68;p61">
              <a:extLst>
                <a:ext uri="{FF2B5EF4-FFF2-40B4-BE49-F238E27FC236}">
                  <a16:creationId xmlns:a16="http://schemas.microsoft.com/office/drawing/2014/main" xmlns="" id="{533B70DE-B38F-D1B9-F138-FCBEBA9ADC3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69;p61">
              <a:extLst>
                <a:ext uri="{FF2B5EF4-FFF2-40B4-BE49-F238E27FC236}">
                  <a16:creationId xmlns:a16="http://schemas.microsoft.com/office/drawing/2014/main" xmlns="" id="{20865F67-4774-D52D-91FC-F7618D90DAA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70;p61">
              <a:extLst>
                <a:ext uri="{FF2B5EF4-FFF2-40B4-BE49-F238E27FC236}">
                  <a16:creationId xmlns:a16="http://schemas.microsoft.com/office/drawing/2014/main" xmlns="" id="{942313F3-8976-BC63-E6DA-0EE0ED1B322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71;p61">
              <a:extLst>
                <a:ext uri="{FF2B5EF4-FFF2-40B4-BE49-F238E27FC236}">
                  <a16:creationId xmlns:a16="http://schemas.microsoft.com/office/drawing/2014/main" xmlns="" id="{241DA16A-F1DA-D89D-99CE-6F66FA03F15C}"/>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72;p61">
              <a:extLst>
                <a:ext uri="{FF2B5EF4-FFF2-40B4-BE49-F238E27FC236}">
                  <a16:creationId xmlns:a16="http://schemas.microsoft.com/office/drawing/2014/main" xmlns="" id="{C8635DB8-D077-CBE5-84DC-CB8D6ECE9DE3}"/>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73;p61">
              <a:extLst>
                <a:ext uri="{FF2B5EF4-FFF2-40B4-BE49-F238E27FC236}">
                  <a16:creationId xmlns:a16="http://schemas.microsoft.com/office/drawing/2014/main" xmlns="" id="{A6E91824-1AEA-051A-89DE-9065F9E20C4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74;p61">
              <a:extLst>
                <a:ext uri="{FF2B5EF4-FFF2-40B4-BE49-F238E27FC236}">
                  <a16:creationId xmlns:a16="http://schemas.microsoft.com/office/drawing/2014/main" xmlns="" id="{6C65594C-1317-C6E8-BC47-232A88B66242}"/>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75;p61">
              <a:extLst>
                <a:ext uri="{FF2B5EF4-FFF2-40B4-BE49-F238E27FC236}">
                  <a16:creationId xmlns:a16="http://schemas.microsoft.com/office/drawing/2014/main" xmlns="" id="{3A57908D-1685-08D4-77EB-74DFEED7157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76;p61">
              <a:extLst>
                <a:ext uri="{FF2B5EF4-FFF2-40B4-BE49-F238E27FC236}">
                  <a16:creationId xmlns:a16="http://schemas.microsoft.com/office/drawing/2014/main" xmlns="" id="{833B3321-F43C-1196-6E1B-5802F9F65E68}"/>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77;p61">
              <a:extLst>
                <a:ext uri="{FF2B5EF4-FFF2-40B4-BE49-F238E27FC236}">
                  <a16:creationId xmlns:a16="http://schemas.microsoft.com/office/drawing/2014/main" xmlns="" id="{F94A8030-800E-A06B-35AE-3411CE0B2056}"/>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78;p61">
              <a:extLst>
                <a:ext uri="{FF2B5EF4-FFF2-40B4-BE49-F238E27FC236}">
                  <a16:creationId xmlns:a16="http://schemas.microsoft.com/office/drawing/2014/main" xmlns="" id="{F3E442C9-A8D7-90C7-0FDA-596327F2AEC9}"/>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79;p61">
              <a:extLst>
                <a:ext uri="{FF2B5EF4-FFF2-40B4-BE49-F238E27FC236}">
                  <a16:creationId xmlns:a16="http://schemas.microsoft.com/office/drawing/2014/main" xmlns="" id="{06DE9BD6-F631-8F41-D31C-F2F96D667721}"/>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80;p61">
              <a:extLst>
                <a:ext uri="{FF2B5EF4-FFF2-40B4-BE49-F238E27FC236}">
                  <a16:creationId xmlns:a16="http://schemas.microsoft.com/office/drawing/2014/main" xmlns="" id="{C699D531-7B02-09D5-8B81-6330439D3DF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81;p61">
              <a:extLst>
                <a:ext uri="{FF2B5EF4-FFF2-40B4-BE49-F238E27FC236}">
                  <a16:creationId xmlns:a16="http://schemas.microsoft.com/office/drawing/2014/main" xmlns="" id="{3C5440B5-4AD1-1B07-94FE-068BA93CA9B1}"/>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82;p61">
              <a:extLst>
                <a:ext uri="{FF2B5EF4-FFF2-40B4-BE49-F238E27FC236}">
                  <a16:creationId xmlns:a16="http://schemas.microsoft.com/office/drawing/2014/main" xmlns="" id="{526CB7EE-72D9-C61D-7C3A-6CD0C39F8C00}"/>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983;p61">
            <a:extLst>
              <a:ext uri="{FF2B5EF4-FFF2-40B4-BE49-F238E27FC236}">
                <a16:creationId xmlns:a16="http://schemas.microsoft.com/office/drawing/2014/main" xmlns="" id="{3EAA23C6-3781-A9AF-2CF4-1EE468B937F5}"/>
              </a:ext>
            </a:extLst>
          </p:cNvPr>
          <p:cNvGrpSpPr/>
          <p:nvPr/>
        </p:nvGrpSpPr>
        <p:grpSpPr>
          <a:xfrm rot="2122565">
            <a:off x="8088813" y="1871374"/>
            <a:ext cx="514444" cy="520458"/>
            <a:chOff x="4052860" y="1366510"/>
            <a:chExt cx="218208" cy="220767"/>
          </a:xfrm>
        </p:grpSpPr>
        <p:sp>
          <p:nvSpPr>
            <p:cNvPr id="171" name="Google Shape;1984;p61">
              <a:extLst>
                <a:ext uri="{FF2B5EF4-FFF2-40B4-BE49-F238E27FC236}">
                  <a16:creationId xmlns:a16="http://schemas.microsoft.com/office/drawing/2014/main" xmlns="" id="{651F5BC2-E56C-5AE1-B70D-D4564BAB45A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85;p61">
              <a:extLst>
                <a:ext uri="{FF2B5EF4-FFF2-40B4-BE49-F238E27FC236}">
                  <a16:creationId xmlns:a16="http://schemas.microsoft.com/office/drawing/2014/main" xmlns="" id="{294EDFB1-2A3B-593D-907A-9533F7ED8D5A}"/>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86;p61">
              <a:extLst>
                <a:ext uri="{FF2B5EF4-FFF2-40B4-BE49-F238E27FC236}">
                  <a16:creationId xmlns:a16="http://schemas.microsoft.com/office/drawing/2014/main" xmlns="" id="{D49C829E-6ABB-8B2E-40B2-C585CCC03072}"/>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87;p61">
              <a:extLst>
                <a:ext uri="{FF2B5EF4-FFF2-40B4-BE49-F238E27FC236}">
                  <a16:creationId xmlns:a16="http://schemas.microsoft.com/office/drawing/2014/main" xmlns="" id="{2049707A-12DC-80F4-535D-938C8F64454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88;p61">
              <a:extLst>
                <a:ext uri="{FF2B5EF4-FFF2-40B4-BE49-F238E27FC236}">
                  <a16:creationId xmlns:a16="http://schemas.microsoft.com/office/drawing/2014/main" xmlns="" id="{BEFD6479-30BD-0DA3-BE8A-8BFEA929BDBC}"/>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89;p61">
              <a:extLst>
                <a:ext uri="{FF2B5EF4-FFF2-40B4-BE49-F238E27FC236}">
                  <a16:creationId xmlns:a16="http://schemas.microsoft.com/office/drawing/2014/main" xmlns="" id="{C4D7BEF2-DFD7-1F26-E568-9E63775506E8}"/>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90;p61">
              <a:extLst>
                <a:ext uri="{FF2B5EF4-FFF2-40B4-BE49-F238E27FC236}">
                  <a16:creationId xmlns:a16="http://schemas.microsoft.com/office/drawing/2014/main" xmlns="" id="{DEE5F92D-DE45-6B56-4E64-3895FC475763}"/>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1;p61">
              <a:extLst>
                <a:ext uri="{FF2B5EF4-FFF2-40B4-BE49-F238E27FC236}">
                  <a16:creationId xmlns:a16="http://schemas.microsoft.com/office/drawing/2014/main" xmlns="" id="{E3A3BE40-E393-A7BA-6D0F-2F72916ABAB8}"/>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92;p61">
              <a:extLst>
                <a:ext uri="{FF2B5EF4-FFF2-40B4-BE49-F238E27FC236}">
                  <a16:creationId xmlns:a16="http://schemas.microsoft.com/office/drawing/2014/main" xmlns="" id="{D7A399A0-2858-DA23-E11A-7E949F924D2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93;p61">
              <a:extLst>
                <a:ext uri="{FF2B5EF4-FFF2-40B4-BE49-F238E27FC236}">
                  <a16:creationId xmlns:a16="http://schemas.microsoft.com/office/drawing/2014/main" xmlns="" id="{35D8BC32-71D4-5097-7A64-4E40FF70F4CC}"/>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94;p61">
              <a:extLst>
                <a:ext uri="{FF2B5EF4-FFF2-40B4-BE49-F238E27FC236}">
                  <a16:creationId xmlns:a16="http://schemas.microsoft.com/office/drawing/2014/main" xmlns="" id="{91A8E86E-C347-68A0-0311-DDDBB5F3EABE}"/>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95;p61">
              <a:extLst>
                <a:ext uri="{FF2B5EF4-FFF2-40B4-BE49-F238E27FC236}">
                  <a16:creationId xmlns:a16="http://schemas.microsoft.com/office/drawing/2014/main" xmlns="" id="{4526B4D3-428D-7C1B-C4FF-8F267D47E403}"/>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96;p61">
              <a:extLst>
                <a:ext uri="{FF2B5EF4-FFF2-40B4-BE49-F238E27FC236}">
                  <a16:creationId xmlns:a16="http://schemas.microsoft.com/office/drawing/2014/main" xmlns="" id="{BA891162-6217-3421-136B-B04E722BC5E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97;p61">
              <a:extLst>
                <a:ext uri="{FF2B5EF4-FFF2-40B4-BE49-F238E27FC236}">
                  <a16:creationId xmlns:a16="http://schemas.microsoft.com/office/drawing/2014/main" xmlns="" id="{6BF36B6E-6377-86CE-1041-83000EA29D4A}"/>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98;p61">
              <a:extLst>
                <a:ext uri="{FF2B5EF4-FFF2-40B4-BE49-F238E27FC236}">
                  <a16:creationId xmlns:a16="http://schemas.microsoft.com/office/drawing/2014/main" xmlns="" id="{5D751169-50FC-30BF-91EE-35A690EDFF81}"/>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99;p61">
              <a:extLst>
                <a:ext uri="{FF2B5EF4-FFF2-40B4-BE49-F238E27FC236}">
                  <a16:creationId xmlns:a16="http://schemas.microsoft.com/office/drawing/2014/main" xmlns="" id="{4D5E6D8B-5D6B-0460-2534-50C5989951B9}"/>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00;p61">
              <a:extLst>
                <a:ext uri="{FF2B5EF4-FFF2-40B4-BE49-F238E27FC236}">
                  <a16:creationId xmlns:a16="http://schemas.microsoft.com/office/drawing/2014/main" xmlns="" id="{12389D80-3B99-57E0-7F8B-5DB4CB891C1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01;p61">
              <a:extLst>
                <a:ext uri="{FF2B5EF4-FFF2-40B4-BE49-F238E27FC236}">
                  <a16:creationId xmlns:a16="http://schemas.microsoft.com/office/drawing/2014/main" xmlns="" id="{18F22985-D23F-C7D0-2B1E-0A601438BFD8}"/>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02;p61">
              <a:extLst>
                <a:ext uri="{FF2B5EF4-FFF2-40B4-BE49-F238E27FC236}">
                  <a16:creationId xmlns:a16="http://schemas.microsoft.com/office/drawing/2014/main" xmlns="" id="{9294B344-85A6-B12F-5853-EDFCBD167C2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03;p61">
              <a:extLst>
                <a:ext uri="{FF2B5EF4-FFF2-40B4-BE49-F238E27FC236}">
                  <a16:creationId xmlns:a16="http://schemas.microsoft.com/office/drawing/2014/main" xmlns="" id="{D636FC0C-9F01-6351-5C2D-521536030A65}"/>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2004;p61">
            <a:extLst>
              <a:ext uri="{FF2B5EF4-FFF2-40B4-BE49-F238E27FC236}">
                <a16:creationId xmlns:a16="http://schemas.microsoft.com/office/drawing/2014/main" xmlns="" id="{8CC15B1B-8091-5365-037C-8A0493BB211F}"/>
              </a:ext>
            </a:extLst>
          </p:cNvPr>
          <p:cNvGrpSpPr/>
          <p:nvPr/>
        </p:nvGrpSpPr>
        <p:grpSpPr>
          <a:xfrm rot="4273014">
            <a:off x="912545" y="2218371"/>
            <a:ext cx="514438" cy="520449"/>
            <a:chOff x="4052860" y="1366510"/>
            <a:chExt cx="218208" cy="220767"/>
          </a:xfrm>
        </p:grpSpPr>
        <p:sp>
          <p:nvSpPr>
            <p:cNvPr id="192" name="Google Shape;2005;p61">
              <a:extLst>
                <a:ext uri="{FF2B5EF4-FFF2-40B4-BE49-F238E27FC236}">
                  <a16:creationId xmlns:a16="http://schemas.microsoft.com/office/drawing/2014/main" xmlns="" id="{17D108EB-373B-E5EE-B105-93E49BF4C5B5}"/>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06;p61">
              <a:extLst>
                <a:ext uri="{FF2B5EF4-FFF2-40B4-BE49-F238E27FC236}">
                  <a16:creationId xmlns:a16="http://schemas.microsoft.com/office/drawing/2014/main" xmlns="" id="{42934ABE-2BF8-3670-D1E2-DF2EEA5A5746}"/>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07;p61">
              <a:extLst>
                <a:ext uri="{FF2B5EF4-FFF2-40B4-BE49-F238E27FC236}">
                  <a16:creationId xmlns:a16="http://schemas.microsoft.com/office/drawing/2014/main" xmlns="" id="{77F75A7E-EB68-355C-7207-0FE682DD6A59}"/>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08;p61">
              <a:extLst>
                <a:ext uri="{FF2B5EF4-FFF2-40B4-BE49-F238E27FC236}">
                  <a16:creationId xmlns:a16="http://schemas.microsoft.com/office/drawing/2014/main" xmlns="" id="{8EE852BE-4EE8-8A17-D837-F5F942DA8D94}"/>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09;p61">
              <a:extLst>
                <a:ext uri="{FF2B5EF4-FFF2-40B4-BE49-F238E27FC236}">
                  <a16:creationId xmlns:a16="http://schemas.microsoft.com/office/drawing/2014/main" xmlns="" id="{6B4B7432-69DB-8B98-FBF3-FDA1C3955E9B}"/>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10;p61">
              <a:extLst>
                <a:ext uri="{FF2B5EF4-FFF2-40B4-BE49-F238E27FC236}">
                  <a16:creationId xmlns:a16="http://schemas.microsoft.com/office/drawing/2014/main" xmlns="" id="{43F84A5B-CC1C-5467-EA8F-BB42F9BFA6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11;p61">
              <a:extLst>
                <a:ext uri="{FF2B5EF4-FFF2-40B4-BE49-F238E27FC236}">
                  <a16:creationId xmlns:a16="http://schemas.microsoft.com/office/drawing/2014/main" xmlns="" id="{D0BC9159-C881-A347-BD7E-525DF3CDC597}"/>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12;p61">
              <a:extLst>
                <a:ext uri="{FF2B5EF4-FFF2-40B4-BE49-F238E27FC236}">
                  <a16:creationId xmlns:a16="http://schemas.microsoft.com/office/drawing/2014/main" xmlns="" id="{E5E6D8D2-C108-5C56-3FE0-F193C011F897}"/>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13;p61">
              <a:extLst>
                <a:ext uri="{FF2B5EF4-FFF2-40B4-BE49-F238E27FC236}">
                  <a16:creationId xmlns:a16="http://schemas.microsoft.com/office/drawing/2014/main" xmlns="" id="{18850BC1-F7C5-1DB5-A350-CCA9BC9CD04E}"/>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4;p61">
              <a:extLst>
                <a:ext uri="{FF2B5EF4-FFF2-40B4-BE49-F238E27FC236}">
                  <a16:creationId xmlns:a16="http://schemas.microsoft.com/office/drawing/2014/main" xmlns="" id="{D6285FD0-CB4F-3EF7-9707-6EB1299198F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15;p61">
              <a:extLst>
                <a:ext uri="{FF2B5EF4-FFF2-40B4-BE49-F238E27FC236}">
                  <a16:creationId xmlns:a16="http://schemas.microsoft.com/office/drawing/2014/main" xmlns="" id="{1EBAB0ED-9913-AB9F-2899-2370BFBD40B4}"/>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16;p61">
              <a:extLst>
                <a:ext uri="{FF2B5EF4-FFF2-40B4-BE49-F238E27FC236}">
                  <a16:creationId xmlns:a16="http://schemas.microsoft.com/office/drawing/2014/main" xmlns="" id="{351B56DC-6951-17DC-4A9F-D9738C914905}"/>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17;p61">
              <a:extLst>
                <a:ext uri="{FF2B5EF4-FFF2-40B4-BE49-F238E27FC236}">
                  <a16:creationId xmlns:a16="http://schemas.microsoft.com/office/drawing/2014/main" xmlns="" id="{9C4D87AB-A083-7B61-0EB8-7E6CC024CA2C}"/>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18;p61">
              <a:extLst>
                <a:ext uri="{FF2B5EF4-FFF2-40B4-BE49-F238E27FC236}">
                  <a16:creationId xmlns:a16="http://schemas.microsoft.com/office/drawing/2014/main" xmlns="" id="{EAE85F63-3254-C64D-3720-634665E2D35B}"/>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19;p61">
              <a:extLst>
                <a:ext uri="{FF2B5EF4-FFF2-40B4-BE49-F238E27FC236}">
                  <a16:creationId xmlns:a16="http://schemas.microsoft.com/office/drawing/2014/main" xmlns="" id="{6BBFEFE9-460D-2B06-0A4F-27ACC5A02B76}"/>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20;p61">
              <a:extLst>
                <a:ext uri="{FF2B5EF4-FFF2-40B4-BE49-F238E27FC236}">
                  <a16:creationId xmlns:a16="http://schemas.microsoft.com/office/drawing/2014/main" xmlns="" id="{CDE729F7-A37E-3169-571B-2C093338FEE5}"/>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21;p61">
              <a:extLst>
                <a:ext uri="{FF2B5EF4-FFF2-40B4-BE49-F238E27FC236}">
                  <a16:creationId xmlns:a16="http://schemas.microsoft.com/office/drawing/2014/main" xmlns="" id="{21F45C74-FE79-87E4-8257-F278DADDD6E0}"/>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22;p61">
              <a:extLst>
                <a:ext uri="{FF2B5EF4-FFF2-40B4-BE49-F238E27FC236}">
                  <a16:creationId xmlns:a16="http://schemas.microsoft.com/office/drawing/2014/main" xmlns="" id="{E615037C-E3A0-8C4B-4F79-ADF16E67C02F}"/>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23;p61">
              <a:extLst>
                <a:ext uri="{FF2B5EF4-FFF2-40B4-BE49-F238E27FC236}">
                  <a16:creationId xmlns:a16="http://schemas.microsoft.com/office/drawing/2014/main" xmlns="" id="{444F7B82-9103-9FAF-2611-3FB9D571B6D2}"/>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24;p61">
              <a:extLst>
                <a:ext uri="{FF2B5EF4-FFF2-40B4-BE49-F238E27FC236}">
                  <a16:creationId xmlns:a16="http://schemas.microsoft.com/office/drawing/2014/main" xmlns="" id="{7E7BF0B3-2B7D-2893-659D-C97A04A2E7E5}"/>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025;p61">
            <a:extLst>
              <a:ext uri="{FF2B5EF4-FFF2-40B4-BE49-F238E27FC236}">
                <a16:creationId xmlns:a16="http://schemas.microsoft.com/office/drawing/2014/main" xmlns="" id="{9E06D7E9-2899-D060-313D-753F2EC6F88D}"/>
              </a:ext>
            </a:extLst>
          </p:cNvPr>
          <p:cNvGrpSpPr/>
          <p:nvPr/>
        </p:nvGrpSpPr>
        <p:grpSpPr>
          <a:xfrm>
            <a:off x="4666173" y="2679997"/>
            <a:ext cx="514448" cy="520458"/>
            <a:chOff x="4052860" y="1366510"/>
            <a:chExt cx="218208" cy="220767"/>
          </a:xfrm>
        </p:grpSpPr>
        <p:sp>
          <p:nvSpPr>
            <p:cNvPr id="213" name="Google Shape;2026;p61">
              <a:extLst>
                <a:ext uri="{FF2B5EF4-FFF2-40B4-BE49-F238E27FC236}">
                  <a16:creationId xmlns:a16="http://schemas.microsoft.com/office/drawing/2014/main" xmlns="" id="{DB0DF6B9-4834-BAEF-1455-16848FCBA082}"/>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27;p61">
              <a:extLst>
                <a:ext uri="{FF2B5EF4-FFF2-40B4-BE49-F238E27FC236}">
                  <a16:creationId xmlns:a16="http://schemas.microsoft.com/office/drawing/2014/main" xmlns="" id="{22B2C920-85D5-9836-4DEB-BC7290E14307}"/>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28;p61">
              <a:extLst>
                <a:ext uri="{FF2B5EF4-FFF2-40B4-BE49-F238E27FC236}">
                  <a16:creationId xmlns:a16="http://schemas.microsoft.com/office/drawing/2014/main" xmlns="" id="{6C7F6CBF-3E7A-731A-7D6F-9F3D4ABDD16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9;p61">
              <a:extLst>
                <a:ext uri="{FF2B5EF4-FFF2-40B4-BE49-F238E27FC236}">
                  <a16:creationId xmlns:a16="http://schemas.microsoft.com/office/drawing/2014/main" xmlns="" id="{DA0D60E5-1510-4B2B-0E3C-14CA6BA71033}"/>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30;p61">
              <a:extLst>
                <a:ext uri="{FF2B5EF4-FFF2-40B4-BE49-F238E27FC236}">
                  <a16:creationId xmlns:a16="http://schemas.microsoft.com/office/drawing/2014/main" xmlns="" id="{81B02D1D-110B-94FC-8C37-7F619878C596}"/>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31;p61">
              <a:extLst>
                <a:ext uri="{FF2B5EF4-FFF2-40B4-BE49-F238E27FC236}">
                  <a16:creationId xmlns:a16="http://schemas.microsoft.com/office/drawing/2014/main" xmlns="" id="{80B71AA2-2208-7BB6-D688-ADEA8BA6CFCA}"/>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32;p61">
              <a:extLst>
                <a:ext uri="{FF2B5EF4-FFF2-40B4-BE49-F238E27FC236}">
                  <a16:creationId xmlns:a16="http://schemas.microsoft.com/office/drawing/2014/main" xmlns="" id="{DF0C229D-FB08-C6C1-E135-49A55DB2A52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33;p61">
              <a:extLst>
                <a:ext uri="{FF2B5EF4-FFF2-40B4-BE49-F238E27FC236}">
                  <a16:creationId xmlns:a16="http://schemas.microsoft.com/office/drawing/2014/main" xmlns="" id="{FB2103AF-C0CC-1411-40B6-64C6F31C9D2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4;p61">
              <a:extLst>
                <a:ext uri="{FF2B5EF4-FFF2-40B4-BE49-F238E27FC236}">
                  <a16:creationId xmlns:a16="http://schemas.microsoft.com/office/drawing/2014/main" xmlns="" id="{D6BD5142-6FB7-4BD8-D731-EA303A02084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5;p61">
              <a:extLst>
                <a:ext uri="{FF2B5EF4-FFF2-40B4-BE49-F238E27FC236}">
                  <a16:creationId xmlns:a16="http://schemas.microsoft.com/office/drawing/2014/main" xmlns="" id="{27CC44DD-D5E1-ADD7-F578-6BA41B4C631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36;p61">
              <a:extLst>
                <a:ext uri="{FF2B5EF4-FFF2-40B4-BE49-F238E27FC236}">
                  <a16:creationId xmlns:a16="http://schemas.microsoft.com/office/drawing/2014/main" xmlns="" id="{9AD930A8-8F8A-DC80-C293-1B6650704145}"/>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37;p61">
              <a:extLst>
                <a:ext uri="{FF2B5EF4-FFF2-40B4-BE49-F238E27FC236}">
                  <a16:creationId xmlns:a16="http://schemas.microsoft.com/office/drawing/2014/main" xmlns="" id="{80A3E885-A72B-D834-420C-59047A71FE8D}"/>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38;p61">
              <a:extLst>
                <a:ext uri="{FF2B5EF4-FFF2-40B4-BE49-F238E27FC236}">
                  <a16:creationId xmlns:a16="http://schemas.microsoft.com/office/drawing/2014/main" xmlns="" id="{78A76079-7A84-210C-FE6E-D690ACDA3CBB}"/>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39;p61">
              <a:extLst>
                <a:ext uri="{FF2B5EF4-FFF2-40B4-BE49-F238E27FC236}">
                  <a16:creationId xmlns:a16="http://schemas.microsoft.com/office/drawing/2014/main" xmlns="" id="{684BC21C-805B-76BD-1F11-0EC7CEA91C3C}"/>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40;p61">
              <a:extLst>
                <a:ext uri="{FF2B5EF4-FFF2-40B4-BE49-F238E27FC236}">
                  <a16:creationId xmlns:a16="http://schemas.microsoft.com/office/drawing/2014/main" xmlns="" id="{C0AAF95C-9707-342B-F4E6-07B99E83D919}"/>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41;p61">
              <a:extLst>
                <a:ext uri="{FF2B5EF4-FFF2-40B4-BE49-F238E27FC236}">
                  <a16:creationId xmlns:a16="http://schemas.microsoft.com/office/drawing/2014/main" xmlns="" id="{FA0EF245-1B66-BA5A-5927-099D19CFC8CF}"/>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42;p61">
              <a:extLst>
                <a:ext uri="{FF2B5EF4-FFF2-40B4-BE49-F238E27FC236}">
                  <a16:creationId xmlns:a16="http://schemas.microsoft.com/office/drawing/2014/main" xmlns="" id="{4CE75EA2-C2E3-7398-F561-C033F58550B2}"/>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43;p61">
              <a:extLst>
                <a:ext uri="{FF2B5EF4-FFF2-40B4-BE49-F238E27FC236}">
                  <a16:creationId xmlns:a16="http://schemas.microsoft.com/office/drawing/2014/main" xmlns="" id="{37254EE1-39D5-412C-D2BA-E67E54E4E484}"/>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44;p61">
              <a:extLst>
                <a:ext uri="{FF2B5EF4-FFF2-40B4-BE49-F238E27FC236}">
                  <a16:creationId xmlns:a16="http://schemas.microsoft.com/office/drawing/2014/main" xmlns="" id="{400965AB-4724-A21D-E682-7207580C7D54}"/>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45;p61">
              <a:extLst>
                <a:ext uri="{FF2B5EF4-FFF2-40B4-BE49-F238E27FC236}">
                  <a16:creationId xmlns:a16="http://schemas.microsoft.com/office/drawing/2014/main" xmlns="" id="{25FE6C92-26DC-2F0E-AD87-FFF778025D47}"/>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98"/>
                                        </p:tgtEl>
                                        <p:attrNameLst>
                                          <p:attrName>style.visibility</p:attrName>
                                        </p:attrNameLst>
                                      </p:cBhvr>
                                      <p:to>
                                        <p:strVal val="visible"/>
                                      </p:to>
                                    </p:set>
                                    <p:anim calcmode="lin" valueType="num">
                                      <p:cBhvr>
                                        <p:cTn id="7" dur="500" fill="hold"/>
                                        <p:tgtEl>
                                          <p:spTgt spid="11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98"/>
                                        </p:tgtEl>
                                        <p:attrNameLst>
                                          <p:attrName>ppt_y</p:attrName>
                                        </p:attrNameLst>
                                      </p:cBhvr>
                                      <p:tavLst>
                                        <p:tav tm="0">
                                          <p:val>
                                            <p:strVal val="#ppt_y"/>
                                          </p:val>
                                        </p:tav>
                                        <p:tav tm="100000">
                                          <p:val>
                                            <p:strVal val="#ppt_y"/>
                                          </p:val>
                                        </p:tav>
                                      </p:tavLst>
                                    </p:anim>
                                    <p:anim calcmode="lin" valueType="num">
                                      <p:cBhvr>
                                        <p:cTn id="9" dur="500" fill="hold"/>
                                        <p:tgtEl>
                                          <p:spTgt spid="11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2"/>
          <p:cNvSpPr txBox="1">
            <a:spLocks noGrp="1"/>
          </p:cNvSpPr>
          <p:nvPr>
            <p:ph type="title"/>
          </p:nvPr>
        </p:nvSpPr>
        <p:spPr>
          <a:xfrm>
            <a:off x="720000" y="43065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NỘI DUNG BÀI HỌC</a:t>
            </a:r>
            <a:endParaRPr lang="en-US" sz="3500" b="1">
              <a:solidFill>
                <a:schemeClr val="lt2"/>
              </a:solidFill>
              <a:latin typeface="+mj-lt"/>
            </a:endParaRPr>
          </a:p>
        </p:txBody>
      </p:sp>
      <p:sp>
        <p:nvSpPr>
          <p:cNvPr id="5" name="TextBox 4">
            <a:extLst>
              <a:ext uri="{FF2B5EF4-FFF2-40B4-BE49-F238E27FC236}">
                <a16:creationId xmlns:a16="http://schemas.microsoft.com/office/drawing/2014/main" xmlns="" id="{43647455-F767-F1F7-1790-55246CC3737C}"/>
              </a:ext>
            </a:extLst>
          </p:cNvPr>
          <p:cNvSpPr txBox="1"/>
          <p:nvPr/>
        </p:nvSpPr>
        <p:spPr>
          <a:xfrm>
            <a:off x="1952977" y="1119326"/>
            <a:ext cx="6321778" cy="3483582"/>
          </a:xfrm>
          <a:prstGeom prst="rect">
            <a:avLst/>
          </a:prstGeom>
          <a:noFill/>
        </p:spPr>
        <p:txBody>
          <a:bodyPr wrap="square" rtlCol="0">
            <a:spAutoFit/>
          </a:bodyPr>
          <a:lstStyle/>
          <a:p>
            <a:pPr marL="342900" indent="-342900">
              <a:lnSpc>
                <a:spcPct val="150000"/>
              </a:lnSpc>
              <a:buAutoNum type="arabicPeriod"/>
            </a:pPr>
            <a:r>
              <a:rPr lang="en-US" sz="2500"/>
              <a:t>Màu sắc trong thiên nhiên.</a:t>
            </a:r>
          </a:p>
          <a:p>
            <a:pPr marL="342900" indent="-342900">
              <a:lnSpc>
                <a:spcPct val="150000"/>
              </a:lnSpc>
              <a:buAutoNum type="arabicPeriod"/>
            </a:pPr>
            <a:r>
              <a:rPr lang="en-US" sz="2500"/>
              <a:t>Màu sắc trong cuộc sống.</a:t>
            </a:r>
          </a:p>
          <a:p>
            <a:pPr marL="342900" indent="-342900">
              <a:lnSpc>
                <a:spcPct val="150000"/>
              </a:lnSpc>
              <a:buAutoNum type="arabicPeriod"/>
            </a:pPr>
            <a:r>
              <a:rPr lang="en-US" sz="2500"/>
              <a:t>Màu sắc trong tranh của họa sĩ.</a:t>
            </a:r>
          </a:p>
          <a:p>
            <a:pPr marL="342900" indent="-342900">
              <a:lnSpc>
                <a:spcPct val="150000"/>
              </a:lnSpc>
              <a:buAutoNum type="arabicPeriod"/>
            </a:pPr>
            <a:r>
              <a:rPr lang="en-US" sz="2500"/>
              <a:t>Sự kết hợp của màu cơ bản tạo nên màu thứ cấp.</a:t>
            </a:r>
          </a:p>
          <a:p>
            <a:pPr marL="342900" indent="-342900">
              <a:lnSpc>
                <a:spcPct val="150000"/>
              </a:lnSpc>
              <a:buAutoNum type="arabicPeriod"/>
            </a:pPr>
            <a:r>
              <a:rPr lang="en-US" sz="2500"/>
              <a:t>Luyện tập.</a:t>
            </a:r>
          </a:p>
        </p:txBody>
      </p:sp>
      <p:pic>
        <p:nvPicPr>
          <p:cNvPr id="7" name="Picture 6">
            <a:extLst>
              <a:ext uri="{FF2B5EF4-FFF2-40B4-BE49-F238E27FC236}">
                <a16:creationId xmlns:a16="http://schemas.microsoft.com/office/drawing/2014/main" xmlns="" id="{1C4BC25C-FC71-4350-B33B-BAC121F59719}"/>
              </a:ext>
            </a:extLst>
          </p:cNvPr>
          <p:cNvPicPr>
            <a:picLocks noChangeAspect="1"/>
          </p:cNvPicPr>
          <p:nvPr/>
        </p:nvPicPr>
        <p:blipFill>
          <a:blip r:embed="rId3"/>
          <a:stretch>
            <a:fillRect/>
          </a:stretch>
        </p:blipFill>
        <p:spPr>
          <a:xfrm>
            <a:off x="-602499" y="2348088"/>
            <a:ext cx="2943487" cy="2943487"/>
          </a:xfrm>
          <a:prstGeom prst="rect">
            <a:avLst/>
          </a:prstGeom>
        </p:spPr>
      </p:pic>
      <p:grpSp>
        <p:nvGrpSpPr>
          <p:cNvPr id="10" name="Google Shape;2586;p73">
            <a:extLst>
              <a:ext uri="{FF2B5EF4-FFF2-40B4-BE49-F238E27FC236}">
                <a16:creationId xmlns:a16="http://schemas.microsoft.com/office/drawing/2014/main" xmlns="" id="{34C74EB6-B92D-B629-C061-4EDCE8902B4F}"/>
              </a:ext>
            </a:extLst>
          </p:cNvPr>
          <p:cNvGrpSpPr/>
          <p:nvPr/>
        </p:nvGrpSpPr>
        <p:grpSpPr>
          <a:xfrm>
            <a:off x="7590353" y="3209828"/>
            <a:ext cx="1553647" cy="1933672"/>
            <a:chOff x="3231140" y="1381998"/>
            <a:chExt cx="2592981" cy="2752661"/>
          </a:xfrm>
        </p:grpSpPr>
        <p:sp>
          <p:nvSpPr>
            <p:cNvPr id="11" name="Google Shape;2587;p73">
              <a:extLst>
                <a:ext uri="{FF2B5EF4-FFF2-40B4-BE49-F238E27FC236}">
                  <a16:creationId xmlns:a16="http://schemas.microsoft.com/office/drawing/2014/main" xmlns="" id="{013859DC-7E3F-F7AA-FD59-CD87E30F1E5D}"/>
                </a:ext>
              </a:extLst>
            </p:cNvPr>
            <p:cNvSpPr/>
            <p:nvPr/>
          </p:nvSpPr>
          <p:spPr>
            <a:xfrm>
              <a:off x="4754274" y="1918275"/>
              <a:ext cx="1053166" cy="669545"/>
            </a:xfrm>
            <a:custGeom>
              <a:avLst/>
              <a:gdLst/>
              <a:ahLst/>
              <a:cxnLst/>
              <a:rect l="l" t="t" r="r" b="b"/>
              <a:pathLst>
                <a:path w="6567" h="4175" extrusionOk="0">
                  <a:moveTo>
                    <a:pt x="2956" y="0"/>
                  </a:moveTo>
                  <a:cubicBezTo>
                    <a:pt x="1489" y="0"/>
                    <a:pt x="1" y="2572"/>
                    <a:pt x="1" y="2572"/>
                  </a:cubicBezTo>
                  <a:lnTo>
                    <a:pt x="1190" y="4175"/>
                  </a:lnTo>
                  <a:cubicBezTo>
                    <a:pt x="1190" y="4175"/>
                    <a:pt x="6567" y="3632"/>
                    <a:pt x="4085" y="633"/>
                  </a:cubicBezTo>
                  <a:cubicBezTo>
                    <a:pt x="3729" y="180"/>
                    <a:pt x="3343" y="0"/>
                    <a:pt x="2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8;p73">
              <a:extLst>
                <a:ext uri="{FF2B5EF4-FFF2-40B4-BE49-F238E27FC236}">
                  <a16:creationId xmlns:a16="http://schemas.microsoft.com/office/drawing/2014/main" xmlns="" id="{9CB5F266-95ED-E318-088A-0CDD4C35CEA2}"/>
                </a:ext>
              </a:extLst>
            </p:cNvPr>
            <p:cNvSpPr/>
            <p:nvPr/>
          </p:nvSpPr>
          <p:spPr>
            <a:xfrm>
              <a:off x="4858037" y="2571157"/>
              <a:ext cx="966084" cy="720382"/>
            </a:xfrm>
            <a:custGeom>
              <a:avLst/>
              <a:gdLst/>
              <a:ahLst/>
              <a:cxnLst/>
              <a:rect l="l" t="t" r="r" b="b"/>
              <a:pathLst>
                <a:path w="6024" h="4492" extrusionOk="0">
                  <a:moveTo>
                    <a:pt x="1189" y="0"/>
                  </a:moveTo>
                  <a:lnTo>
                    <a:pt x="0" y="1732"/>
                  </a:lnTo>
                  <a:cubicBezTo>
                    <a:pt x="0" y="1732"/>
                    <a:pt x="1199" y="4492"/>
                    <a:pt x="2755" y="4492"/>
                  </a:cubicBezTo>
                  <a:cubicBezTo>
                    <a:pt x="3280" y="4492"/>
                    <a:pt x="3846" y="4177"/>
                    <a:pt x="4421" y="3335"/>
                  </a:cubicBezTo>
                  <a:cubicBezTo>
                    <a:pt x="6023" y="957"/>
                    <a:pt x="118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9;p73">
              <a:extLst>
                <a:ext uri="{FF2B5EF4-FFF2-40B4-BE49-F238E27FC236}">
                  <a16:creationId xmlns:a16="http://schemas.microsoft.com/office/drawing/2014/main" xmlns="" id="{BBC70F6E-4499-7AD3-D608-9BB50380412B}"/>
                </a:ext>
              </a:extLst>
            </p:cNvPr>
            <p:cNvSpPr/>
            <p:nvPr/>
          </p:nvSpPr>
          <p:spPr>
            <a:xfrm>
              <a:off x="4330879" y="2931837"/>
              <a:ext cx="1028950" cy="765286"/>
            </a:xfrm>
            <a:custGeom>
              <a:avLst/>
              <a:gdLst/>
              <a:ahLst/>
              <a:cxnLst/>
              <a:rect l="l" t="t" r="r" b="b"/>
              <a:pathLst>
                <a:path w="6416" h="4772" extrusionOk="0">
                  <a:moveTo>
                    <a:pt x="3494" y="0"/>
                  </a:moveTo>
                  <a:lnTo>
                    <a:pt x="1452" y="440"/>
                  </a:lnTo>
                  <a:cubicBezTo>
                    <a:pt x="1452" y="440"/>
                    <a:pt x="1" y="4772"/>
                    <a:pt x="2828" y="4772"/>
                  </a:cubicBezTo>
                  <a:cubicBezTo>
                    <a:pt x="3089" y="4772"/>
                    <a:pt x="3387" y="4734"/>
                    <a:pt x="3727" y="4653"/>
                  </a:cubicBezTo>
                  <a:cubicBezTo>
                    <a:pt x="6415" y="4007"/>
                    <a:pt x="3494" y="0"/>
                    <a:pt x="3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90;p73">
              <a:extLst>
                <a:ext uri="{FF2B5EF4-FFF2-40B4-BE49-F238E27FC236}">
                  <a16:creationId xmlns:a16="http://schemas.microsoft.com/office/drawing/2014/main" xmlns="" id="{4FA1C1CD-94B1-DA5F-C99C-CDCEF062594A}"/>
                </a:ext>
              </a:extLst>
            </p:cNvPr>
            <p:cNvSpPr/>
            <p:nvPr/>
          </p:nvSpPr>
          <p:spPr>
            <a:xfrm>
              <a:off x="4269294" y="3322508"/>
              <a:ext cx="605406" cy="492496"/>
            </a:xfrm>
            <a:custGeom>
              <a:avLst/>
              <a:gdLst/>
              <a:ahLst/>
              <a:cxnLst/>
              <a:rect l="l" t="t" r="r" b="b"/>
              <a:pathLst>
                <a:path w="3775" h="3071" extrusionOk="0">
                  <a:moveTo>
                    <a:pt x="730" y="0"/>
                  </a:moveTo>
                  <a:cubicBezTo>
                    <a:pt x="483" y="0"/>
                    <a:pt x="224" y="46"/>
                    <a:pt x="0" y="46"/>
                  </a:cubicBezTo>
                  <a:cubicBezTo>
                    <a:pt x="104" y="486"/>
                    <a:pt x="233" y="925"/>
                    <a:pt x="543" y="1339"/>
                  </a:cubicBezTo>
                  <a:cubicBezTo>
                    <a:pt x="750" y="1675"/>
                    <a:pt x="1190" y="1881"/>
                    <a:pt x="1526" y="1985"/>
                  </a:cubicBezTo>
                  <a:cubicBezTo>
                    <a:pt x="2043" y="2321"/>
                    <a:pt x="2689" y="2528"/>
                    <a:pt x="3232" y="2631"/>
                  </a:cubicBezTo>
                  <a:cubicBezTo>
                    <a:pt x="3464" y="2735"/>
                    <a:pt x="3671" y="2864"/>
                    <a:pt x="3671" y="3071"/>
                  </a:cubicBezTo>
                  <a:cubicBezTo>
                    <a:pt x="3775" y="2424"/>
                    <a:pt x="3464" y="1571"/>
                    <a:pt x="2922" y="1028"/>
                  </a:cubicBezTo>
                  <a:cubicBezTo>
                    <a:pt x="2482" y="589"/>
                    <a:pt x="1732" y="279"/>
                    <a:pt x="1086" y="46"/>
                  </a:cubicBezTo>
                  <a:cubicBezTo>
                    <a:pt x="974" y="12"/>
                    <a:pt x="85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91;p73">
              <a:extLst>
                <a:ext uri="{FF2B5EF4-FFF2-40B4-BE49-F238E27FC236}">
                  <a16:creationId xmlns:a16="http://schemas.microsoft.com/office/drawing/2014/main" xmlns="" id="{02E161E8-BDA4-C8A6-9FF1-50DB5D92FA93}"/>
                </a:ext>
              </a:extLst>
            </p:cNvPr>
            <p:cNvSpPr/>
            <p:nvPr/>
          </p:nvSpPr>
          <p:spPr>
            <a:xfrm>
              <a:off x="4252775" y="3313206"/>
              <a:ext cx="621925" cy="501798"/>
            </a:xfrm>
            <a:custGeom>
              <a:avLst/>
              <a:gdLst/>
              <a:ahLst/>
              <a:cxnLst/>
              <a:rect l="l" t="t" r="r" b="b"/>
              <a:pathLst>
                <a:path w="3878" h="3129" extrusionOk="0">
                  <a:moveTo>
                    <a:pt x="103" y="1"/>
                  </a:moveTo>
                  <a:lnTo>
                    <a:pt x="0" y="104"/>
                  </a:lnTo>
                  <a:lnTo>
                    <a:pt x="103" y="104"/>
                  </a:lnTo>
                  <a:cubicBezTo>
                    <a:pt x="750" y="544"/>
                    <a:pt x="1629" y="647"/>
                    <a:pt x="2275" y="1086"/>
                  </a:cubicBezTo>
                  <a:cubicBezTo>
                    <a:pt x="3025" y="1500"/>
                    <a:pt x="3567" y="2275"/>
                    <a:pt x="3774" y="3129"/>
                  </a:cubicBezTo>
                  <a:lnTo>
                    <a:pt x="3878" y="3025"/>
                  </a:lnTo>
                  <a:cubicBezTo>
                    <a:pt x="3671" y="2146"/>
                    <a:pt x="3128" y="1397"/>
                    <a:pt x="2378" y="983"/>
                  </a:cubicBezTo>
                  <a:cubicBezTo>
                    <a:pt x="1629" y="544"/>
                    <a:pt x="853" y="440"/>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2;p73">
              <a:extLst>
                <a:ext uri="{FF2B5EF4-FFF2-40B4-BE49-F238E27FC236}">
                  <a16:creationId xmlns:a16="http://schemas.microsoft.com/office/drawing/2014/main" xmlns="" id="{857909DD-75EB-020B-9C18-10F82557E184}"/>
                </a:ext>
              </a:extLst>
            </p:cNvPr>
            <p:cNvSpPr/>
            <p:nvPr/>
          </p:nvSpPr>
          <p:spPr>
            <a:xfrm>
              <a:off x="4530548" y="2915319"/>
              <a:ext cx="398045" cy="1210633"/>
            </a:xfrm>
            <a:custGeom>
              <a:avLst/>
              <a:gdLst/>
              <a:ahLst/>
              <a:cxnLst/>
              <a:rect l="l" t="t" r="r" b="b"/>
              <a:pathLst>
                <a:path w="2482" h="7549" extrusionOk="0">
                  <a:moveTo>
                    <a:pt x="1293" y="0"/>
                  </a:moveTo>
                  <a:cubicBezTo>
                    <a:pt x="1293" y="103"/>
                    <a:pt x="1189" y="233"/>
                    <a:pt x="1293" y="233"/>
                  </a:cubicBezTo>
                  <a:cubicBezTo>
                    <a:pt x="1706" y="1293"/>
                    <a:pt x="2042" y="2378"/>
                    <a:pt x="2146" y="3567"/>
                  </a:cubicBezTo>
                  <a:lnTo>
                    <a:pt x="2146" y="3981"/>
                  </a:lnTo>
                  <a:cubicBezTo>
                    <a:pt x="2146" y="4420"/>
                    <a:pt x="2146" y="4756"/>
                    <a:pt x="2042" y="5067"/>
                  </a:cubicBezTo>
                  <a:cubicBezTo>
                    <a:pt x="1939" y="5610"/>
                    <a:pt x="1706" y="6152"/>
                    <a:pt x="1293" y="6463"/>
                  </a:cubicBezTo>
                  <a:cubicBezTo>
                    <a:pt x="956" y="6799"/>
                    <a:pt x="543" y="7109"/>
                    <a:pt x="103" y="7109"/>
                  </a:cubicBezTo>
                  <a:cubicBezTo>
                    <a:pt x="0" y="7212"/>
                    <a:pt x="0" y="7212"/>
                    <a:pt x="0" y="7342"/>
                  </a:cubicBezTo>
                  <a:cubicBezTo>
                    <a:pt x="0" y="7445"/>
                    <a:pt x="103" y="7548"/>
                    <a:pt x="207" y="7548"/>
                  </a:cubicBezTo>
                  <a:cubicBezTo>
                    <a:pt x="750" y="7445"/>
                    <a:pt x="1189" y="7109"/>
                    <a:pt x="1603" y="6695"/>
                  </a:cubicBezTo>
                  <a:cubicBezTo>
                    <a:pt x="1939" y="6359"/>
                    <a:pt x="2249" y="5713"/>
                    <a:pt x="2352" y="5170"/>
                  </a:cubicBezTo>
                  <a:cubicBezTo>
                    <a:pt x="2482" y="4860"/>
                    <a:pt x="2482" y="4420"/>
                    <a:pt x="2482" y="3981"/>
                  </a:cubicBezTo>
                  <a:lnTo>
                    <a:pt x="2482" y="3464"/>
                  </a:lnTo>
                  <a:cubicBezTo>
                    <a:pt x="2352" y="2275"/>
                    <a:pt x="2042" y="1189"/>
                    <a:pt x="1603" y="103"/>
                  </a:cubicBezTo>
                  <a:cubicBezTo>
                    <a:pt x="1499" y="0"/>
                    <a:pt x="1396" y="0"/>
                    <a:pt x="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3;p73">
              <a:extLst>
                <a:ext uri="{FF2B5EF4-FFF2-40B4-BE49-F238E27FC236}">
                  <a16:creationId xmlns:a16="http://schemas.microsoft.com/office/drawing/2014/main" xmlns="" id="{3F7F76A9-0554-3B16-0591-CCA1B7954813}"/>
                </a:ext>
              </a:extLst>
            </p:cNvPr>
            <p:cNvSpPr/>
            <p:nvPr/>
          </p:nvSpPr>
          <p:spPr>
            <a:xfrm>
              <a:off x="3494032" y="2828236"/>
              <a:ext cx="1036648" cy="767370"/>
            </a:xfrm>
            <a:custGeom>
              <a:avLst/>
              <a:gdLst/>
              <a:ahLst/>
              <a:cxnLst/>
              <a:rect l="l" t="t" r="r" b="b"/>
              <a:pathLst>
                <a:path w="6464" h="4785" extrusionOk="0">
                  <a:moveTo>
                    <a:pt x="4731" y="0"/>
                  </a:moveTo>
                  <a:cubicBezTo>
                    <a:pt x="4731" y="0"/>
                    <a:pt x="0" y="2482"/>
                    <a:pt x="3439" y="4524"/>
                  </a:cubicBezTo>
                  <a:cubicBezTo>
                    <a:pt x="3755" y="4705"/>
                    <a:pt x="4040" y="4785"/>
                    <a:pt x="4297" y="4785"/>
                  </a:cubicBezTo>
                  <a:cubicBezTo>
                    <a:pt x="6050" y="4785"/>
                    <a:pt x="6463" y="1086"/>
                    <a:pt x="6463" y="1086"/>
                  </a:cubicBezTo>
                  <a:lnTo>
                    <a:pt x="47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4;p73">
              <a:extLst>
                <a:ext uri="{FF2B5EF4-FFF2-40B4-BE49-F238E27FC236}">
                  <a16:creationId xmlns:a16="http://schemas.microsoft.com/office/drawing/2014/main" xmlns="" id="{FFECF3C3-1825-9CAC-A7DA-C94CA29DC321}"/>
                </a:ext>
              </a:extLst>
            </p:cNvPr>
            <p:cNvSpPr/>
            <p:nvPr/>
          </p:nvSpPr>
          <p:spPr>
            <a:xfrm>
              <a:off x="3396363" y="2435962"/>
              <a:ext cx="785986" cy="604755"/>
            </a:xfrm>
            <a:custGeom>
              <a:avLst/>
              <a:gdLst/>
              <a:ahLst/>
              <a:cxnLst/>
              <a:rect l="l" t="t" r="r" b="b"/>
              <a:pathLst>
                <a:path w="4901" h="3771" extrusionOk="0">
                  <a:moveTo>
                    <a:pt x="2213" y="0"/>
                  </a:moveTo>
                  <a:cubicBezTo>
                    <a:pt x="1062" y="0"/>
                    <a:pt x="1" y="514"/>
                    <a:pt x="377" y="2575"/>
                  </a:cubicBezTo>
                  <a:cubicBezTo>
                    <a:pt x="523" y="3472"/>
                    <a:pt x="1075" y="3770"/>
                    <a:pt x="1745" y="3770"/>
                  </a:cubicBezTo>
                  <a:cubicBezTo>
                    <a:pt x="3085" y="3770"/>
                    <a:pt x="4901" y="2575"/>
                    <a:pt x="4901" y="2575"/>
                  </a:cubicBezTo>
                  <a:lnTo>
                    <a:pt x="4590" y="507"/>
                  </a:lnTo>
                  <a:cubicBezTo>
                    <a:pt x="4590" y="507"/>
                    <a:pt x="3357" y="0"/>
                    <a:pt x="2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5;p73">
              <a:extLst>
                <a:ext uri="{FF2B5EF4-FFF2-40B4-BE49-F238E27FC236}">
                  <a16:creationId xmlns:a16="http://schemas.microsoft.com/office/drawing/2014/main" xmlns="" id="{F44C9BA9-987E-6A8C-7453-CF6E2E86ACCF}"/>
                </a:ext>
              </a:extLst>
            </p:cNvPr>
            <p:cNvSpPr/>
            <p:nvPr/>
          </p:nvSpPr>
          <p:spPr>
            <a:xfrm>
              <a:off x="3423467" y="1779071"/>
              <a:ext cx="986932" cy="738343"/>
            </a:xfrm>
            <a:custGeom>
              <a:avLst/>
              <a:gdLst/>
              <a:ahLst/>
              <a:cxnLst/>
              <a:rect l="l" t="t" r="r" b="b"/>
              <a:pathLst>
                <a:path w="6154" h="4604" extrusionOk="0">
                  <a:moveTo>
                    <a:pt x="3515" y="1"/>
                  </a:moveTo>
                  <a:cubicBezTo>
                    <a:pt x="3050" y="1"/>
                    <a:pt x="2525" y="243"/>
                    <a:pt x="1940" y="855"/>
                  </a:cubicBezTo>
                  <a:cubicBezTo>
                    <a:pt x="1" y="2897"/>
                    <a:pt x="4628" y="4603"/>
                    <a:pt x="4628" y="4603"/>
                  </a:cubicBezTo>
                  <a:lnTo>
                    <a:pt x="6153" y="3440"/>
                  </a:lnTo>
                  <a:cubicBezTo>
                    <a:pt x="6153" y="3440"/>
                    <a:pt x="5265"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6;p73">
              <a:extLst>
                <a:ext uri="{FF2B5EF4-FFF2-40B4-BE49-F238E27FC236}">
                  <a16:creationId xmlns:a16="http://schemas.microsoft.com/office/drawing/2014/main" xmlns="" id="{B807D3BA-EC1B-6291-AAC1-6FDF4A157CF3}"/>
                </a:ext>
              </a:extLst>
            </p:cNvPr>
            <p:cNvSpPr/>
            <p:nvPr/>
          </p:nvSpPr>
          <p:spPr>
            <a:xfrm>
              <a:off x="4078606" y="1603943"/>
              <a:ext cx="1070968" cy="759993"/>
            </a:xfrm>
            <a:custGeom>
              <a:avLst/>
              <a:gdLst/>
              <a:ahLst/>
              <a:cxnLst/>
              <a:rect l="l" t="t" r="r" b="b"/>
              <a:pathLst>
                <a:path w="6678" h="4739" extrusionOk="0">
                  <a:moveTo>
                    <a:pt x="3081" y="0"/>
                  </a:moveTo>
                  <a:cubicBezTo>
                    <a:pt x="2997" y="0"/>
                    <a:pt x="2909" y="3"/>
                    <a:pt x="2818" y="8"/>
                  </a:cubicBezTo>
                  <a:cubicBezTo>
                    <a:pt x="0" y="112"/>
                    <a:pt x="2172" y="4532"/>
                    <a:pt x="2172" y="4532"/>
                  </a:cubicBezTo>
                  <a:lnTo>
                    <a:pt x="4111" y="4739"/>
                  </a:lnTo>
                  <a:cubicBezTo>
                    <a:pt x="4111" y="4739"/>
                    <a:pt x="6677" y="0"/>
                    <a:pt x="3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7;p73">
              <a:extLst>
                <a:ext uri="{FF2B5EF4-FFF2-40B4-BE49-F238E27FC236}">
                  <a16:creationId xmlns:a16="http://schemas.microsoft.com/office/drawing/2014/main" xmlns="" id="{E73647F3-85BE-4477-324E-EE99161783CF}"/>
                </a:ext>
              </a:extLst>
            </p:cNvPr>
            <p:cNvSpPr/>
            <p:nvPr/>
          </p:nvSpPr>
          <p:spPr>
            <a:xfrm>
              <a:off x="4099295" y="2260192"/>
              <a:ext cx="966084" cy="775389"/>
            </a:xfrm>
            <a:custGeom>
              <a:avLst/>
              <a:gdLst/>
              <a:ahLst/>
              <a:cxnLst/>
              <a:rect l="l" t="t" r="r" b="b"/>
              <a:pathLst>
                <a:path w="6024" h="4835" extrusionOk="0">
                  <a:moveTo>
                    <a:pt x="2999" y="1"/>
                  </a:moveTo>
                  <a:cubicBezTo>
                    <a:pt x="1397" y="1"/>
                    <a:pt x="1" y="1086"/>
                    <a:pt x="1" y="2482"/>
                  </a:cubicBezTo>
                  <a:lnTo>
                    <a:pt x="1" y="2793"/>
                  </a:lnTo>
                  <a:cubicBezTo>
                    <a:pt x="207" y="3542"/>
                    <a:pt x="854" y="4318"/>
                    <a:pt x="1810" y="4628"/>
                  </a:cubicBezTo>
                  <a:cubicBezTo>
                    <a:pt x="2146" y="4731"/>
                    <a:pt x="2586" y="4835"/>
                    <a:pt x="2999" y="4835"/>
                  </a:cubicBezTo>
                  <a:cubicBezTo>
                    <a:pt x="3542" y="4835"/>
                    <a:pt x="3982" y="4731"/>
                    <a:pt x="4292" y="4628"/>
                  </a:cubicBezTo>
                  <a:cubicBezTo>
                    <a:pt x="5274" y="4318"/>
                    <a:pt x="5920" y="3542"/>
                    <a:pt x="6024" y="2689"/>
                  </a:cubicBezTo>
                  <a:lnTo>
                    <a:pt x="6024" y="2482"/>
                  </a:lnTo>
                  <a:cubicBezTo>
                    <a:pt x="6024" y="1086"/>
                    <a:pt x="4731" y="1"/>
                    <a:pt x="2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8;p73">
              <a:extLst>
                <a:ext uri="{FF2B5EF4-FFF2-40B4-BE49-F238E27FC236}">
                  <a16:creationId xmlns:a16="http://schemas.microsoft.com/office/drawing/2014/main" xmlns="" id="{399E4114-CC0A-FC78-CDBF-DBA7D8B051E2}"/>
                </a:ext>
              </a:extLst>
            </p:cNvPr>
            <p:cNvSpPr/>
            <p:nvPr/>
          </p:nvSpPr>
          <p:spPr>
            <a:xfrm>
              <a:off x="4099295" y="2641561"/>
              <a:ext cx="360838" cy="360833"/>
            </a:xfrm>
            <a:custGeom>
              <a:avLst/>
              <a:gdLst/>
              <a:ahLst/>
              <a:cxnLst/>
              <a:rect l="l" t="t" r="r" b="b"/>
              <a:pathLst>
                <a:path w="2250" h="2250" extrusionOk="0">
                  <a:moveTo>
                    <a:pt x="957" y="1"/>
                  </a:moveTo>
                  <a:cubicBezTo>
                    <a:pt x="518" y="1"/>
                    <a:pt x="311" y="208"/>
                    <a:pt x="1" y="415"/>
                  </a:cubicBezTo>
                  <a:cubicBezTo>
                    <a:pt x="207" y="1164"/>
                    <a:pt x="854" y="1940"/>
                    <a:pt x="1810" y="2250"/>
                  </a:cubicBezTo>
                  <a:cubicBezTo>
                    <a:pt x="2043" y="2043"/>
                    <a:pt x="2250" y="1707"/>
                    <a:pt x="2250" y="1293"/>
                  </a:cubicBezTo>
                  <a:cubicBezTo>
                    <a:pt x="2250" y="647"/>
                    <a:pt x="1603"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9;p73">
              <a:extLst>
                <a:ext uri="{FF2B5EF4-FFF2-40B4-BE49-F238E27FC236}">
                  <a16:creationId xmlns:a16="http://schemas.microsoft.com/office/drawing/2014/main" xmlns="" id="{BF227FD0-92F5-5350-1A6C-FDC8240374CF}"/>
                </a:ext>
              </a:extLst>
            </p:cNvPr>
            <p:cNvSpPr/>
            <p:nvPr/>
          </p:nvSpPr>
          <p:spPr>
            <a:xfrm>
              <a:off x="4737755" y="2641561"/>
              <a:ext cx="327641" cy="360833"/>
            </a:xfrm>
            <a:custGeom>
              <a:avLst/>
              <a:gdLst/>
              <a:ahLst/>
              <a:cxnLst/>
              <a:rect l="l" t="t" r="r" b="b"/>
              <a:pathLst>
                <a:path w="2043" h="2250" extrusionOk="0">
                  <a:moveTo>
                    <a:pt x="1190" y="1"/>
                  </a:moveTo>
                  <a:cubicBezTo>
                    <a:pt x="543" y="1"/>
                    <a:pt x="1" y="647"/>
                    <a:pt x="1" y="1293"/>
                  </a:cubicBezTo>
                  <a:cubicBezTo>
                    <a:pt x="1" y="1707"/>
                    <a:pt x="104" y="2043"/>
                    <a:pt x="311" y="2250"/>
                  </a:cubicBezTo>
                  <a:cubicBezTo>
                    <a:pt x="1293" y="1940"/>
                    <a:pt x="1939" y="1164"/>
                    <a:pt x="2043" y="311"/>
                  </a:cubicBezTo>
                  <a:cubicBezTo>
                    <a:pt x="1836" y="104"/>
                    <a:pt x="1500" y="1"/>
                    <a:pt x="1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00;p73">
              <a:extLst>
                <a:ext uri="{FF2B5EF4-FFF2-40B4-BE49-F238E27FC236}">
                  <a16:creationId xmlns:a16="http://schemas.microsoft.com/office/drawing/2014/main" xmlns="" id="{9AC9C5BD-8021-1247-92B7-FE1311E99C15}"/>
                </a:ext>
              </a:extLst>
            </p:cNvPr>
            <p:cNvSpPr/>
            <p:nvPr/>
          </p:nvSpPr>
          <p:spPr>
            <a:xfrm>
              <a:off x="4182209" y="2380472"/>
              <a:ext cx="331811" cy="277921"/>
            </a:xfrm>
            <a:custGeom>
              <a:avLst/>
              <a:gdLst/>
              <a:ahLst/>
              <a:cxnLst/>
              <a:rect l="l" t="t" r="r" b="b"/>
              <a:pathLst>
                <a:path w="2069" h="1733" extrusionOk="0">
                  <a:moveTo>
                    <a:pt x="983" y="0"/>
                  </a:moveTo>
                  <a:cubicBezTo>
                    <a:pt x="440" y="0"/>
                    <a:pt x="1" y="336"/>
                    <a:pt x="1" y="853"/>
                  </a:cubicBezTo>
                  <a:cubicBezTo>
                    <a:pt x="1" y="1396"/>
                    <a:pt x="440" y="1732"/>
                    <a:pt x="983" y="1732"/>
                  </a:cubicBezTo>
                  <a:cubicBezTo>
                    <a:pt x="1629" y="1732"/>
                    <a:pt x="2069" y="1396"/>
                    <a:pt x="2069" y="853"/>
                  </a:cubicBezTo>
                  <a:cubicBezTo>
                    <a:pt x="2069" y="336"/>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01;p73">
              <a:extLst>
                <a:ext uri="{FF2B5EF4-FFF2-40B4-BE49-F238E27FC236}">
                  <a16:creationId xmlns:a16="http://schemas.microsoft.com/office/drawing/2014/main" xmlns="" id="{EF9FFF56-00CE-6880-44EF-46B4A5BB0EDB}"/>
                </a:ext>
              </a:extLst>
            </p:cNvPr>
            <p:cNvSpPr/>
            <p:nvPr/>
          </p:nvSpPr>
          <p:spPr>
            <a:xfrm>
              <a:off x="4219577" y="2396991"/>
              <a:ext cx="257077" cy="244725"/>
            </a:xfrm>
            <a:custGeom>
              <a:avLst/>
              <a:gdLst/>
              <a:ahLst/>
              <a:cxnLst/>
              <a:rect l="l" t="t" r="r" b="b"/>
              <a:pathLst>
                <a:path w="1603" h="1526" extrusionOk="0">
                  <a:moveTo>
                    <a:pt x="750" y="1"/>
                  </a:moveTo>
                  <a:cubicBezTo>
                    <a:pt x="310" y="1"/>
                    <a:pt x="0" y="337"/>
                    <a:pt x="0" y="750"/>
                  </a:cubicBezTo>
                  <a:cubicBezTo>
                    <a:pt x="0" y="1190"/>
                    <a:pt x="310" y="1526"/>
                    <a:pt x="750" y="1526"/>
                  </a:cubicBezTo>
                  <a:cubicBezTo>
                    <a:pt x="1293" y="1526"/>
                    <a:pt x="1603" y="1190"/>
                    <a:pt x="1603" y="750"/>
                  </a:cubicBezTo>
                  <a:cubicBezTo>
                    <a:pt x="1603" y="337"/>
                    <a:pt x="1293"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2;p73">
              <a:extLst>
                <a:ext uri="{FF2B5EF4-FFF2-40B4-BE49-F238E27FC236}">
                  <a16:creationId xmlns:a16="http://schemas.microsoft.com/office/drawing/2014/main" xmlns="" id="{43222DA4-684E-CF37-F7BF-7F54E7E748EB}"/>
                </a:ext>
              </a:extLst>
            </p:cNvPr>
            <p:cNvSpPr/>
            <p:nvPr/>
          </p:nvSpPr>
          <p:spPr>
            <a:xfrm>
              <a:off x="4683868" y="2380472"/>
              <a:ext cx="327641" cy="294439"/>
            </a:xfrm>
            <a:custGeom>
              <a:avLst/>
              <a:gdLst/>
              <a:ahLst/>
              <a:cxnLst/>
              <a:rect l="l" t="t" r="r" b="b"/>
              <a:pathLst>
                <a:path w="2043" h="1836" extrusionOk="0">
                  <a:moveTo>
                    <a:pt x="983" y="0"/>
                  </a:moveTo>
                  <a:cubicBezTo>
                    <a:pt x="440" y="0"/>
                    <a:pt x="0" y="440"/>
                    <a:pt x="0" y="853"/>
                  </a:cubicBezTo>
                  <a:cubicBezTo>
                    <a:pt x="0" y="1396"/>
                    <a:pt x="440" y="1836"/>
                    <a:pt x="983" y="1836"/>
                  </a:cubicBezTo>
                  <a:cubicBezTo>
                    <a:pt x="1629" y="1836"/>
                    <a:pt x="2043" y="1396"/>
                    <a:pt x="2043" y="853"/>
                  </a:cubicBezTo>
                  <a:cubicBezTo>
                    <a:pt x="2043" y="440"/>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3;p73">
              <a:extLst>
                <a:ext uri="{FF2B5EF4-FFF2-40B4-BE49-F238E27FC236}">
                  <a16:creationId xmlns:a16="http://schemas.microsoft.com/office/drawing/2014/main" xmlns="" id="{951FFE5B-3B37-6CBE-C3BB-F701925F9231}"/>
                </a:ext>
              </a:extLst>
            </p:cNvPr>
            <p:cNvSpPr/>
            <p:nvPr/>
          </p:nvSpPr>
          <p:spPr>
            <a:xfrm>
              <a:off x="4721236" y="2413670"/>
              <a:ext cx="257077" cy="228046"/>
            </a:xfrm>
            <a:custGeom>
              <a:avLst/>
              <a:gdLst/>
              <a:ahLst/>
              <a:cxnLst/>
              <a:rect l="l" t="t" r="r" b="b"/>
              <a:pathLst>
                <a:path w="1603" h="1422" extrusionOk="0">
                  <a:moveTo>
                    <a:pt x="750" y="0"/>
                  </a:moveTo>
                  <a:cubicBezTo>
                    <a:pt x="310" y="0"/>
                    <a:pt x="0" y="336"/>
                    <a:pt x="0" y="646"/>
                  </a:cubicBezTo>
                  <a:cubicBezTo>
                    <a:pt x="0" y="1086"/>
                    <a:pt x="310" y="1422"/>
                    <a:pt x="750" y="1422"/>
                  </a:cubicBezTo>
                  <a:cubicBezTo>
                    <a:pt x="1293" y="1422"/>
                    <a:pt x="1603" y="1086"/>
                    <a:pt x="1603" y="646"/>
                  </a:cubicBezTo>
                  <a:cubicBezTo>
                    <a:pt x="1603" y="336"/>
                    <a:pt x="1293"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4;p73">
              <a:extLst>
                <a:ext uri="{FF2B5EF4-FFF2-40B4-BE49-F238E27FC236}">
                  <a16:creationId xmlns:a16="http://schemas.microsoft.com/office/drawing/2014/main" xmlns="" id="{EA2D0FEC-DB23-8DEB-B56B-51C24A5DAC51}"/>
                </a:ext>
              </a:extLst>
            </p:cNvPr>
            <p:cNvSpPr/>
            <p:nvPr/>
          </p:nvSpPr>
          <p:spPr>
            <a:xfrm>
              <a:off x="4513869" y="2597458"/>
              <a:ext cx="170155" cy="110655"/>
            </a:xfrm>
            <a:custGeom>
              <a:avLst/>
              <a:gdLst/>
              <a:ahLst/>
              <a:cxnLst/>
              <a:rect l="l" t="t" r="r" b="b"/>
              <a:pathLst>
                <a:path w="1061" h="690" extrusionOk="0">
                  <a:moveTo>
                    <a:pt x="869" y="0"/>
                  </a:moveTo>
                  <a:cubicBezTo>
                    <a:pt x="802" y="0"/>
                    <a:pt x="750" y="74"/>
                    <a:pt x="750" y="147"/>
                  </a:cubicBezTo>
                  <a:cubicBezTo>
                    <a:pt x="750" y="276"/>
                    <a:pt x="647" y="379"/>
                    <a:pt x="518" y="379"/>
                  </a:cubicBezTo>
                  <a:cubicBezTo>
                    <a:pt x="414" y="379"/>
                    <a:pt x="311" y="276"/>
                    <a:pt x="311" y="147"/>
                  </a:cubicBezTo>
                  <a:cubicBezTo>
                    <a:pt x="311" y="43"/>
                    <a:pt x="207" y="43"/>
                    <a:pt x="104" y="43"/>
                  </a:cubicBezTo>
                  <a:cubicBezTo>
                    <a:pt x="1" y="43"/>
                    <a:pt x="1" y="147"/>
                    <a:pt x="1" y="276"/>
                  </a:cubicBezTo>
                  <a:cubicBezTo>
                    <a:pt x="1" y="483"/>
                    <a:pt x="207" y="690"/>
                    <a:pt x="518" y="690"/>
                  </a:cubicBezTo>
                  <a:cubicBezTo>
                    <a:pt x="750" y="690"/>
                    <a:pt x="957" y="483"/>
                    <a:pt x="1060" y="147"/>
                  </a:cubicBezTo>
                  <a:cubicBezTo>
                    <a:pt x="1060" y="147"/>
                    <a:pt x="1060" y="43"/>
                    <a:pt x="957" y="43"/>
                  </a:cubicBezTo>
                  <a:cubicBezTo>
                    <a:pt x="927" y="13"/>
                    <a:pt x="897"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5;p73">
              <a:extLst>
                <a:ext uri="{FF2B5EF4-FFF2-40B4-BE49-F238E27FC236}">
                  <a16:creationId xmlns:a16="http://schemas.microsoft.com/office/drawing/2014/main" xmlns="" id="{D229B485-3677-5E1E-E260-4169B5E647EA}"/>
                </a:ext>
              </a:extLst>
            </p:cNvPr>
            <p:cNvSpPr/>
            <p:nvPr/>
          </p:nvSpPr>
          <p:spPr>
            <a:xfrm>
              <a:off x="4841358" y="3497957"/>
              <a:ext cx="655282" cy="387454"/>
            </a:xfrm>
            <a:custGeom>
              <a:avLst/>
              <a:gdLst/>
              <a:ahLst/>
              <a:cxnLst/>
              <a:rect l="l" t="t" r="r" b="b"/>
              <a:pathLst>
                <a:path w="4086" h="2416" extrusionOk="0">
                  <a:moveTo>
                    <a:pt x="3487" y="1"/>
                  </a:moveTo>
                  <a:cubicBezTo>
                    <a:pt x="2829" y="1"/>
                    <a:pt x="2178" y="140"/>
                    <a:pt x="1604" y="477"/>
                  </a:cubicBezTo>
                  <a:cubicBezTo>
                    <a:pt x="957" y="787"/>
                    <a:pt x="544" y="1434"/>
                    <a:pt x="104" y="2080"/>
                  </a:cubicBezTo>
                  <a:lnTo>
                    <a:pt x="104" y="2183"/>
                  </a:lnTo>
                  <a:cubicBezTo>
                    <a:pt x="1" y="2287"/>
                    <a:pt x="1" y="2287"/>
                    <a:pt x="1" y="2416"/>
                  </a:cubicBezTo>
                  <a:cubicBezTo>
                    <a:pt x="208" y="2080"/>
                    <a:pt x="647" y="1977"/>
                    <a:pt x="957" y="1977"/>
                  </a:cubicBezTo>
                  <a:cubicBezTo>
                    <a:pt x="1397" y="1977"/>
                    <a:pt x="1836" y="1873"/>
                    <a:pt x="2250" y="1770"/>
                  </a:cubicBezTo>
                  <a:cubicBezTo>
                    <a:pt x="2586" y="1770"/>
                    <a:pt x="2999" y="1641"/>
                    <a:pt x="3335" y="1434"/>
                  </a:cubicBezTo>
                  <a:cubicBezTo>
                    <a:pt x="3775" y="1123"/>
                    <a:pt x="3878" y="581"/>
                    <a:pt x="4085" y="38"/>
                  </a:cubicBezTo>
                  <a:cubicBezTo>
                    <a:pt x="3886" y="14"/>
                    <a:pt x="3686" y="1"/>
                    <a:pt x="3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6;p73">
              <a:extLst>
                <a:ext uri="{FF2B5EF4-FFF2-40B4-BE49-F238E27FC236}">
                  <a16:creationId xmlns:a16="http://schemas.microsoft.com/office/drawing/2014/main" xmlns="" id="{9C22D0E5-C6A9-FCBC-971F-F966225427B4}"/>
                </a:ext>
              </a:extLst>
            </p:cNvPr>
            <p:cNvSpPr/>
            <p:nvPr/>
          </p:nvSpPr>
          <p:spPr>
            <a:xfrm>
              <a:off x="4858037" y="3503891"/>
              <a:ext cx="638603" cy="344314"/>
            </a:xfrm>
            <a:custGeom>
              <a:avLst/>
              <a:gdLst/>
              <a:ahLst/>
              <a:cxnLst/>
              <a:rect l="l" t="t" r="r" b="b"/>
              <a:pathLst>
                <a:path w="3982" h="2147" extrusionOk="0">
                  <a:moveTo>
                    <a:pt x="3981" y="1"/>
                  </a:moveTo>
                  <a:cubicBezTo>
                    <a:pt x="3774" y="1"/>
                    <a:pt x="3542" y="104"/>
                    <a:pt x="3335" y="208"/>
                  </a:cubicBezTo>
                  <a:cubicBezTo>
                    <a:pt x="3542" y="104"/>
                    <a:pt x="3774" y="104"/>
                    <a:pt x="3981" y="1"/>
                  </a:cubicBezTo>
                  <a:close/>
                  <a:moveTo>
                    <a:pt x="3335" y="208"/>
                  </a:moveTo>
                  <a:lnTo>
                    <a:pt x="3335" y="208"/>
                  </a:lnTo>
                  <a:cubicBezTo>
                    <a:pt x="2689" y="311"/>
                    <a:pt x="2042" y="544"/>
                    <a:pt x="1396" y="957"/>
                  </a:cubicBezTo>
                  <a:cubicBezTo>
                    <a:pt x="1189" y="1086"/>
                    <a:pt x="957" y="1293"/>
                    <a:pt x="750" y="1500"/>
                  </a:cubicBezTo>
                  <a:cubicBezTo>
                    <a:pt x="957" y="1293"/>
                    <a:pt x="1189" y="1086"/>
                    <a:pt x="1500" y="957"/>
                  </a:cubicBezTo>
                  <a:cubicBezTo>
                    <a:pt x="2042" y="544"/>
                    <a:pt x="2689" y="440"/>
                    <a:pt x="3335" y="208"/>
                  </a:cubicBezTo>
                  <a:close/>
                  <a:moveTo>
                    <a:pt x="750" y="1500"/>
                  </a:moveTo>
                  <a:lnTo>
                    <a:pt x="0" y="2043"/>
                  </a:lnTo>
                  <a:lnTo>
                    <a:pt x="0" y="2146"/>
                  </a:lnTo>
                  <a:lnTo>
                    <a:pt x="750" y="15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7;p73">
              <a:extLst>
                <a:ext uri="{FF2B5EF4-FFF2-40B4-BE49-F238E27FC236}">
                  <a16:creationId xmlns:a16="http://schemas.microsoft.com/office/drawing/2014/main" xmlns="" id="{4AA48DF6-F79D-D114-3AE9-2F3F1EF625F5}"/>
                </a:ext>
              </a:extLst>
            </p:cNvPr>
            <p:cNvSpPr/>
            <p:nvPr/>
          </p:nvSpPr>
          <p:spPr>
            <a:xfrm>
              <a:off x="3805003" y="3871331"/>
              <a:ext cx="1310083" cy="263328"/>
            </a:xfrm>
            <a:custGeom>
              <a:avLst/>
              <a:gdLst/>
              <a:ahLst/>
              <a:cxnLst/>
              <a:rect l="l" t="t" r="r" b="b"/>
              <a:pathLst>
                <a:path w="8169" h="1642" extrusionOk="0">
                  <a:moveTo>
                    <a:pt x="2844" y="0"/>
                  </a:moveTo>
                  <a:cubicBezTo>
                    <a:pt x="2757" y="0"/>
                    <a:pt x="2671" y="5"/>
                    <a:pt x="2585" y="13"/>
                  </a:cubicBezTo>
                  <a:cubicBezTo>
                    <a:pt x="1500" y="116"/>
                    <a:pt x="543" y="763"/>
                    <a:pt x="0" y="1642"/>
                  </a:cubicBezTo>
                  <a:lnTo>
                    <a:pt x="8169" y="1642"/>
                  </a:lnTo>
                  <a:cubicBezTo>
                    <a:pt x="7859" y="1409"/>
                    <a:pt x="7523" y="1202"/>
                    <a:pt x="7109" y="1202"/>
                  </a:cubicBezTo>
                  <a:cubicBezTo>
                    <a:pt x="6947" y="1176"/>
                    <a:pt x="6786" y="1163"/>
                    <a:pt x="6626" y="1163"/>
                  </a:cubicBezTo>
                  <a:cubicBezTo>
                    <a:pt x="6146" y="1163"/>
                    <a:pt x="5681" y="1280"/>
                    <a:pt x="5274" y="1512"/>
                  </a:cubicBezTo>
                  <a:cubicBezTo>
                    <a:pt x="4870" y="538"/>
                    <a:pt x="3832" y="0"/>
                    <a:pt x="2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8;p73">
              <a:extLst>
                <a:ext uri="{FF2B5EF4-FFF2-40B4-BE49-F238E27FC236}">
                  <a16:creationId xmlns:a16="http://schemas.microsoft.com/office/drawing/2014/main" xmlns="" id="{3B7EF8AC-1904-EC83-BEFC-3C1F1ADC2DE8}"/>
                </a:ext>
              </a:extLst>
            </p:cNvPr>
            <p:cNvSpPr/>
            <p:nvPr/>
          </p:nvSpPr>
          <p:spPr>
            <a:xfrm>
              <a:off x="3231140" y="2380474"/>
              <a:ext cx="416225" cy="472374"/>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9;p73">
              <a:extLst>
                <a:ext uri="{FF2B5EF4-FFF2-40B4-BE49-F238E27FC236}">
                  <a16:creationId xmlns:a16="http://schemas.microsoft.com/office/drawing/2014/main" xmlns="" id="{0FEA6EED-52DF-0A55-FFA6-BCBC98B9D4F5}"/>
                </a:ext>
              </a:extLst>
            </p:cNvPr>
            <p:cNvSpPr/>
            <p:nvPr/>
          </p:nvSpPr>
          <p:spPr>
            <a:xfrm rot="3243816" flipH="1">
              <a:off x="3776752" y="3295622"/>
              <a:ext cx="416226" cy="472372"/>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10;p73">
              <a:extLst>
                <a:ext uri="{FF2B5EF4-FFF2-40B4-BE49-F238E27FC236}">
                  <a16:creationId xmlns:a16="http://schemas.microsoft.com/office/drawing/2014/main" xmlns="" id="{C1D8B17F-B6E0-7C6A-D29E-AE310B6463EF}"/>
                </a:ext>
              </a:extLst>
            </p:cNvPr>
            <p:cNvSpPr/>
            <p:nvPr/>
          </p:nvSpPr>
          <p:spPr>
            <a:xfrm rot="1589871">
              <a:off x="4483549" y="1441586"/>
              <a:ext cx="364522" cy="413696"/>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barn(inVertical)">
                                      <p:cBhvr>
                                        <p:cTn id="7" dur="500"/>
                                        <p:tgtEl>
                                          <p:spTgt spid="10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flipH="1">
            <a:off x="6681990" y="557004"/>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155EF9F3-700C-5D0E-A960-D711C167559B}"/>
              </a:ext>
            </a:extLst>
          </p:cNvPr>
          <p:cNvSpPr txBox="1"/>
          <p:nvPr/>
        </p:nvSpPr>
        <p:spPr>
          <a:xfrm>
            <a:off x="2215113" y="305925"/>
            <a:ext cx="5025735" cy="477054"/>
          </a:xfrm>
          <a:prstGeom prst="rect">
            <a:avLst/>
          </a:prstGeom>
          <a:noFill/>
        </p:spPr>
        <p:txBody>
          <a:bodyPr wrap="none" rtlCol="0">
            <a:spAutoFit/>
          </a:bodyPr>
          <a:lstStyle/>
          <a:p>
            <a:r>
              <a:rPr lang="en-US" sz="2500" b="1"/>
              <a:t>MÀU SẮC TRONG THIÊN NHIÊN</a:t>
            </a:r>
          </a:p>
        </p:txBody>
      </p:sp>
      <p:pic>
        <p:nvPicPr>
          <p:cNvPr id="8" name="Picture 7">
            <a:extLst>
              <a:ext uri="{FF2B5EF4-FFF2-40B4-BE49-F238E27FC236}">
                <a16:creationId xmlns:a16="http://schemas.microsoft.com/office/drawing/2014/main" xmlns="" id="{1C385FE4-A574-7EF1-E5FA-D12DEF6F878E}"/>
              </a:ext>
            </a:extLst>
          </p:cNvPr>
          <p:cNvPicPr>
            <a:picLocks noChangeAspect="1"/>
          </p:cNvPicPr>
          <p:nvPr/>
        </p:nvPicPr>
        <p:blipFill>
          <a:blip r:embed="rId3"/>
          <a:stretch>
            <a:fillRect/>
          </a:stretch>
        </p:blipFill>
        <p:spPr>
          <a:xfrm>
            <a:off x="510438" y="1043795"/>
            <a:ext cx="3133725" cy="1902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xmlns="" id="{75CC1564-F12C-8A0E-16DC-6F7B8A4A45C7}"/>
              </a:ext>
            </a:extLst>
          </p:cNvPr>
          <p:cNvPicPr>
            <a:picLocks noChangeAspect="1"/>
          </p:cNvPicPr>
          <p:nvPr/>
        </p:nvPicPr>
        <p:blipFill>
          <a:blip r:embed="rId4"/>
          <a:stretch>
            <a:fillRect/>
          </a:stretch>
        </p:blipFill>
        <p:spPr>
          <a:xfrm>
            <a:off x="705125" y="2945857"/>
            <a:ext cx="3124387" cy="19024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xmlns="" id="{4294B5E0-AF13-A312-26D5-9CE5DB45C0BE}"/>
              </a:ext>
            </a:extLst>
          </p:cNvPr>
          <p:cNvPicPr>
            <a:picLocks noChangeAspect="1"/>
          </p:cNvPicPr>
          <p:nvPr/>
        </p:nvPicPr>
        <p:blipFill>
          <a:blip r:embed="rId5"/>
          <a:stretch>
            <a:fillRect/>
          </a:stretch>
        </p:blipFill>
        <p:spPr>
          <a:xfrm>
            <a:off x="5361720" y="1051023"/>
            <a:ext cx="2897187" cy="1797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6" name="Google Shape;1962;p61">
            <a:extLst>
              <a:ext uri="{FF2B5EF4-FFF2-40B4-BE49-F238E27FC236}">
                <a16:creationId xmlns:a16="http://schemas.microsoft.com/office/drawing/2014/main" xmlns="" id="{4897685D-C351-5E9B-6B5C-0CA83B6C49F5}"/>
              </a:ext>
            </a:extLst>
          </p:cNvPr>
          <p:cNvGrpSpPr/>
          <p:nvPr/>
        </p:nvGrpSpPr>
        <p:grpSpPr>
          <a:xfrm>
            <a:off x="3386939" y="2571750"/>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a:off x="350558" y="2792502"/>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a:off x="5158139" y="1017746"/>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a:off x="8001683" y="2434714"/>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xmlns="" id="{E82E9216-E5D1-D485-DB2B-8A6035FE282F}"/>
              </a:ext>
            </a:extLst>
          </p:cNvPr>
          <p:cNvSpPr txBox="1"/>
          <p:nvPr/>
        </p:nvSpPr>
        <p:spPr>
          <a:xfrm>
            <a:off x="4848157" y="3215644"/>
            <a:ext cx="3793387" cy="964803"/>
          </a:xfrm>
          <a:prstGeom prst="roundRect">
            <a:avLst/>
          </a:prstGeom>
          <a:noFill/>
          <a:ln w="19050">
            <a:solidFill>
              <a:srgbClr val="5A1D1D"/>
            </a:solidFill>
          </a:ln>
        </p:spPr>
        <p:txBody>
          <a:bodyPr wrap="square" rtlCol="0">
            <a:spAutoFit/>
          </a:bodyPr>
          <a:lstStyle/>
          <a:p>
            <a:pPr algn="ctr">
              <a:lnSpc>
                <a:spcPct val="150000"/>
              </a:lnSpc>
            </a:pPr>
            <a:r>
              <a:rPr lang="en-US" sz="1800" b="1"/>
              <a:t>Em nhận biết được những màu nào trong các bức ảnh trên?</a:t>
            </a:r>
          </a:p>
        </p:txBody>
      </p:sp>
      <p:pic>
        <p:nvPicPr>
          <p:cNvPr id="15" name="Picture 14">
            <a:extLst>
              <a:ext uri="{FF2B5EF4-FFF2-40B4-BE49-F238E27FC236}">
                <a16:creationId xmlns:a16="http://schemas.microsoft.com/office/drawing/2014/main" xmlns="" id="{5D96409D-4761-FBA4-0E82-E7640182E8C8}"/>
              </a:ext>
            </a:extLst>
          </p:cNvPr>
          <p:cNvPicPr>
            <a:picLocks noChangeAspect="1"/>
          </p:cNvPicPr>
          <p:nvPr/>
        </p:nvPicPr>
        <p:blipFill>
          <a:blip r:embed="rId6"/>
          <a:stretch>
            <a:fillRect/>
          </a:stretch>
        </p:blipFill>
        <p:spPr>
          <a:xfrm rot="17146650">
            <a:off x="3994780" y="2208429"/>
            <a:ext cx="1332918" cy="133291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circle(in)">
                                      <p:cBhvr>
                                        <p:cTn id="18" dur="2000"/>
                                        <p:tgtEl>
                                          <p:spTgt spid="56"/>
                                        </p:tgtEl>
                                      </p:cBhvr>
                                    </p:animEffect>
                                  </p:childTnLst>
                                </p:cTn>
                              </p:par>
                              <p:par>
                                <p:cTn id="19" presetID="6" presetClass="entr" presetSubtype="16"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circle(in)">
                                      <p:cBhvr>
                                        <p:cTn id="21" dur="2000"/>
                                        <p:tgtEl>
                                          <p:spTgt spid="7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55"/>
                                        </p:tgtEl>
                                        <p:attrNameLst>
                                          <p:attrName>style.visibility</p:attrName>
                                        </p:attrNameLst>
                                      </p:cBhvr>
                                      <p:to>
                                        <p:strVal val="visible"/>
                                      </p:to>
                                    </p:set>
                                    <p:animEffect transition="in" filter="circle(in)">
                                      <p:cBhvr>
                                        <p:cTn id="24" dur="2000"/>
                                        <p:tgtEl>
                                          <p:spTgt spid="1955"/>
                                        </p:tgtEl>
                                      </p:cBhvr>
                                    </p:animEffect>
                                  </p:childTnLst>
                                </p:cTn>
                              </p:par>
                              <p:par>
                                <p:cTn id="25" presetID="6"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circle(in)">
                                      <p:cBhvr>
                                        <p:cTn id="30" dur="2000"/>
                                        <p:tgtEl>
                                          <p:spTgt spid="98"/>
                                        </p:tgtEl>
                                      </p:cBhvr>
                                    </p:animEffect>
                                  </p:childTnLst>
                                </p:cTn>
                              </p:par>
                              <p:par>
                                <p:cTn id="31" presetID="6" presetClass="entr" presetSubtype="16"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circle(in)">
                                      <p:cBhvr>
                                        <p:cTn id="33" dur="2000"/>
                                        <p:tgtEl>
                                          <p:spTgt spid="11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6"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animBg="1"/>
      <p:bldP spid="6"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55" name="Google Shape;1955;p60"/>
          <p:cNvSpPr/>
          <p:nvPr/>
        </p:nvSpPr>
        <p:spPr>
          <a:xfrm rot="227897" flipH="1">
            <a:off x="7528656" y="155680"/>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xmlns="" id="{1C385FE4-A574-7EF1-E5FA-D12DEF6F878E}"/>
              </a:ext>
            </a:extLst>
          </p:cNvPr>
          <p:cNvPicPr>
            <a:picLocks noChangeAspect="1"/>
          </p:cNvPicPr>
          <p:nvPr/>
        </p:nvPicPr>
        <p:blipFill>
          <a:blip r:embed="rId3"/>
          <a:stretch>
            <a:fillRect/>
          </a:stretch>
        </p:blipFill>
        <p:spPr>
          <a:xfrm rot="227897">
            <a:off x="2325013" y="1155762"/>
            <a:ext cx="4665794" cy="2831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6" name="Google Shape;1962;p61">
            <a:extLst>
              <a:ext uri="{FF2B5EF4-FFF2-40B4-BE49-F238E27FC236}">
                <a16:creationId xmlns:a16="http://schemas.microsoft.com/office/drawing/2014/main" xmlns="" id="{4897685D-C351-5E9B-6B5C-0CA83B6C49F5}"/>
              </a:ext>
            </a:extLst>
          </p:cNvPr>
          <p:cNvGrpSpPr/>
          <p:nvPr/>
        </p:nvGrpSpPr>
        <p:grpSpPr>
          <a:xfrm rot="227897">
            <a:off x="6729429" y="3650876"/>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rot="227897">
            <a:off x="2094139" y="1084793"/>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6529047" y="773467"/>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2140141" y="3707607"/>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E6B5AF20-8AE9-5AC5-1DE9-5EB5F5278C4E}"/>
              </a:ext>
            </a:extLst>
          </p:cNvPr>
          <p:cNvPicPr>
            <a:picLocks noChangeAspect="1"/>
          </p:cNvPicPr>
          <p:nvPr/>
        </p:nvPicPr>
        <p:blipFill rotWithShape="1">
          <a:blip r:embed="rId4"/>
          <a:srcRect t="12579" r="25262"/>
          <a:stretch/>
        </p:blipFill>
        <p:spPr>
          <a:xfrm>
            <a:off x="-34942" y="3218227"/>
            <a:ext cx="2056779" cy="2405813"/>
          </a:xfrm>
          <a:prstGeom prst="rect">
            <a:avLst/>
          </a:prstGeom>
        </p:spPr>
      </p:pic>
      <p:sp>
        <p:nvSpPr>
          <p:cNvPr id="16" name="TextBox 15">
            <a:extLst>
              <a:ext uri="{FF2B5EF4-FFF2-40B4-BE49-F238E27FC236}">
                <a16:creationId xmlns:a16="http://schemas.microsoft.com/office/drawing/2014/main" xmlns="" id="{262B856D-966C-BF44-567E-151C4DAD0A2E}"/>
              </a:ext>
            </a:extLst>
          </p:cNvPr>
          <p:cNvSpPr txBox="1"/>
          <p:nvPr/>
        </p:nvSpPr>
        <p:spPr>
          <a:xfrm>
            <a:off x="7230621" y="950109"/>
            <a:ext cx="1626166" cy="442674"/>
          </a:xfrm>
          <a:prstGeom prst="roundRect">
            <a:avLst/>
          </a:prstGeom>
          <a:noFill/>
          <a:ln w="28575">
            <a:solidFill>
              <a:srgbClr val="FF6D5D"/>
            </a:solidFill>
            <a:prstDash val="sysDot"/>
          </a:ln>
        </p:spPr>
        <p:txBody>
          <a:bodyPr wrap="none" rtlCol="0">
            <a:spAutoFit/>
          </a:bodyPr>
          <a:lstStyle/>
          <a:p>
            <a:r>
              <a:rPr lang="en-US" sz="2000" b="1">
                <a:solidFill>
                  <a:schemeClr val="tx1"/>
                </a:solidFill>
              </a:rPr>
              <a:t>Xanh lá cây</a:t>
            </a:r>
          </a:p>
        </p:txBody>
      </p:sp>
      <p:cxnSp>
        <p:nvCxnSpPr>
          <p:cNvPr id="24" name="Connector: Curved 23">
            <a:extLst>
              <a:ext uri="{FF2B5EF4-FFF2-40B4-BE49-F238E27FC236}">
                <a16:creationId xmlns:a16="http://schemas.microsoft.com/office/drawing/2014/main" xmlns="" id="{5B5E99C6-08CF-C08A-7A16-D6ADDD017E28}"/>
              </a:ext>
            </a:extLst>
          </p:cNvPr>
          <p:cNvCxnSpPr>
            <a:cxnSpLocks/>
            <a:endCxn id="16" idx="2"/>
          </p:cNvCxnSpPr>
          <p:nvPr/>
        </p:nvCxnSpPr>
        <p:spPr>
          <a:xfrm flipV="1">
            <a:off x="6553457" y="1392783"/>
            <a:ext cx="1490247" cy="784936"/>
          </a:xfrm>
          <a:prstGeom prst="curvedConnector2">
            <a:avLst/>
          </a:prstGeom>
          <a:ln w="28575">
            <a:solidFill>
              <a:srgbClr val="FF6D5D"/>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xmlns="" id="{3DAB3170-1237-30E2-47A8-D71CE03A016D}"/>
              </a:ext>
            </a:extLst>
          </p:cNvPr>
          <p:cNvSpPr txBox="1"/>
          <p:nvPr/>
        </p:nvSpPr>
        <p:spPr>
          <a:xfrm>
            <a:off x="247532" y="1304790"/>
            <a:ext cx="1362827" cy="442674"/>
          </a:xfrm>
          <a:prstGeom prst="roundRect">
            <a:avLst/>
          </a:prstGeom>
          <a:noFill/>
          <a:ln w="28575">
            <a:solidFill>
              <a:srgbClr val="FF6D5D"/>
            </a:solidFill>
            <a:prstDash val="sysDot"/>
          </a:ln>
        </p:spPr>
        <p:txBody>
          <a:bodyPr wrap="none" rtlCol="0">
            <a:spAutoFit/>
          </a:bodyPr>
          <a:lstStyle/>
          <a:p>
            <a:r>
              <a:rPr lang="en-US" sz="2000" b="1">
                <a:solidFill>
                  <a:schemeClr val="tx1"/>
                </a:solidFill>
              </a:rPr>
              <a:t>Xanh lam</a:t>
            </a:r>
          </a:p>
        </p:txBody>
      </p:sp>
      <p:sp>
        <p:nvSpPr>
          <p:cNvPr id="35" name="Freeform: Shape 34">
            <a:extLst>
              <a:ext uri="{FF2B5EF4-FFF2-40B4-BE49-F238E27FC236}">
                <a16:creationId xmlns:a16="http://schemas.microsoft.com/office/drawing/2014/main" xmlns="" id="{0F77AADF-7801-500C-A44E-B5D1460E25E3}"/>
              </a:ext>
            </a:extLst>
          </p:cNvPr>
          <p:cNvSpPr/>
          <p:nvPr/>
        </p:nvSpPr>
        <p:spPr>
          <a:xfrm>
            <a:off x="1316607" y="1758945"/>
            <a:ext cx="1292786" cy="524183"/>
          </a:xfrm>
          <a:custGeom>
            <a:avLst/>
            <a:gdLst>
              <a:gd name="connsiteX0" fmla="*/ 1292786 w 1292786"/>
              <a:gd name="connsiteY0" fmla="*/ 349956 h 524183"/>
              <a:gd name="connsiteX1" fmla="*/ 412253 w 1292786"/>
              <a:gd name="connsiteY1" fmla="*/ 519289 h 524183"/>
              <a:gd name="connsiteX2" fmla="*/ 28431 w 1292786"/>
              <a:gd name="connsiteY2" fmla="*/ 180622 h 524183"/>
              <a:gd name="connsiteX3" fmla="*/ 28431 w 1292786"/>
              <a:gd name="connsiteY3" fmla="*/ 0 h 524183"/>
              <a:gd name="connsiteX4" fmla="*/ 28431 w 1292786"/>
              <a:gd name="connsiteY4" fmla="*/ 0 h 52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786" h="524183">
                <a:moveTo>
                  <a:pt x="1292786" y="349956"/>
                </a:moveTo>
                <a:cubicBezTo>
                  <a:pt x="957882" y="448733"/>
                  <a:pt x="622979" y="547511"/>
                  <a:pt x="412253" y="519289"/>
                </a:cubicBezTo>
                <a:cubicBezTo>
                  <a:pt x="201527" y="491067"/>
                  <a:pt x="92401" y="267170"/>
                  <a:pt x="28431" y="180622"/>
                </a:cubicBezTo>
                <a:cubicBezTo>
                  <a:pt x="-35539" y="94074"/>
                  <a:pt x="28431" y="0"/>
                  <a:pt x="28431" y="0"/>
                </a:cubicBezTo>
                <a:lnTo>
                  <a:pt x="28431" y="0"/>
                </a:lnTo>
              </a:path>
            </a:pathLst>
          </a:custGeom>
          <a:noFill/>
          <a:ln w="28575">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348D87C1-D9F3-DF2A-F93B-6A9185FC6214}"/>
              </a:ext>
            </a:extLst>
          </p:cNvPr>
          <p:cNvSpPr/>
          <p:nvPr/>
        </p:nvSpPr>
        <p:spPr>
          <a:xfrm>
            <a:off x="3374631" y="3218227"/>
            <a:ext cx="606636" cy="1185334"/>
          </a:xfrm>
          <a:custGeom>
            <a:avLst/>
            <a:gdLst>
              <a:gd name="connsiteX0" fmla="*/ 109671 w 606636"/>
              <a:gd name="connsiteY0" fmla="*/ 0 h 1185334"/>
              <a:gd name="connsiteX1" fmla="*/ 606382 w 606636"/>
              <a:gd name="connsiteY1" fmla="*/ 857956 h 1185334"/>
              <a:gd name="connsiteX2" fmla="*/ 53227 w 606636"/>
              <a:gd name="connsiteY2" fmla="*/ 925689 h 1185334"/>
              <a:gd name="connsiteX3" fmla="*/ 53227 w 606636"/>
              <a:gd name="connsiteY3" fmla="*/ 1185334 h 1185334"/>
            </a:gdLst>
            <a:ahLst/>
            <a:cxnLst>
              <a:cxn ang="0">
                <a:pos x="connsiteX0" y="connsiteY0"/>
              </a:cxn>
              <a:cxn ang="0">
                <a:pos x="connsiteX1" y="connsiteY1"/>
              </a:cxn>
              <a:cxn ang="0">
                <a:pos x="connsiteX2" y="connsiteY2"/>
              </a:cxn>
              <a:cxn ang="0">
                <a:pos x="connsiteX3" y="connsiteY3"/>
              </a:cxn>
            </a:cxnLst>
            <a:rect l="l" t="t" r="r" b="b"/>
            <a:pathLst>
              <a:path w="606636" h="1185334">
                <a:moveTo>
                  <a:pt x="109671" y="0"/>
                </a:moveTo>
                <a:cubicBezTo>
                  <a:pt x="362730" y="351837"/>
                  <a:pt x="615789" y="703675"/>
                  <a:pt x="606382" y="857956"/>
                </a:cubicBezTo>
                <a:cubicBezTo>
                  <a:pt x="596975" y="1012237"/>
                  <a:pt x="145419" y="871126"/>
                  <a:pt x="53227" y="925689"/>
                </a:cubicBezTo>
                <a:cubicBezTo>
                  <a:pt x="-38965" y="980252"/>
                  <a:pt x="7131" y="1082793"/>
                  <a:pt x="53227" y="1185334"/>
                </a:cubicBezTo>
              </a:path>
            </a:pathLst>
          </a:custGeom>
          <a:noFill/>
          <a:ln w="28575">
            <a:solidFill>
              <a:srgbClr val="FF6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xmlns="" id="{683A2B9A-3073-D33B-E5C2-5045C35DBD3A}"/>
              </a:ext>
            </a:extLst>
          </p:cNvPr>
          <p:cNvSpPr txBox="1"/>
          <p:nvPr/>
        </p:nvSpPr>
        <p:spPr>
          <a:xfrm>
            <a:off x="3026726" y="4438930"/>
            <a:ext cx="1526492" cy="442674"/>
          </a:xfrm>
          <a:prstGeom prst="roundRect">
            <a:avLst/>
          </a:prstGeom>
          <a:noFill/>
          <a:ln w="28575">
            <a:solidFill>
              <a:srgbClr val="FF6D5D"/>
            </a:solidFill>
            <a:prstDash val="sysDot"/>
          </a:ln>
        </p:spPr>
        <p:txBody>
          <a:bodyPr wrap="none" rtlCol="0">
            <a:spAutoFit/>
          </a:bodyPr>
          <a:lstStyle/>
          <a:p>
            <a:r>
              <a:rPr lang="en-US" sz="2000" b="1">
                <a:solidFill>
                  <a:schemeClr val="tx1"/>
                </a:solidFill>
              </a:rPr>
              <a:t>Xanh ngọc</a:t>
            </a:r>
          </a:p>
        </p:txBody>
      </p:sp>
    </p:spTree>
    <p:extLst>
      <p:ext uri="{BB962C8B-B14F-4D97-AF65-F5344CB8AC3E}">
        <p14:creationId xmlns:p14="http://schemas.microsoft.com/office/powerpoint/2010/main" val="2588158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par>
                                <p:cTn id="14" presetID="16" presetClass="entr" presetSubtype="21"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par>
                                <p:cTn id="17" presetID="16" presetClass="entr" presetSubtype="21"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barn(inVertical)">
                                      <p:cBhvr>
                                        <p:cTn id="19" dur="500"/>
                                        <p:tgtEl>
                                          <p:spTgt spid="1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circle(in)">
                                      <p:cBhvr>
                                        <p:cTn id="29" dur="2000"/>
                                        <p:tgtEl>
                                          <p:spTgt spid="1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circle(in)">
                                      <p:cBhvr>
                                        <p:cTn id="49"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0" grpId="0" animBg="1"/>
      <p:bldP spid="35" grpId="0" animBg="1"/>
      <p:bldP spid="37" grpId="0" animBg="1"/>
      <p:bldP spid="1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2" name="Picture 1">
            <a:extLst>
              <a:ext uri="{FF2B5EF4-FFF2-40B4-BE49-F238E27FC236}">
                <a16:creationId xmlns:a16="http://schemas.microsoft.com/office/drawing/2014/main" xmlns="" id="{B1FABD90-3CC8-76D7-7240-3DC19A242288}"/>
              </a:ext>
            </a:extLst>
          </p:cNvPr>
          <p:cNvPicPr>
            <a:picLocks noChangeAspect="1"/>
          </p:cNvPicPr>
          <p:nvPr/>
        </p:nvPicPr>
        <p:blipFill rotWithShape="1">
          <a:blip r:embed="rId3"/>
          <a:srcRect b="5100"/>
          <a:stretch/>
        </p:blipFill>
        <p:spPr>
          <a:xfrm>
            <a:off x="1865116" y="534397"/>
            <a:ext cx="5317127" cy="3629535"/>
          </a:xfrm>
          <a:prstGeom prst="rect">
            <a:avLst/>
          </a:prstGeom>
        </p:spPr>
      </p:pic>
      <p:sp>
        <p:nvSpPr>
          <p:cNvPr id="1955" name="Google Shape;1955;p60"/>
          <p:cNvSpPr/>
          <p:nvPr/>
        </p:nvSpPr>
        <p:spPr>
          <a:xfrm rot="227897" flipH="1">
            <a:off x="7528656" y="155680"/>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962;p61">
            <a:extLst>
              <a:ext uri="{FF2B5EF4-FFF2-40B4-BE49-F238E27FC236}">
                <a16:creationId xmlns:a16="http://schemas.microsoft.com/office/drawing/2014/main" xmlns="" id="{4897685D-C351-5E9B-6B5C-0CA83B6C49F5}"/>
              </a:ext>
            </a:extLst>
          </p:cNvPr>
          <p:cNvGrpSpPr/>
          <p:nvPr/>
        </p:nvGrpSpPr>
        <p:grpSpPr>
          <a:xfrm rot="227897">
            <a:off x="6563620" y="3250766"/>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rot="227897">
            <a:off x="1913083" y="1015365"/>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6340028" y="611416"/>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2140141" y="3707607"/>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E6B5AF20-8AE9-5AC5-1DE9-5EB5F5278C4E}"/>
              </a:ext>
            </a:extLst>
          </p:cNvPr>
          <p:cNvPicPr>
            <a:picLocks noChangeAspect="1"/>
          </p:cNvPicPr>
          <p:nvPr/>
        </p:nvPicPr>
        <p:blipFill rotWithShape="1">
          <a:blip r:embed="rId4"/>
          <a:srcRect t="12579" r="25262"/>
          <a:stretch/>
        </p:blipFill>
        <p:spPr>
          <a:xfrm>
            <a:off x="-34942" y="3218227"/>
            <a:ext cx="2056779" cy="2405813"/>
          </a:xfrm>
          <a:prstGeom prst="rect">
            <a:avLst/>
          </a:prstGeom>
        </p:spPr>
      </p:pic>
      <p:sp>
        <p:nvSpPr>
          <p:cNvPr id="16" name="TextBox 15">
            <a:extLst>
              <a:ext uri="{FF2B5EF4-FFF2-40B4-BE49-F238E27FC236}">
                <a16:creationId xmlns:a16="http://schemas.microsoft.com/office/drawing/2014/main" xmlns="" id="{262B856D-966C-BF44-567E-151C4DAD0A2E}"/>
              </a:ext>
            </a:extLst>
          </p:cNvPr>
          <p:cNvSpPr txBox="1"/>
          <p:nvPr/>
        </p:nvSpPr>
        <p:spPr>
          <a:xfrm>
            <a:off x="7230621" y="950109"/>
            <a:ext cx="1407363" cy="442674"/>
          </a:xfrm>
          <a:prstGeom prst="roundRect">
            <a:avLst/>
          </a:prstGeom>
          <a:noFill/>
          <a:ln w="28575">
            <a:solidFill>
              <a:schemeClr val="tx2">
                <a:lumMod val="60000"/>
                <a:lumOff val="40000"/>
              </a:schemeClr>
            </a:solidFill>
            <a:prstDash val="sysDot"/>
          </a:ln>
        </p:spPr>
        <p:txBody>
          <a:bodyPr wrap="none" rtlCol="0">
            <a:spAutoFit/>
          </a:bodyPr>
          <a:lstStyle/>
          <a:p>
            <a:r>
              <a:rPr lang="en-US" sz="2000" b="1">
                <a:solidFill>
                  <a:schemeClr val="tx1"/>
                </a:solidFill>
              </a:rPr>
              <a:t>Màu vàng</a:t>
            </a:r>
          </a:p>
        </p:txBody>
      </p:sp>
      <p:sp>
        <p:nvSpPr>
          <p:cNvPr id="141" name="TextBox 140">
            <a:extLst>
              <a:ext uri="{FF2B5EF4-FFF2-40B4-BE49-F238E27FC236}">
                <a16:creationId xmlns:a16="http://schemas.microsoft.com/office/drawing/2014/main" xmlns="" id="{683A2B9A-3073-D33B-E5C2-5045C35DBD3A}"/>
              </a:ext>
            </a:extLst>
          </p:cNvPr>
          <p:cNvSpPr txBox="1"/>
          <p:nvPr/>
        </p:nvSpPr>
        <p:spPr>
          <a:xfrm>
            <a:off x="3026726" y="4438930"/>
            <a:ext cx="1626166" cy="442674"/>
          </a:xfrm>
          <a:prstGeom prst="roundRect">
            <a:avLst/>
          </a:prstGeom>
          <a:noFill/>
          <a:ln w="28575">
            <a:solidFill>
              <a:srgbClr val="FF6D5D"/>
            </a:solidFill>
            <a:prstDash val="sysDot"/>
          </a:ln>
        </p:spPr>
        <p:txBody>
          <a:bodyPr wrap="none" rtlCol="0">
            <a:spAutoFit/>
          </a:bodyPr>
          <a:lstStyle/>
          <a:p>
            <a:r>
              <a:rPr lang="en-US" sz="2000" b="1">
                <a:solidFill>
                  <a:schemeClr val="tx1"/>
                </a:solidFill>
              </a:rPr>
              <a:t>Xanh lá cây</a:t>
            </a:r>
          </a:p>
        </p:txBody>
      </p:sp>
      <p:sp>
        <p:nvSpPr>
          <p:cNvPr id="3" name="Freeform: Shape 2">
            <a:extLst>
              <a:ext uri="{FF2B5EF4-FFF2-40B4-BE49-F238E27FC236}">
                <a16:creationId xmlns:a16="http://schemas.microsoft.com/office/drawing/2014/main" xmlns="" id="{6DEB1C4D-7E28-98B9-CBF3-300D6973FE68}"/>
              </a:ext>
            </a:extLst>
          </p:cNvPr>
          <p:cNvSpPr/>
          <p:nvPr/>
        </p:nvSpPr>
        <p:spPr>
          <a:xfrm>
            <a:off x="2856089" y="221766"/>
            <a:ext cx="1783644" cy="1640901"/>
          </a:xfrm>
          <a:custGeom>
            <a:avLst/>
            <a:gdLst>
              <a:gd name="connsiteX0" fmla="*/ 1783644 w 1783644"/>
              <a:gd name="connsiteY0" fmla="*/ 1640901 h 1640901"/>
              <a:gd name="connsiteX1" fmla="*/ 428978 w 1783644"/>
              <a:gd name="connsiteY1" fmla="*/ 162056 h 1640901"/>
              <a:gd name="connsiteX2" fmla="*/ 0 w 1783644"/>
              <a:gd name="connsiteY2" fmla="*/ 105612 h 1640901"/>
            </a:gdLst>
            <a:ahLst/>
            <a:cxnLst>
              <a:cxn ang="0">
                <a:pos x="connsiteX0" y="connsiteY0"/>
              </a:cxn>
              <a:cxn ang="0">
                <a:pos x="connsiteX1" y="connsiteY1"/>
              </a:cxn>
              <a:cxn ang="0">
                <a:pos x="connsiteX2" y="connsiteY2"/>
              </a:cxn>
            </a:cxnLst>
            <a:rect l="l" t="t" r="r" b="b"/>
            <a:pathLst>
              <a:path w="1783644" h="1640901">
                <a:moveTo>
                  <a:pt x="1783644" y="1640901"/>
                </a:moveTo>
                <a:cubicBezTo>
                  <a:pt x="1254948" y="1029419"/>
                  <a:pt x="726252" y="417937"/>
                  <a:pt x="428978" y="162056"/>
                </a:cubicBezTo>
                <a:cubicBezTo>
                  <a:pt x="131704" y="-93825"/>
                  <a:pt x="65852" y="5893"/>
                  <a:pt x="0" y="105612"/>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xmlns="" id="{7FC6C64D-D6A6-C0E9-95FE-61D371C332E5}"/>
              </a:ext>
            </a:extLst>
          </p:cNvPr>
          <p:cNvSpPr txBox="1"/>
          <p:nvPr/>
        </p:nvSpPr>
        <p:spPr>
          <a:xfrm>
            <a:off x="1724624" y="290405"/>
            <a:ext cx="1139204" cy="442674"/>
          </a:xfrm>
          <a:prstGeom prst="roundRect">
            <a:avLst/>
          </a:prstGeom>
          <a:solidFill>
            <a:schemeClr val="accent2"/>
          </a:solidFill>
          <a:ln w="28575">
            <a:solidFill>
              <a:schemeClr val="tx2">
                <a:lumMod val="60000"/>
                <a:lumOff val="40000"/>
              </a:schemeClr>
            </a:solidFill>
            <a:prstDash val="sysDot"/>
          </a:ln>
        </p:spPr>
        <p:txBody>
          <a:bodyPr wrap="none" rtlCol="0">
            <a:spAutoFit/>
          </a:bodyPr>
          <a:lstStyle/>
          <a:p>
            <a:r>
              <a:rPr lang="en-US" sz="2000" b="1">
                <a:solidFill>
                  <a:schemeClr val="tx1"/>
                </a:solidFill>
              </a:rPr>
              <a:t>Da cam</a:t>
            </a:r>
          </a:p>
        </p:txBody>
      </p:sp>
      <p:sp>
        <p:nvSpPr>
          <p:cNvPr id="7" name="Freeform: Shape 6">
            <a:extLst>
              <a:ext uri="{FF2B5EF4-FFF2-40B4-BE49-F238E27FC236}">
                <a16:creationId xmlns:a16="http://schemas.microsoft.com/office/drawing/2014/main" xmlns="" id="{026B77DC-1C8A-157B-D9F3-CC734FD31D6A}"/>
              </a:ext>
            </a:extLst>
          </p:cNvPr>
          <p:cNvSpPr/>
          <p:nvPr/>
        </p:nvSpPr>
        <p:spPr>
          <a:xfrm>
            <a:off x="5117939" y="1524358"/>
            <a:ext cx="2528711" cy="901600"/>
          </a:xfrm>
          <a:custGeom>
            <a:avLst/>
            <a:gdLst>
              <a:gd name="connsiteX0" fmla="*/ 0 w 2528711"/>
              <a:gd name="connsiteY0" fmla="*/ 632178 h 901600"/>
              <a:gd name="connsiteX1" fmla="*/ 1286933 w 2528711"/>
              <a:gd name="connsiteY1" fmla="*/ 869245 h 901600"/>
              <a:gd name="connsiteX2" fmla="*/ 2528711 w 2528711"/>
              <a:gd name="connsiteY2" fmla="*/ 0 h 901600"/>
            </a:gdLst>
            <a:ahLst/>
            <a:cxnLst>
              <a:cxn ang="0">
                <a:pos x="connsiteX0" y="connsiteY0"/>
              </a:cxn>
              <a:cxn ang="0">
                <a:pos x="connsiteX1" y="connsiteY1"/>
              </a:cxn>
              <a:cxn ang="0">
                <a:pos x="connsiteX2" y="connsiteY2"/>
              </a:cxn>
            </a:cxnLst>
            <a:rect l="l" t="t" r="r" b="b"/>
            <a:pathLst>
              <a:path w="2528711" h="901600">
                <a:moveTo>
                  <a:pt x="0" y="632178"/>
                </a:moveTo>
                <a:cubicBezTo>
                  <a:pt x="432740" y="803393"/>
                  <a:pt x="865481" y="974608"/>
                  <a:pt x="1286933" y="869245"/>
                </a:cubicBezTo>
                <a:cubicBezTo>
                  <a:pt x="1708385" y="763882"/>
                  <a:pt x="2118548" y="381941"/>
                  <a:pt x="2528711"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ECAFA315-4CE6-D812-2D4B-14E563E14EF0}"/>
              </a:ext>
            </a:extLst>
          </p:cNvPr>
          <p:cNvSpPr/>
          <p:nvPr/>
        </p:nvSpPr>
        <p:spPr>
          <a:xfrm>
            <a:off x="3883378" y="3160889"/>
            <a:ext cx="1433689" cy="1207911"/>
          </a:xfrm>
          <a:custGeom>
            <a:avLst/>
            <a:gdLst>
              <a:gd name="connsiteX0" fmla="*/ 1433689 w 1433689"/>
              <a:gd name="connsiteY0" fmla="*/ 0 h 1207911"/>
              <a:gd name="connsiteX1" fmla="*/ 259644 w 1433689"/>
              <a:gd name="connsiteY1" fmla="*/ 372533 h 1207911"/>
              <a:gd name="connsiteX2" fmla="*/ 0 w 1433689"/>
              <a:gd name="connsiteY2" fmla="*/ 1207911 h 1207911"/>
            </a:gdLst>
            <a:ahLst/>
            <a:cxnLst>
              <a:cxn ang="0">
                <a:pos x="connsiteX0" y="connsiteY0"/>
              </a:cxn>
              <a:cxn ang="0">
                <a:pos x="connsiteX1" y="connsiteY1"/>
              </a:cxn>
              <a:cxn ang="0">
                <a:pos x="connsiteX2" y="connsiteY2"/>
              </a:cxn>
            </a:cxnLst>
            <a:rect l="l" t="t" r="r" b="b"/>
            <a:pathLst>
              <a:path w="1433689" h="1207911">
                <a:moveTo>
                  <a:pt x="1433689" y="0"/>
                </a:moveTo>
                <a:cubicBezTo>
                  <a:pt x="966140" y="85607"/>
                  <a:pt x="498592" y="171215"/>
                  <a:pt x="259644" y="372533"/>
                </a:cubicBezTo>
                <a:cubicBezTo>
                  <a:pt x="20696" y="573851"/>
                  <a:pt x="10348" y="890881"/>
                  <a:pt x="0" y="1207911"/>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462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circle(in)">
                                      <p:cBhvr>
                                        <p:cTn id="15" dur="2000"/>
                                        <p:tgtEl>
                                          <p:spTgt spid="1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circle(in)">
                                      <p:cBhvr>
                                        <p:cTn id="31"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1" grpId="0" animBg="1"/>
      <p:bldP spid="3" grpId="0" animBg="1"/>
      <p:bldP spid="142"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140" name="Picture 139">
            <a:extLst>
              <a:ext uri="{FF2B5EF4-FFF2-40B4-BE49-F238E27FC236}">
                <a16:creationId xmlns:a16="http://schemas.microsoft.com/office/drawing/2014/main" xmlns="" id="{D2F41266-FC16-81D7-319F-5391C6B63C8D}"/>
              </a:ext>
            </a:extLst>
          </p:cNvPr>
          <p:cNvPicPr>
            <a:picLocks noChangeAspect="1"/>
          </p:cNvPicPr>
          <p:nvPr/>
        </p:nvPicPr>
        <p:blipFill>
          <a:blip r:embed="rId3"/>
          <a:stretch>
            <a:fillRect/>
          </a:stretch>
        </p:blipFill>
        <p:spPr>
          <a:xfrm>
            <a:off x="2270633" y="1061688"/>
            <a:ext cx="4544515" cy="2820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55" name="Google Shape;1955;p60"/>
          <p:cNvSpPr/>
          <p:nvPr/>
        </p:nvSpPr>
        <p:spPr>
          <a:xfrm rot="227897" flipH="1">
            <a:off x="7528656" y="155680"/>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962;p61">
            <a:extLst>
              <a:ext uri="{FF2B5EF4-FFF2-40B4-BE49-F238E27FC236}">
                <a16:creationId xmlns:a16="http://schemas.microsoft.com/office/drawing/2014/main" xmlns="" id="{4897685D-C351-5E9B-6B5C-0CA83B6C49F5}"/>
              </a:ext>
            </a:extLst>
          </p:cNvPr>
          <p:cNvGrpSpPr/>
          <p:nvPr/>
        </p:nvGrpSpPr>
        <p:grpSpPr>
          <a:xfrm rot="227897">
            <a:off x="6651559" y="3305004"/>
            <a:ext cx="514448" cy="520458"/>
            <a:chOff x="4052860" y="1366510"/>
            <a:chExt cx="218208" cy="220767"/>
          </a:xfrm>
        </p:grpSpPr>
        <p:sp>
          <p:nvSpPr>
            <p:cNvPr id="57" name="Google Shape;1963;p61">
              <a:extLst>
                <a:ext uri="{FF2B5EF4-FFF2-40B4-BE49-F238E27FC236}">
                  <a16:creationId xmlns:a16="http://schemas.microsoft.com/office/drawing/2014/main" xmlns="" id="{568F9E73-5221-01DA-8A4F-3AA76387B0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4;p61">
              <a:extLst>
                <a:ext uri="{FF2B5EF4-FFF2-40B4-BE49-F238E27FC236}">
                  <a16:creationId xmlns:a16="http://schemas.microsoft.com/office/drawing/2014/main" xmlns="" id="{E39DED16-9B3A-9AB4-6694-036CCCA81D34}"/>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5;p61">
              <a:extLst>
                <a:ext uri="{FF2B5EF4-FFF2-40B4-BE49-F238E27FC236}">
                  <a16:creationId xmlns:a16="http://schemas.microsoft.com/office/drawing/2014/main" xmlns="" id="{6ACDC163-A805-9C3E-0DC0-EC93D6AE38ED}"/>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6;p61">
              <a:extLst>
                <a:ext uri="{FF2B5EF4-FFF2-40B4-BE49-F238E27FC236}">
                  <a16:creationId xmlns:a16="http://schemas.microsoft.com/office/drawing/2014/main" xmlns="" id="{93CC8357-0C39-16DF-6820-BBBB5797FEFD}"/>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67;p61">
              <a:extLst>
                <a:ext uri="{FF2B5EF4-FFF2-40B4-BE49-F238E27FC236}">
                  <a16:creationId xmlns:a16="http://schemas.microsoft.com/office/drawing/2014/main" xmlns="" id="{6150FB29-D1D9-E6E5-41EF-71AA542A7481}"/>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8;p61">
              <a:extLst>
                <a:ext uri="{FF2B5EF4-FFF2-40B4-BE49-F238E27FC236}">
                  <a16:creationId xmlns:a16="http://schemas.microsoft.com/office/drawing/2014/main" xmlns="" id="{AEEADE3C-8A07-0E75-4DF7-7C38F43550B2}"/>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69;p61">
              <a:extLst>
                <a:ext uri="{FF2B5EF4-FFF2-40B4-BE49-F238E27FC236}">
                  <a16:creationId xmlns:a16="http://schemas.microsoft.com/office/drawing/2014/main" xmlns="" id="{0D14A9D8-A9D2-AFFA-FF0B-4FCAC7F59875}"/>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0;p61">
              <a:extLst>
                <a:ext uri="{FF2B5EF4-FFF2-40B4-BE49-F238E27FC236}">
                  <a16:creationId xmlns:a16="http://schemas.microsoft.com/office/drawing/2014/main" xmlns="" id="{D0472113-B772-0793-409C-EEACBAC25DAD}"/>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1;p61">
              <a:extLst>
                <a:ext uri="{FF2B5EF4-FFF2-40B4-BE49-F238E27FC236}">
                  <a16:creationId xmlns:a16="http://schemas.microsoft.com/office/drawing/2014/main" xmlns="" id="{C67685B1-9A20-CB7B-7714-875EB08F5AA5}"/>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2;p61">
              <a:extLst>
                <a:ext uri="{FF2B5EF4-FFF2-40B4-BE49-F238E27FC236}">
                  <a16:creationId xmlns:a16="http://schemas.microsoft.com/office/drawing/2014/main" xmlns="" id="{8F77C33A-4BF0-9D5D-A3AB-19595F2D9724}"/>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3;p61">
              <a:extLst>
                <a:ext uri="{FF2B5EF4-FFF2-40B4-BE49-F238E27FC236}">
                  <a16:creationId xmlns:a16="http://schemas.microsoft.com/office/drawing/2014/main" xmlns="" id="{B7F8C1FC-C562-78F9-B190-CF8A22D13F76}"/>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4;p61">
              <a:extLst>
                <a:ext uri="{FF2B5EF4-FFF2-40B4-BE49-F238E27FC236}">
                  <a16:creationId xmlns:a16="http://schemas.microsoft.com/office/drawing/2014/main" xmlns="" id="{72220F9D-3DD0-B1F3-45F7-52FC64AADD7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75;p61">
              <a:extLst>
                <a:ext uri="{FF2B5EF4-FFF2-40B4-BE49-F238E27FC236}">
                  <a16:creationId xmlns:a16="http://schemas.microsoft.com/office/drawing/2014/main" xmlns="" id="{8C69C959-EE45-85F3-2A1D-768538350344}"/>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76;p61">
              <a:extLst>
                <a:ext uri="{FF2B5EF4-FFF2-40B4-BE49-F238E27FC236}">
                  <a16:creationId xmlns:a16="http://schemas.microsoft.com/office/drawing/2014/main" xmlns="" id="{41657745-F00A-F75E-16A6-94E3252BB84D}"/>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77;p61">
              <a:extLst>
                <a:ext uri="{FF2B5EF4-FFF2-40B4-BE49-F238E27FC236}">
                  <a16:creationId xmlns:a16="http://schemas.microsoft.com/office/drawing/2014/main" xmlns="" id="{03B2E9E9-4AEB-E3CD-2BD3-E8B3A4CE720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78;p61">
              <a:extLst>
                <a:ext uri="{FF2B5EF4-FFF2-40B4-BE49-F238E27FC236}">
                  <a16:creationId xmlns:a16="http://schemas.microsoft.com/office/drawing/2014/main" xmlns="" id="{B7F65047-4155-F4EF-0E9F-D8882212A04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79;p61">
              <a:extLst>
                <a:ext uri="{FF2B5EF4-FFF2-40B4-BE49-F238E27FC236}">
                  <a16:creationId xmlns:a16="http://schemas.microsoft.com/office/drawing/2014/main" xmlns="" id="{99316FBC-293F-D067-2447-1FCA0F3B4DF7}"/>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0;p61">
              <a:extLst>
                <a:ext uri="{FF2B5EF4-FFF2-40B4-BE49-F238E27FC236}">
                  <a16:creationId xmlns:a16="http://schemas.microsoft.com/office/drawing/2014/main" xmlns="" id="{88B244B3-345E-817E-33BA-EE8D239F239E}"/>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1;p61">
              <a:extLst>
                <a:ext uri="{FF2B5EF4-FFF2-40B4-BE49-F238E27FC236}">
                  <a16:creationId xmlns:a16="http://schemas.microsoft.com/office/drawing/2014/main" xmlns="" id="{3F0CF072-CA38-1864-3160-3C0A43CC8AC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2;p61">
              <a:extLst>
                <a:ext uri="{FF2B5EF4-FFF2-40B4-BE49-F238E27FC236}">
                  <a16:creationId xmlns:a16="http://schemas.microsoft.com/office/drawing/2014/main" xmlns="" id="{BDDC5F52-6B40-6AFF-2E36-9112EE1AC21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962;p61">
            <a:extLst>
              <a:ext uri="{FF2B5EF4-FFF2-40B4-BE49-F238E27FC236}">
                <a16:creationId xmlns:a16="http://schemas.microsoft.com/office/drawing/2014/main" xmlns="" id="{0453E9B1-E1F7-B5DE-591C-A6A6AFED5A94}"/>
              </a:ext>
            </a:extLst>
          </p:cNvPr>
          <p:cNvGrpSpPr/>
          <p:nvPr/>
        </p:nvGrpSpPr>
        <p:grpSpPr>
          <a:xfrm rot="227897">
            <a:off x="1766652" y="1049222"/>
            <a:ext cx="514448" cy="520458"/>
            <a:chOff x="4052860" y="1366510"/>
            <a:chExt cx="218208" cy="220767"/>
          </a:xfrm>
        </p:grpSpPr>
        <p:sp>
          <p:nvSpPr>
            <p:cNvPr id="78" name="Google Shape;1963;p61">
              <a:extLst>
                <a:ext uri="{FF2B5EF4-FFF2-40B4-BE49-F238E27FC236}">
                  <a16:creationId xmlns:a16="http://schemas.microsoft.com/office/drawing/2014/main" xmlns="" id="{8237BC96-8023-378A-226C-B54BFF2DB783}"/>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4;p61">
              <a:extLst>
                <a:ext uri="{FF2B5EF4-FFF2-40B4-BE49-F238E27FC236}">
                  <a16:creationId xmlns:a16="http://schemas.microsoft.com/office/drawing/2014/main" xmlns="" id="{946A82CE-9A8B-AD79-DADA-D73F517761AC}"/>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5;p61">
              <a:extLst>
                <a:ext uri="{FF2B5EF4-FFF2-40B4-BE49-F238E27FC236}">
                  <a16:creationId xmlns:a16="http://schemas.microsoft.com/office/drawing/2014/main" xmlns="" id="{4AA52FBA-324E-8AC6-8347-52AFB1523434}"/>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6;p61">
              <a:extLst>
                <a:ext uri="{FF2B5EF4-FFF2-40B4-BE49-F238E27FC236}">
                  <a16:creationId xmlns:a16="http://schemas.microsoft.com/office/drawing/2014/main" xmlns="" id="{5AF04B62-2FA8-29A2-555B-F2D7467E9C17}"/>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7;p61">
              <a:extLst>
                <a:ext uri="{FF2B5EF4-FFF2-40B4-BE49-F238E27FC236}">
                  <a16:creationId xmlns:a16="http://schemas.microsoft.com/office/drawing/2014/main" xmlns="" id="{5920E3A4-E1E3-9BE3-5602-5FA21801EEEE}"/>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8;p61">
              <a:extLst>
                <a:ext uri="{FF2B5EF4-FFF2-40B4-BE49-F238E27FC236}">
                  <a16:creationId xmlns:a16="http://schemas.microsoft.com/office/drawing/2014/main" xmlns="" id="{62F8C64F-53C8-1068-FD35-943C9DF098B5}"/>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9;p61">
              <a:extLst>
                <a:ext uri="{FF2B5EF4-FFF2-40B4-BE49-F238E27FC236}">
                  <a16:creationId xmlns:a16="http://schemas.microsoft.com/office/drawing/2014/main" xmlns="" id="{BB44C1DF-3BCB-21E6-2471-A6A4FBE8D774}"/>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70;p61">
              <a:extLst>
                <a:ext uri="{FF2B5EF4-FFF2-40B4-BE49-F238E27FC236}">
                  <a16:creationId xmlns:a16="http://schemas.microsoft.com/office/drawing/2014/main" xmlns="" id="{47FBC939-398E-03F7-DD8F-B2E5CFE2FFD4}"/>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1;p61">
              <a:extLst>
                <a:ext uri="{FF2B5EF4-FFF2-40B4-BE49-F238E27FC236}">
                  <a16:creationId xmlns:a16="http://schemas.microsoft.com/office/drawing/2014/main" xmlns="" id="{C694E18C-ED10-20A9-3426-2E5E2896AD9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72;p61">
              <a:extLst>
                <a:ext uri="{FF2B5EF4-FFF2-40B4-BE49-F238E27FC236}">
                  <a16:creationId xmlns:a16="http://schemas.microsoft.com/office/drawing/2014/main" xmlns="" id="{E4A7B88E-C47C-4304-36A1-E7D4340F805E}"/>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3;p61">
              <a:extLst>
                <a:ext uri="{FF2B5EF4-FFF2-40B4-BE49-F238E27FC236}">
                  <a16:creationId xmlns:a16="http://schemas.microsoft.com/office/drawing/2014/main" xmlns="" id="{81592BD4-9621-91D6-1E84-69B5B43E78C9}"/>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4;p61">
              <a:extLst>
                <a:ext uri="{FF2B5EF4-FFF2-40B4-BE49-F238E27FC236}">
                  <a16:creationId xmlns:a16="http://schemas.microsoft.com/office/drawing/2014/main" xmlns="" id="{E724E563-609F-F3E1-C544-925C45C8B5F1}"/>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5;p61">
              <a:extLst>
                <a:ext uri="{FF2B5EF4-FFF2-40B4-BE49-F238E27FC236}">
                  <a16:creationId xmlns:a16="http://schemas.microsoft.com/office/drawing/2014/main" xmlns="" id="{FFFCBD90-65D3-DD98-018F-4DAC9552AE0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6;p61">
              <a:extLst>
                <a:ext uri="{FF2B5EF4-FFF2-40B4-BE49-F238E27FC236}">
                  <a16:creationId xmlns:a16="http://schemas.microsoft.com/office/drawing/2014/main" xmlns="" id="{BC36201E-292B-D655-1AFD-EB9D5FB38784}"/>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7;p61">
              <a:extLst>
                <a:ext uri="{FF2B5EF4-FFF2-40B4-BE49-F238E27FC236}">
                  <a16:creationId xmlns:a16="http://schemas.microsoft.com/office/drawing/2014/main" xmlns="" id="{F77F86FF-2E66-8B24-B5F5-4D718C637EDE}"/>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78;p61">
              <a:extLst>
                <a:ext uri="{FF2B5EF4-FFF2-40B4-BE49-F238E27FC236}">
                  <a16:creationId xmlns:a16="http://schemas.microsoft.com/office/drawing/2014/main" xmlns="" id="{FD35D020-46A9-596D-B18A-BD4DD039C00A}"/>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79;p61">
              <a:extLst>
                <a:ext uri="{FF2B5EF4-FFF2-40B4-BE49-F238E27FC236}">
                  <a16:creationId xmlns:a16="http://schemas.microsoft.com/office/drawing/2014/main" xmlns="" id="{27A6FB78-4332-3179-5B9A-14EE52A3A9C4}"/>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0;p61">
              <a:extLst>
                <a:ext uri="{FF2B5EF4-FFF2-40B4-BE49-F238E27FC236}">
                  <a16:creationId xmlns:a16="http://schemas.microsoft.com/office/drawing/2014/main" xmlns="" id="{20372CC9-E40B-AD4D-118C-66D7B96E6A42}"/>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1;p61">
              <a:extLst>
                <a:ext uri="{FF2B5EF4-FFF2-40B4-BE49-F238E27FC236}">
                  <a16:creationId xmlns:a16="http://schemas.microsoft.com/office/drawing/2014/main" xmlns="" id="{71B5DE5F-F19C-B44D-873B-A27C99615315}"/>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2;p61">
              <a:extLst>
                <a:ext uri="{FF2B5EF4-FFF2-40B4-BE49-F238E27FC236}">
                  <a16:creationId xmlns:a16="http://schemas.microsoft.com/office/drawing/2014/main" xmlns="" id="{36CA5C6E-AE47-B36E-3489-3B36D5CFDA1C}"/>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962;p61">
            <a:extLst>
              <a:ext uri="{FF2B5EF4-FFF2-40B4-BE49-F238E27FC236}">
                <a16:creationId xmlns:a16="http://schemas.microsoft.com/office/drawing/2014/main" xmlns="" id="{828DD03C-44A8-516D-8B08-BF6E10170F2B}"/>
              </a:ext>
            </a:extLst>
          </p:cNvPr>
          <p:cNvGrpSpPr/>
          <p:nvPr/>
        </p:nvGrpSpPr>
        <p:grpSpPr>
          <a:xfrm rot="227897">
            <a:off x="6393768" y="501570"/>
            <a:ext cx="514448" cy="520458"/>
            <a:chOff x="4052860" y="1366510"/>
            <a:chExt cx="218208" cy="220767"/>
          </a:xfrm>
        </p:grpSpPr>
        <p:sp>
          <p:nvSpPr>
            <p:cNvPr id="99" name="Google Shape;1963;p61">
              <a:extLst>
                <a:ext uri="{FF2B5EF4-FFF2-40B4-BE49-F238E27FC236}">
                  <a16:creationId xmlns:a16="http://schemas.microsoft.com/office/drawing/2014/main" xmlns="" id="{528562EC-32E3-01E2-A3F8-5E1CD3BA67D4}"/>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64;p61">
              <a:extLst>
                <a:ext uri="{FF2B5EF4-FFF2-40B4-BE49-F238E27FC236}">
                  <a16:creationId xmlns:a16="http://schemas.microsoft.com/office/drawing/2014/main" xmlns="" id="{DFDF5B66-7227-4CC0-229B-1ECF23BE5A52}"/>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5;p61">
              <a:extLst>
                <a:ext uri="{FF2B5EF4-FFF2-40B4-BE49-F238E27FC236}">
                  <a16:creationId xmlns:a16="http://schemas.microsoft.com/office/drawing/2014/main" xmlns="" id="{D9DB2CDB-5B8A-88AE-BA66-0D18C96F6B06}"/>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6;p61">
              <a:extLst>
                <a:ext uri="{FF2B5EF4-FFF2-40B4-BE49-F238E27FC236}">
                  <a16:creationId xmlns:a16="http://schemas.microsoft.com/office/drawing/2014/main" xmlns="" id="{0C2B0FC2-440B-1025-4A14-9244CB8BAD89}"/>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67;p61">
              <a:extLst>
                <a:ext uri="{FF2B5EF4-FFF2-40B4-BE49-F238E27FC236}">
                  <a16:creationId xmlns:a16="http://schemas.microsoft.com/office/drawing/2014/main" xmlns="" id="{94EC6C8A-5AC0-763F-A07E-1B195836BB58}"/>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68;p61">
              <a:extLst>
                <a:ext uri="{FF2B5EF4-FFF2-40B4-BE49-F238E27FC236}">
                  <a16:creationId xmlns:a16="http://schemas.microsoft.com/office/drawing/2014/main" xmlns="" id="{3EE7FE92-A69B-0061-10FA-4081091A85CF}"/>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69;p61">
              <a:extLst>
                <a:ext uri="{FF2B5EF4-FFF2-40B4-BE49-F238E27FC236}">
                  <a16:creationId xmlns:a16="http://schemas.microsoft.com/office/drawing/2014/main" xmlns="" id="{7E2CEBCA-7CA0-BC91-41F7-31381967D4AD}"/>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70;p61">
              <a:extLst>
                <a:ext uri="{FF2B5EF4-FFF2-40B4-BE49-F238E27FC236}">
                  <a16:creationId xmlns:a16="http://schemas.microsoft.com/office/drawing/2014/main" xmlns="" id="{0ECAF6AD-68B2-5FAB-72A6-FB8C91F443F9}"/>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71;p61">
              <a:extLst>
                <a:ext uri="{FF2B5EF4-FFF2-40B4-BE49-F238E27FC236}">
                  <a16:creationId xmlns:a16="http://schemas.microsoft.com/office/drawing/2014/main" xmlns="" id="{B18B03CC-5BDC-34E0-7D53-2EE1E0C90B04}"/>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72;p61">
              <a:extLst>
                <a:ext uri="{FF2B5EF4-FFF2-40B4-BE49-F238E27FC236}">
                  <a16:creationId xmlns:a16="http://schemas.microsoft.com/office/drawing/2014/main" xmlns="" id="{93F231CA-BC49-8E2F-E37F-4BF83654D96D}"/>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73;p61">
              <a:extLst>
                <a:ext uri="{FF2B5EF4-FFF2-40B4-BE49-F238E27FC236}">
                  <a16:creationId xmlns:a16="http://schemas.microsoft.com/office/drawing/2014/main" xmlns="" id="{EC128B3A-5567-BEE3-CE0E-DDB7C45755C0}"/>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74;p61">
              <a:extLst>
                <a:ext uri="{FF2B5EF4-FFF2-40B4-BE49-F238E27FC236}">
                  <a16:creationId xmlns:a16="http://schemas.microsoft.com/office/drawing/2014/main" xmlns="" id="{4FBEF172-ED0E-5502-7FA9-26D2F33DA148}"/>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5;p61">
              <a:extLst>
                <a:ext uri="{FF2B5EF4-FFF2-40B4-BE49-F238E27FC236}">
                  <a16:creationId xmlns:a16="http://schemas.microsoft.com/office/drawing/2014/main" xmlns="" id="{B7533CD9-62DC-EE7D-CBE4-71D31C64E1E7}"/>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76;p61">
              <a:extLst>
                <a:ext uri="{FF2B5EF4-FFF2-40B4-BE49-F238E27FC236}">
                  <a16:creationId xmlns:a16="http://schemas.microsoft.com/office/drawing/2014/main" xmlns="" id="{24090B4D-1B64-1761-D416-191B23A5CAF7}"/>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77;p61">
              <a:extLst>
                <a:ext uri="{FF2B5EF4-FFF2-40B4-BE49-F238E27FC236}">
                  <a16:creationId xmlns:a16="http://schemas.microsoft.com/office/drawing/2014/main" xmlns="" id="{0BF4EDF5-54AB-05E1-AB70-DC5D72064AAB}"/>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78;p61">
              <a:extLst>
                <a:ext uri="{FF2B5EF4-FFF2-40B4-BE49-F238E27FC236}">
                  <a16:creationId xmlns:a16="http://schemas.microsoft.com/office/drawing/2014/main" xmlns="" id="{6FB8289C-8D35-3EC2-547C-3AFCFA39D820}"/>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79;p61">
              <a:extLst>
                <a:ext uri="{FF2B5EF4-FFF2-40B4-BE49-F238E27FC236}">
                  <a16:creationId xmlns:a16="http://schemas.microsoft.com/office/drawing/2014/main" xmlns="" id="{7E433E9D-075C-6B3B-7C58-AC4D9AB01003}"/>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80;p61">
              <a:extLst>
                <a:ext uri="{FF2B5EF4-FFF2-40B4-BE49-F238E27FC236}">
                  <a16:creationId xmlns:a16="http://schemas.microsoft.com/office/drawing/2014/main" xmlns="" id="{1908AF08-1735-9F92-32D3-B939C6FE3A59}"/>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81;p61">
              <a:extLst>
                <a:ext uri="{FF2B5EF4-FFF2-40B4-BE49-F238E27FC236}">
                  <a16:creationId xmlns:a16="http://schemas.microsoft.com/office/drawing/2014/main" xmlns="" id="{19F2E4D2-2364-CC1E-EFED-A84F2188B9F3}"/>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82;p61">
              <a:extLst>
                <a:ext uri="{FF2B5EF4-FFF2-40B4-BE49-F238E27FC236}">
                  <a16:creationId xmlns:a16="http://schemas.microsoft.com/office/drawing/2014/main" xmlns="" id="{F915B52C-F3B7-C882-5567-A25F43110FCD}"/>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962;p61">
            <a:extLst>
              <a:ext uri="{FF2B5EF4-FFF2-40B4-BE49-F238E27FC236}">
                <a16:creationId xmlns:a16="http://schemas.microsoft.com/office/drawing/2014/main" xmlns="" id="{101F9D6D-E45E-A372-3FC8-2134B3579DB7}"/>
              </a:ext>
            </a:extLst>
          </p:cNvPr>
          <p:cNvGrpSpPr/>
          <p:nvPr/>
        </p:nvGrpSpPr>
        <p:grpSpPr>
          <a:xfrm rot="227897">
            <a:off x="2140980" y="3821583"/>
            <a:ext cx="514448" cy="520458"/>
            <a:chOff x="4052860" y="1366510"/>
            <a:chExt cx="218208" cy="220767"/>
          </a:xfrm>
        </p:grpSpPr>
        <p:sp>
          <p:nvSpPr>
            <p:cNvPr id="120" name="Google Shape;1963;p61">
              <a:extLst>
                <a:ext uri="{FF2B5EF4-FFF2-40B4-BE49-F238E27FC236}">
                  <a16:creationId xmlns:a16="http://schemas.microsoft.com/office/drawing/2014/main" xmlns="" id="{BFC02A90-416D-D8D3-427B-8E52961B719C}"/>
                </a:ext>
              </a:extLst>
            </p:cNvPr>
            <p:cNvSpPr/>
            <p:nvPr/>
          </p:nvSpPr>
          <p:spPr>
            <a:xfrm>
              <a:off x="4177433" y="1366510"/>
              <a:ext cx="93635" cy="122011"/>
            </a:xfrm>
            <a:custGeom>
              <a:avLst/>
              <a:gdLst/>
              <a:ahLst/>
              <a:cxnLst/>
              <a:rect l="l" t="t" r="r" b="b"/>
              <a:pathLst>
                <a:path w="2818" h="3672" extrusionOk="0">
                  <a:moveTo>
                    <a:pt x="1732" y="0"/>
                  </a:moveTo>
                  <a:cubicBezTo>
                    <a:pt x="1629" y="0"/>
                    <a:pt x="1525" y="104"/>
                    <a:pt x="1422" y="104"/>
                  </a:cubicBezTo>
                  <a:lnTo>
                    <a:pt x="1422" y="207"/>
                  </a:lnTo>
                  <a:cubicBezTo>
                    <a:pt x="1293" y="207"/>
                    <a:pt x="1189" y="207"/>
                    <a:pt x="1189" y="336"/>
                  </a:cubicBezTo>
                  <a:lnTo>
                    <a:pt x="1086" y="336"/>
                  </a:lnTo>
                  <a:cubicBezTo>
                    <a:pt x="440" y="983"/>
                    <a:pt x="0" y="1939"/>
                    <a:pt x="0" y="2792"/>
                  </a:cubicBezTo>
                  <a:cubicBezTo>
                    <a:pt x="0" y="2921"/>
                    <a:pt x="129" y="3438"/>
                    <a:pt x="0" y="3671"/>
                  </a:cubicBezTo>
                  <a:cubicBezTo>
                    <a:pt x="646" y="3438"/>
                    <a:pt x="1189" y="3232"/>
                    <a:pt x="1732" y="2921"/>
                  </a:cubicBezTo>
                  <a:cubicBezTo>
                    <a:pt x="2068" y="2689"/>
                    <a:pt x="2378" y="2379"/>
                    <a:pt x="2585" y="2146"/>
                  </a:cubicBezTo>
                  <a:lnTo>
                    <a:pt x="2585" y="2043"/>
                  </a:lnTo>
                  <a:cubicBezTo>
                    <a:pt x="2714" y="1939"/>
                    <a:pt x="2714" y="1732"/>
                    <a:pt x="2818" y="1629"/>
                  </a:cubicBezTo>
                  <a:cubicBezTo>
                    <a:pt x="2818" y="1293"/>
                    <a:pt x="2818" y="1086"/>
                    <a:pt x="2714" y="750"/>
                  </a:cubicBezTo>
                  <a:cubicBezTo>
                    <a:pt x="2714" y="543"/>
                    <a:pt x="2585" y="440"/>
                    <a:pt x="2482" y="336"/>
                  </a:cubicBezTo>
                  <a:cubicBezTo>
                    <a:pt x="2275" y="104"/>
                    <a:pt x="2068" y="0"/>
                    <a:pt x="1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64;p61">
              <a:extLst>
                <a:ext uri="{FF2B5EF4-FFF2-40B4-BE49-F238E27FC236}">
                  <a16:creationId xmlns:a16="http://schemas.microsoft.com/office/drawing/2014/main" xmlns="" id="{949F01A5-821B-445C-EF87-54EDDBA0C600}"/>
                </a:ext>
              </a:extLst>
            </p:cNvPr>
            <p:cNvSpPr/>
            <p:nvPr/>
          </p:nvSpPr>
          <p:spPr>
            <a:xfrm>
              <a:off x="4177433" y="1369932"/>
              <a:ext cx="47250" cy="118589"/>
            </a:xfrm>
            <a:custGeom>
              <a:avLst/>
              <a:gdLst/>
              <a:ahLst/>
              <a:cxnLst/>
              <a:rect l="l" t="t" r="r" b="b"/>
              <a:pathLst>
                <a:path w="1422" h="3569" extrusionOk="0">
                  <a:moveTo>
                    <a:pt x="1422" y="1"/>
                  </a:moveTo>
                  <a:cubicBezTo>
                    <a:pt x="1246" y="210"/>
                    <a:pt x="1091" y="431"/>
                    <a:pt x="956" y="660"/>
                  </a:cubicBezTo>
                  <a:lnTo>
                    <a:pt x="956" y="660"/>
                  </a:lnTo>
                  <a:cubicBezTo>
                    <a:pt x="1097" y="459"/>
                    <a:pt x="1255" y="272"/>
                    <a:pt x="1422" y="104"/>
                  </a:cubicBezTo>
                  <a:lnTo>
                    <a:pt x="1422" y="1"/>
                  </a:lnTo>
                  <a:close/>
                  <a:moveTo>
                    <a:pt x="956" y="660"/>
                  </a:moveTo>
                  <a:cubicBezTo>
                    <a:pt x="640" y="1112"/>
                    <a:pt x="408" y="1636"/>
                    <a:pt x="336" y="2172"/>
                  </a:cubicBezTo>
                  <a:cubicBezTo>
                    <a:pt x="476" y="1648"/>
                    <a:pt x="675" y="1136"/>
                    <a:pt x="956" y="660"/>
                  </a:cubicBezTo>
                  <a:close/>
                  <a:moveTo>
                    <a:pt x="336" y="2482"/>
                  </a:moveTo>
                  <a:lnTo>
                    <a:pt x="336" y="2482"/>
                  </a:lnTo>
                  <a:cubicBezTo>
                    <a:pt x="233" y="2818"/>
                    <a:pt x="233" y="3025"/>
                    <a:pt x="129" y="3335"/>
                  </a:cubicBezTo>
                  <a:cubicBezTo>
                    <a:pt x="129" y="3391"/>
                    <a:pt x="129" y="3423"/>
                    <a:pt x="119" y="3449"/>
                  </a:cubicBezTo>
                  <a:lnTo>
                    <a:pt x="119" y="3449"/>
                  </a:lnTo>
                  <a:lnTo>
                    <a:pt x="233" y="3335"/>
                  </a:lnTo>
                  <a:lnTo>
                    <a:pt x="233" y="3129"/>
                  </a:lnTo>
                  <a:cubicBezTo>
                    <a:pt x="233" y="2922"/>
                    <a:pt x="336" y="2689"/>
                    <a:pt x="336" y="2482"/>
                  </a:cubicBezTo>
                  <a:close/>
                  <a:moveTo>
                    <a:pt x="119" y="3449"/>
                  </a:moveTo>
                  <a:lnTo>
                    <a:pt x="0" y="3568"/>
                  </a:lnTo>
                  <a:cubicBezTo>
                    <a:pt x="74" y="3509"/>
                    <a:pt x="105" y="3484"/>
                    <a:pt x="119" y="3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65;p61">
              <a:extLst>
                <a:ext uri="{FF2B5EF4-FFF2-40B4-BE49-F238E27FC236}">
                  <a16:creationId xmlns:a16="http://schemas.microsoft.com/office/drawing/2014/main" xmlns="" id="{1AAEFA87-754D-E94B-4875-780A65130171}"/>
                </a:ext>
              </a:extLst>
            </p:cNvPr>
            <p:cNvSpPr/>
            <p:nvPr/>
          </p:nvSpPr>
          <p:spPr>
            <a:xfrm>
              <a:off x="4188598" y="1377674"/>
              <a:ext cx="71306" cy="71306"/>
            </a:xfrm>
            <a:custGeom>
              <a:avLst/>
              <a:gdLst/>
              <a:ahLst/>
              <a:cxnLst/>
              <a:rect l="l" t="t" r="r" b="b"/>
              <a:pathLst>
                <a:path w="2146" h="2146" extrusionOk="0">
                  <a:moveTo>
                    <a:pt x="2146" y="0"/>
                  </a:moveTo>
                  <a:lnTo>
                    <a:pt x="2146" y="0"/>
                  </a:lnTo>
                  <a:cubicBezTo>
                    <a:pt x="1500" y="750"/>
                    <a:pt x="853" y="1500"/>
                    <a:pt x="0" y="2146"/>
                  </a:cubicBezTo>
                  <a:cubicBezTo>
                    <a:pt x="853" y="1603"/>
                    <a:pt x="1603" y="853"/>
                    <a:pt x="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6;p61">
              <a:extLst>
                <a:ext uri="{FF2B5EF4-FFF2-40B4-BE49-F238E27FC236}">
                  <a16:creationId xmlns:a16="http://schemas.microsoft.com/office/drawing/2014/main" xmlns="" id="{C8C4BDCC-8A92-A509-AEA5-DA961C6FD356}"/>
                </a:ext>
              </a:extLst>
            </p:cNvPr>
            <p:cNvSpPr/>
            <p:nvPr/>
          </p:nvSpPr>
          <p:spPr>
            <a:xfrm>
              <a:off x="4181719" y="1427484"/>
              <a:ext cx="81640" cy="53297"/>
            </a:xfrm>
            <a:custGeom>
              <a:avLst/>
              <a:gdLst/>
              <a:ahLst/>
              <a:cxnLst/>
              <a:rect l="l" t="t" r="r" b="b"/>
              <a:pathLst>
                <a:path w="2457" h="1604" extrusionOk="0">
                  <a:moveTo>
                    <a:pt x="1810" y="1"/>
                  </a:moveTo>
                  <a:cubicBezTo>
                    <a:pt x="1603" y="104"/>
                    <a:pt x="1500" y="104"/>
                    <a:pt x="1396" y="208"/>
                  </a:cubicBezTo>
                  <a:cubicBezTo>
                    <a:pt x="1543" y="134"/>
                    <a:pt x="1689" y="61"/>
                    <a:pt x="1881" y="61"/>
                  </a:cubicBezTo>
                  <a:cubicBezTo>
                    <a:pt x="1960" y="61"/>
                    <a:pt x="2048" y="74"/>
                    <a:pt x="2146" y="104"/>
                  </a:cubicBezTo>
                  <a:cubicBezTo>
                    <a:pt x="2249" y="104"/>
                    <a:pt x="2353" y="104"/>
                    <a:pt x="2456" y="311"/>
                  </a:cubicBezTo>
                  <a:lnTo>
                    <a:pt x="2456" y="208"/>
                  </a:lnTo>
                  <a:cubicBezTo>
                    <a:pt x="2353" y="104"/>
                    <a:pt x="2249" y="1"/>
                    <a:pt x="2146" y="1"/>
                  </a:cubicBezTo>
                  <a:close/>
                  <a:moveTo>
                    <a:pt x="1396" y="208"/>
                  </a:moveTo>
                  <a:cubicBezTo>
                    <a:pt x="853" y="440"/>
                    <a:pt x="414" y="854"/>
                    <a:pt x="104" y="1397"/>
                  </a:cubicBezTo>
                  <a:cubicBezTo>
                    <a:pt x="104" y="1500"/>
                    <a:pt x="104" y="1500"/>
                    <a:pt x="0" y="1603"/>
                  </a:cubicBezTo>
                  <a:lnTo>
                    <a:pt x="104" y="1603"/>
                  </a:lnTo>
                  <a:cubicBezTo>
                    <a:pt x="311" y="957"/>
                    <a:pt x="853" y="544"/>
                    <a:pt x="1396" y="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7;p61">
              <a:extLst>
                <a:ext uri="{FF2B5EF4-FFF2-40B4-BE49-F238E27FC236}">
                  <a16:creationId xmlns:a16="http://schemas.microsoft.com/office/drawing/2014/main" xmlns="" id="{7D3B425C-619B-2D5A-94F0-215052F98F27}"/>
                </a:ext>
              </a:extLst>
            </p:cNvPr>
            <p:cNvSpPr/>
            <p:nvPr/>
          </p:nvSpPr>
          <p:spPr>
            <a:xfrm>
              <a:off x="4252994" y="1391398"/>
              <a:ext cx="14653" cy="24954"/>
            </a:xfrm>
            <a:custGeom>
              <a:avLst/>
              <a:gdLst/>
              <a:ahLst/>
              <a:cxnLst/>
              <a:rect l="l" t="t" r="r" b="b"/>
              <a:pathLst>
                <a:path w="441" h="751" extrusionOk="0">
                  <a:moveTo>
                    <a:pt x="440" y="1"/>
                  </a:moveTo>
                  <a:cubicBezTo>
                    <a:pt x="311" y="234"/>
                    <a:pt x="104" y="544"/>
                    <a:pt x="1" y="751"/>
                  </a:cubicBezTo>
                  <a:cubicBezTo>
                    <a:pt x="208" y="544"/>
                    <a:pt x="311" y="337"/>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8;p61">
              <a:extLst>
                <a:ext uri="{FF2B5EF4-FFF2-40B4-BE49-F238E27FC236}">
                  <a16:creationId xmlns:a16="http://schemas.microsoft.com/office/drawing/2014/main" xmlns="" id="{925EE230-01EB-7555-EF2D-9607C328FC84}"/>
                </a:ext>
              </a:extLst>
            </p:cNvPr>
            <p:cNvSpPr/>
            <p:nvPr/>
          </p:nvSpPr>
          <p:spPr>
            <a:xfrm>
              <a:off x="4052860" y="1488491"/>
              <a:ext cx="121147" cy="98785"/>
            </a:xfrm>
            <a:custGeom>
              <a:avLst/>
              <a:gdLst/>
              <a:ahLst/>
              <a:cxnLst/>
              <a:rect l="l" t="t" r="r" b="b"/>
              <a:pathLst>
                <a:path w="3646" h="2973" extrusionOk="0">
                  <a:moveTo>
                    <a:pt x="3542" y="0"/>
                  </a:moveTo>
                  <a:cubicBezTo>
                    <a:pt x="3439" y="103"/>
                    <a:pt x="2793" y="103"/>
                    <a:pt x="2689" y="103"/>
                  </a:cubicBezTo>
                  <a:cubicBezTo>
                    <a:pt x="1810" y="103"/>
                    <a:pt x="854" y="543"/>
                    <a:pt x="311" y="1293"/>
                  </a:cubicBezTo>
                  <a:lnTo>
                    <a:pt x="311" y="1396"/>
                  </a:lnTo>
                  <a:cubicBezTo>
                    <a:pt x="208" y="1396"/>
                    <a:pt x="208" y="1499"/>
                    <a:pt x="208" y="1603"/>
                  </a:cubicBezTo>
                  <a:lnTo>
                    <a:pt x="104" y="1603"/>
                  </a:lnTo>
                  <a:lnTo>
                    <a:pt x="104" y="1939"/>
                  </a:lnTo>
                  <a:cubicBezTo>
                    <a:pt x="1" y="2249"/>
                    <a:pt x="208" y="2482"/>
                    <a:pt x="311" y="2689"/>
                  </a:cubicBezTo>
                  <a:lnTo>
                    <a:pt x="414" y="2689"/>
                  </a:lnTo>
                  <a:cubicBezTo>
                    <a:pt x="518" y="2792"/>
                    <a:pt x="647" y="2792"/>
                    <a:pt x="854" y="2895"/>
                  </a:cubicBezTo>
                  <a:cubicBezTo>
                    <a:pt x="957" y="2947"/>
                    <a:pt x="1093" y="2973"/>
                    <a:pt x="1242" y="2973"/>
                  </a:cubicBezTo>
                  <a:cubicBezTo>
                    <a:pt x="1390" y="2973"/>
                    <a:pt x="1552" y="2947"/>
                    <a:pt x="1707" y="2895"/>
                  </a:cubicBezTo>
                  <a:cubicBezTo>
                    <a:pt x="1810" y="2895"/>
                    <a:pt x="2043" y="2792"/>
                    <a:pt x="2146" y="2689"/>
                  </a:cubicBezTo>
                  <a:cubicBezTo>
                    <a:pt x="2457" y="2352"/>
                    <a:pt x="2689" y="2146"/>
                    <a:pt x="2896" y="1835"/>
                  </a:cubicBezTo>
                  <a:cubicBezTo>
                    <a:pt x="3232" y="1293"/>
                    <a:pt x="3439" y="646"/>
                    <a:pt x="3646" y="103"/>
                  </a:cubicBezTo>
                  <a:lnTo>
                    <a:pt x="3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9;p61">
              <a:extLst>
                <a:ext uri="{FF2B5EF4-FFF2-40B4-BE49-F238E27FC236}">
                  <a16:creationId xmlns:a16="http://schemas.microsoft.com/office/drawing/2014/main" xmlns="" id="{4657365E-78C0-4618-7B4B-837D1D947A51}"/>
                </a:ext>
              </a:extLst>
            </p:cNvPr>
            <p:cNvSpPr/>
            <p:nvPr/>
          </p:nvSpPr>
          <p:spPr>
            <a:xfrm>
              <a:off x="4056315" y="1488491"/>
              <a:ext cx="117692" cy="53264"/>
            </a:xfrm>
            <a:custGeom>
              <a:avLst/>
              <a:gdLst/>
              <a:ahLst/>
              <a:cxnLst/>
              <a:rect l="l" t="t" r="r" b="b"/>
              <a:pathLst>
                <a:path w="3542" h="1603" extrusionOk="0">
                  <a:moveTo>
                    <a:pt x="3438" y="0"/>
                  </a:moveTo>
                  <a:cubicBezTo>
                    <a:pt x="3438" y="103"/>
                    <a:pt x="3335" y="103"/>
                    <a:pt x="3335" y="103"/>
                  </a:cubicBezTo>
                  <a:lnTo>
                    <a:pt x="3232" y="207"/>
                  </a:lnTo>
                  <a:cubicBezTo>
                    <a:pt x="3335" y="207"/>
                    <a:pt x="3438" y="103"/>
                    <a:pt x="3542" y="103"/>
                  </a:cubicBezTo>
                  <a:lnTo>
                    <a:pt x="3542" y="0"/>
                  </a:lnTo>
                  <a:close/>
                  <a:moveTo>
                    <a:pt x="3128" y="207"/>
                  </a:moveTo>
                  <a:cubicBezTo>
                    <a:pt x="3031" y="250"/>
                    <a:pt x="2939" y="275"/>
                    <a:pt x="2849" y="297"/>
                  </a:cubicBezTo>
                  <a:lnTo>
                    <a:pt x="2849" y="297"/>
                  </a:lnTo>
                  <a:cubicBezTo>
                    <a:pt x="2981" y="284"/>
                    <a:pt x="3116" y="258"/>
                    <a:pt x="3232" y="207"/>
                  </a:cubicBezTo>
                  <a:close/>
                  <a:moveTo>
                    <a:pt x="2849" y="297"/>
                  </a:moveTo>
                  <a:cubicBezTo>
                    <a:pt x="2716" y="310"/>
                    <a:pt x="2586" y="310"/>
                    <a:pt x="2482" y="310"/>
                  </a:cubicBezTo>
                  <a:cubicBezTo>
                    <a:pt x="2353" y="414"/>
                    <a:pt x="2249" y="414"/>
                    <a:pt x="2146" y="414"/>
                  </a:cubicBezTo>
                  <a:lnTo>
                    <a:pt x="2482" y="414"/>
                  </a:lnTo>
                  <a:cubicBezTo>
                    <a:pt x="2603" y="353"/>
                    <a:pt x="2723" y="328"/>
                    <a:pt x="2849" y="297"/>
                  </a:cubicBezTo>
                  <a:close/>
                  <a:moveTo>
                    <a:pt x="2146" y="414"/>
                  </a:moveTo>
                  <a:lnTo>
                    <a:pt x="2146" y="414"/>
                  </a:lnTo>
                  <a:cubicBezTo>
                    <a:pt x="1540" y="602"/>
                    <a:pt x="934" y="840"/>
                    <a:pt x="438" y="1266"/>
                  </a:cubicBezTo>
                  <a:lnTo>
                    <a:pt x="438" y="1266"/>
                  </a:lnTo>
                  <a:cubicBezTo>
                    <a:pt x="974" y="888"/>
                    <a:pt x="1560" y="596"/>
                    <a:pt x="2146" y="414"/>
                  </a:cubicBezTo>
                  <a:close/>
                  <a:moveTo>
                    <a:pt x="438" y="1266"/>
                  </a:moveTo>
                  <a:cubicBezTo>
                    <a:pt x="288" y="1372"/>
                    <a:pt x="141" y="1484"/>
                    <a:pt x="0" y="1603"/>
                  </a:cubicBezTo>
                  <a:lnTo>
                    <a:pt x="104" y="1603"/>
                  </a:lnTo>
                  <a:cubicBezTo>
                    <a:pt x="208" y="1479"/>
                    <a:pt x="320" y="1367"/>
                    <a:pt x="438"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0;p61">
              <a:extLst>
                <a:ext uri="{FF2B5EF4-FFF2-40B4-BE49-F238E27FC236}">
                  <a16:creationId xmlns:a16="http://schemas.microsoft.com/office/drawing/2014/main" xmlns="" id="{043C1484-AD21-D3D3-B8CA-0C88B48DB36A}"/>
                </a:ext>
              </a:extLst>
            </p:cNvPr>
            <p:cNvSpPr/>
            <p:nvPr/>
          </p:nvSpPr>
          <p:spPr>
            <a:xfrm>
              <a:off x="4063194" y="1502215"/>
              <a:ext cx="71306" cy="75626"/>
            </a:xfrm>
            <a:custGeom>
              <a:avLst/>
              <a:gdLst/>
              <a:ahLst/>
              <a:cxnLst/>
              <a:rect l="l" t="t" r="r" b="b"/>
              <a:pathLst>
                <a:path w="2146" h="2276" extrusionOk="0">
                  <a:moveTo>
                    <a:pt x="2146" y="1"/>
                  </a:moveTo>
                  <a:lnTo>
                    <a:pt x="2146" y="1"/>
                  </a:lnTo>
                  <a:cubicBezTo>
                    <a:pt x="1499" y="880"/>
                    <a:pt x="853" y="1629"/>
                    <a:pt x="0" y="2276"/>
                  </a:cubicBezTo>
                  <a:lnTo>
                    <a:pt x="103" y="2276"/>
                  </a:lnTo>
                  <a:cubicBezTo>
                    <a:pt x="853" y="1629"/>
                    <a:pt x="1629" y="880"/>
                    <a:pt x="2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1;p61">
              <a:extLst>
                <a:ext uri="{FF2B5EF4-FFF2-40B4-BE49-F238E27FC236}">
                  <a16:creationId xmlns:a16="http://schemas.microsoft.com/office/drawing/2014/main" xmlns="" id="{D004DA83-6356-5D3A-D410-4FA174F48361}"/>
                </a:ext>
              </a:extLst>
            </p:cNvPr>
            <p:cNvSpPr/>
            <p:nvPr/>
          </p:nvSpPr>
          <p:spPr>
            <a:xfrm>
              <a:off x="4117289" y="1491914"/>
              <a:ext cx="49841" cy="74762"/>
            </a:xfrm>
            <a:custGeom>
              <a:avLst/>
              <a:gdLst/>
              <a:ahLst/>
              <a:cxnLst/>
              <a:rect l="l" t="t" r="r" b="b"/>
              <a:pathLst>
                <a:path w="1500" h="2250" extrusionOk="0">
                  <a:moveTo>
                    <a:pt x="1397" y="0"/>
                  </a:moveTo>
                  <a:lnTo>
                    <a:pt x="1397" y="104"/>
                  </a:lnTo>
                  <a:lnTo>
                    <a:pt x="1500" y="104"/>
                  </a:lnTo>
                  <a:lnTo>
                    <a:pt x="1500" y="0"/>
                  </a:lnTo>
                  <a:close/>
                  <a:moveTo>
                    <a:pt x="1293" y="104"/>
                  </a:moveTo>
                  <a:cubicBezTo>
                    <a:pt x="750" y="543"/>
                    <a:pt x="311" y="957"/>
                    <a:pt x="104" y="1500"/>
                  </a:cubicBezTo>
                  <a:cubicBezTo>
                    <a:pt x="1" y="1603"/>
                    <a:pt x="1" y="1732"/>
                    <a:pt x="1" y="1939"/>
                  </a:cubicBezTo>
                  <a:lnTo>
                    <a:pt x="1" y="2249"/>
                  </a:lnTo>
                  <a:cubicBezTo>
                    <a:pt x="1" y="1939"/>
                    <a:pt x="1" y="1732"/>
                    <a:pt x="104" y="1603"/>
                  </a:cubicBezTo>
                  <a:cubicBezTo>
                    <a:pt x="414" y="957"/>
                    <a:pt x="854" y="440"/>
                    <a:pt x="1397" y="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2;p61">
              <a:extLst>
                <a:ext uri="{FF2B5EF4-FFF2-40B4-BE49-F238E27FC236}">
                  <a16:creationId xmlns:a16="http://schemas.microsoft.com/office/drawing/2014/main" xmlns="" id="{A82ACA76-4DC9-EC73-A573-4F9E91067A37}"/>
                </a:ext>
              </a:extLst>
            </p:cNvPr>
            <p:cNvSpPr/>
            <p:nvPr/>
          </p:nvSpPr>
          <p:spPr>
            <a:xfrm>
              <a:off x="4081203" y="1556344"/>
              <a:ext cx="36118" cy="28376"/>
            </a:xfrm>
            <a:custGeom>
              <a:avLst/>
              <a:gdLst/>
              <a:ahLst/>
              <a:cxnLst/>
              <a:rect l="l" t="t" r="r" b="b"/>
              <a:pathLst>
                <a:path w="1087" h="854" extrusionOk="0">
                  <a:moveTo>
                    <a:pt x="1087" y="0"/>
                  </a:moveTo>
                  <a:cubicBezTo>
                    <a:pt x="957" y="104"/>
                    <a:pt x="854" y="207"/>
                    <a:pt x="751" y="310"/>
                  </a:cubicBezTo>
                  <a:cubicBezTo>
                    <a:pt x="854" y="207"/>
                    <a:pt x="957" y="207"/>
                    <a:pt x="1087" y="0"/>
                  </a:cubicBezTo>
                  <a:close/>
                  <a:moveTo>
                    <a:pt x="751" y="310"/>
                  </a:moveTo>
                  <a:cubicBezTo>
                    <a:pt x="440" y="543"/>
                    <a:pt x="208" y="647"/>
                    <a:pt x="1" y="853"/>
                  </a:cubicBezTo>
                  <a:cubicBezTo>
                    <a:pt x="208" y="750"/>
                    <a:pt x="544" y="543"/>
                    <a:pt x="751" y="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73;p61">
              <a:extLst>
                <a:ext uri="{FF2B5EF4-FFF2-40B4-BE49-F238E27FC236}">
                  <a16:creationId xmlns:a16="http://schemas.microsoft.com/office/drawing/2014/main" xmlns="" id="{2B613491-0E58-5B1C-44FD-E503C2F21F1F}"/>
                </a:ext>
              </a:extLst>
            </p:cNvPr>
            <p:cNvSpPr/>
            <p:nvPr/>
          </p:nvSpPr>
          <p:spPr>
            <a:xfrm>
              <a:off x="4052860" y="1416319"/>
              <a:ext cx="81640" cy="29240"/>
            </a:xfrm>
            <a:custGeom>
              <a:avLst/>
              <a:gdLst/>
              <a:ahLst/>
              <a:cxnLst/>
              <a:rect l="l" t="t" r="r" b="b"/>
              <a:pathLst>
                <a:path w="2457" h="880" extrusionOk="0">
                  <a:moveTo>
                    <a:pt x="208" y="1"/>
                  </a:moveTo>
                  <a:cubicBezTo>
                    <a:pt x="104" y="1"/>
                    <a:pt x="104" y="130"/>
                    <a:pt x="1" y="130"/>
                  </a:cubicBezTo>
                  <a:cubicBezTo>
                    <a:pt x="1" y="233"/>
                    <a:pt x="104" y="233"/>
                    <a:pt x="104" y="337"/>
                  </a:cubicBezTo>
                  <a:cubicBezTo>
                    <a:pt x="854" y="337"/>
                    <a:pt x="1604" y="544"/>
                    <a:pt x="2250" y="880"/>
                  </a:cubicBezTo>
                  <a:cubicBezTo>
                    <a:pt x="2250" y="880"/>
                    <a:pt x="2353" y="880"/>
                    <a:pt x="2353" y="776"/>
                  </a:cubicBezTo>
                  <a:cubicBezTo>
                    <a:pt x="2457" y="776"/>
                    <a:pt x="2353" y="647"/>
                    <a:pt x="2353" y="647"/>
                  </a:cubicBezTo>
                  <a:cubicBezTo>
                    <a:pt x="1604" y="337"/>
                    <a:pt x="957"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74;p61">
              <a:extLst>
                <a:ext uri="{FF2B5EF4-FFF2-40B4-BE49-F238E27FC236}">
                  <a16:creationId xmlns:a16="http://schemas.microsoft.com/office/drawing/2014/main" xmlns="" id="{4092CD5F-5402-A7D8-59EA-D3CE076A71DF}"/>
                </a:ext>
              </a:extLst>
            </p:cNvPr>
            <p:cNvSpPr/>
            <p:nvPr/>
          </p:nvSpPr>
          <p:spPr>
            <a:xfrm>
              <a:off x="4109547" y="1366510"/>
              <a:ext cx="32696" cy="75626"/>
            </a:xfrm>
            <a:custGeom>
              <a:avLst/>
              <a:gdLst/>
              <a:ahLst/>
              <a:cxnLst/>
              <a:rect l="l" t="t" r="r" b="b"/>
              <a:pathLst>
                <a:path w="984" h="2276" extrusionOk="0">
                  <a:moveTo>
                    <a:pt x="104" y="0"/>
                  </a:moveTo>
                  <a:cubicBezTo>
                    <a:pt x="1" y="0"/>
                    <a:pt x="1" y="0"/>
                    <a:pt x="1" y="104"/>
                  </a:cubicBezTo>
                  <a:cubicBezTo>
                    <a:pt x="104" y="853"/>
                    <a:pt x="337" y="1500"/>
                    <a:pt x="647" y="2146"/>
                  </a:cubicBezTo>
                  <a:cubicBezTo>
                    <a:pt x="751" y="2275"/>
                    <a:pt x="751" y="2275"/>
                    <a:pt x="880" y="2275"/>
                  </a:cubicBezTo>
                  <a:cubicBezTo>
                    <a:pt x="880" y="2146"/>
                    <a:pt x="983" y="2146"/>
                    <a:pt x="880" y="2043"/>
                  </a:cubicBezTo>
                  <a:cubicBezTo>
                    <a:pt x="544" y="1396"/>
                    <a:pt x="337" y="750"/>
                    <a:pt x="234" y="104"/>
                  </a:cubicBezTo>
                  <a:cubicBezTo>
                    <a:pt x="234" y="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75;p61">
              <a:extLst>
                <a:ext uri="{FF2B5EF4-FFF2-40B4-BE49-F238E27FC236}">
                  <a16:creationId xmlns:a16="http://schemas.microsoft.com/office/drawing/2014/main" xmlns="" id="{0504467F-09C1-ABED-A439-FF1FA86D3C3E}"/>
                </a:ext>
              </a:extLst>
            </p:cNvPr>
            <p:cNvSpPr/>
            <p:nvPr/>
          </p:nvSpPr>
          <p:spPr>
            <a:xfrm>
              <a:off x="4203185" y="1528000"/>
              <a:ext cx="17212" cy="17212"/>
            </a:xfrm>
            <a:custGeom>
              <a:avLst/>
              <a:gdLst/>
              <a:ahLst/>
              <a:cxnLst/>
              <a:rect l="l" t="t" r="r" b="b"/>
              <a:pathLst>
                <a:path w="518" h="518" extrusionOk="0">
                  <a:moveTo>
                    <a:pt x="311" y="0"/>
                  </a:moveTo>
                  <a:cubicBezTo>
                    <a:pt x="207" y="104"/>
                    <a:pt x="104" y="310"/>
                    <a:pt x="1" y="310"/>
                  </a:cubicBezTo>
                  <a:cubicBezTo>
                    <a:pt x="207" y="414"/>
                    <a:pt x="414" y="517"/>
                    <a:pt x="518" y="517"/>
                  </a:cubicBezTo>
                  <a:cubicBezTo>
                    <a:pt x="518" y="414"/>
                    <a:pt x="414" y="207"/>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6;p61">
              <a:extLst>
                <a:ext uri="{FF2B5EF4-FFF2-40B4-BE49-F238E27FC236}">
                  <a16:creationId xmlns:a16="http://schemas.microsoft.com/office/drawing/2014/main" xmlns="" id="{3545CE20-A715-4A07-6D8C-7E6A6E1F8AB6}"/>
                </a:ext>
              </a:extLst>
            </p:cNvPr>
            <p:cNvSpPr/>
            <p:nvPr/>
          </p:nvSpPr>
          <p:spPr>
            <a:xfrm>
              <a:off x="4091537" y="1404988"/>
              <a:ext cx="136598" cy="145337"/>
            </a:xfrm>
            <a:custGeom>
              <a:avLst/>
              <a:gdLst/>
              <a:ahLst/>
              <a:cxnLst/>
              <a:rect l="l" t="t" r="r" b="b"/>
              <a:pathLst>
                <a:path w="4111" h="4374" extrusionOk="0">
                  <a:moveTo>
                    <a:pt x="1651" y="1"/>
                  </a:moveTo>
                  <a:cubicBezTo>
                    <a:pt x="1027" y="1"/>
                    <a:pt x="449" y="262"/>
                    <a:pt x="233" y="885"/>
                  </a:cubicBezTo>
                  <a:cubicBezTo>
                    <a:pt x="0" y="1324"/>
                    <a:pt x="0" y="1867"/>
                    <a:pt x="233" y="2280"/>
                  </a:cubicBezTo>
                  <a:cubicBezTo>
                    <a:pt x="233" y="2616"/>
                    <a:pt x="440" y="2823"/>
                    <a:pt x="543" y="3159"/>
                  </a:cubicBezTo>
                  <a:cubicBezTo>
                    <a:pt x="646" y="3159"/>
                    <a:pt x="646" y="3263"/>
                    <a:pt x="776" y="3366"/>
                  </a:cubicBezTo>
                  <a:cubicBezTo>
                    <a:pt x="776" y="3470"/>
                    <a:pt x="879" y="3470"/>
                    <a:pt x="982" y="3573"/>
                  </a:cubicBezTo>
                  <a:cubicBezTo>
                    <a:pt x="982" y="3702"/>
                    <a:pt x="1086" y="3702"/>
                    <a:pt x="1189" y="3806"/>
                  </a:cubicBezTo>
                  <a:cubicBezTo>
                    <a:pt x="1189" y="3909"/>
                    <a:pt x="1293" y="3909"/>
                    <a:pt x="1422" y="4012"/>
                  </a:cubicBezTo>
                  <a:lnTo>
                    <a:pt x="1525" y="4012"/>
                  </a:lnTo>
                  <a:cubicBezTo>
                    <a:pt x="1525" y="4116"/>
                    <a:pt x="1629" y="4116"/>
                    <a:pt x="1732" y="4219"/>
                  </a:cubicBezTo>
                  <a:cubicBezTo>
                    <a:pt x="2068" y="4348"/>
                    <a:pt x="2275" y="4348"/>
                    <a:pt x="2482" y="4348"/>
                  </a:cubicBezTo>
                  <a:cubicBezTo>
                    <a:pt x="2556" y="4366"/>
                    <a:pt x="2631" y="4374"/>
                    <a:pt x="2704" y="4374"/>
                  </a:cubicBezTo>
                  <a:cubicBezTo>
                    <a:pt x="3066" y="4374"/>
                    <a:pt x="3413" y="4184"/>
                    <a:pt x="3671" y="4012"/>
                  </a:cubicBezTo>
                  <a:cubicBezTo>
                    <a:pt x="4007" y="3573"/>
                    <a:pt x="4110" y="3056"/>
                    <a:pt x="4110" y="2513"/>
                  </a:cubicBezTo>
                  <a:lnTo>
                    <a:pt x="4110" y="2177"/>
                  </a:lnTo>
                  <a:cubicBezTo>
                    <a:pt x="4007" y="2074"/>
                    <a:pt x="4007" y="1867"/>
                    <a:pt x="4007" y="1763"/>
                  </a:cubicBezTo>
                  <a:cubicBezTo>
                    <a:pt x="3878" y="1634"/>
                    <a:pt x="3878" y="1427"/>
                    <a:pt x="3774" y="1324"/>
                  </a:cubicBezTo>
                  <a:cubicBezTo>
                    <a:pt x="3774" y="1221"/>
                    <a:pt x="3671" y="1117"/>
                    <a:pt x="3671" y="988"/>
                  </a:cubicBezTo>
                  <a:cubicBezTo>
                    <a:pt x="3567" y="885"/>
                    <a:pt x="3464" y="885"/>
                    <a:pt x="3464" y="781"/>
                  </a:cubicBezTo>
                  <a:cubicBezTo>
                    <a:pt x="3361" y="678"/>
                    <a:pt x="3361" y="678"/>
                    <a:pt x="3231" y="574"/>
                  </a:cubicBezTo>
                  <a:cubicBezTo>
                    <a:pt x="2825" y="217"/>
                    <a:pt x="2219" y="1"/>
                    <a:pt x="1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7;p61">
              <a:extLst>
                <a:ext uri="{FF2B5EF4-FFF2-40B4-BE49-F238E27FC236}">
                  <a16:creationId xmlns:a16="http://schemas.microsoft.com/office/drawing/2014/main" xmlns="" id="{FB89E24F-B963-2FD6-ACF2-6BD0919E80C2}"/>
                </a:ext>
              </a:extLst>
            </p:cNvPr>
            <p:cNvSpPr/>
            <p:nvPr/>
          </p:nvSpPr>
          <p:spPr>
            <a:xfrm>
              <a:off x="4109547" y="1424061"/>
              <a:ext cx="97124" cy="92804"/>
            </a:xfrm>
            <a:custGeom>
              <a:avLst/>
              <a:gdLst/>
              <a:ahLst/>
              <a:cxnLst/>
              <a:rect l="l" t="t" r="r" b="b"/>
              <a:pathLst>
                <a:path w="2923" h="2793" extrusionOk="0">
                  <a:moveTo>
                    <a:pt x="2689" y="0"/>
                  </a:moveTo>
                  <a:cubicBezTo>
                    <a:pt x="2483" y="414"/>
                    <a:pt x="2172" y="957"/>
                    <a:pt x="1836" y="1293"/>
                  </a:cubicBezTo>
                  <a:cubicBezTo>
                    <a:pt x="1397" y="1706"/>
                    <a:pt x="880" y="2146"/>
                    <a:pt x="337" y="2353"/>
                  </a:cubicBezTo>
                  <a:cubicBezTo>
                    <a:pt x="234" y="2482"/>
                    <a:pt x="104" y="2482"/>
                    <a:pt x="1" y="2585"/>
                  </a:cubicBezTo>
                  <a:cubicBezTo>
                    <a:pt x="104" y="2585"/>
                    <a:pt x="104" y="2689"/>
                    <a:pt x="234" y="2792"/>
                  </a:cubicBezTo>
                  <a:cubicBezTo>
                    <a:pt x="234" y="2689"/>
                    <a:pt x="337" y="2689"/>
                    <a:pt x="440" y="2689"/>
                  </a:cubicBezTo>
                  <a:cubicBezTo>
                    <a:pt x="983" y="2353"/>
                    <a:pt x="1526" y="1939"/>
                    <a:pt x="1940" y="1500"/>
                  </a:cubicBezTo>
                  <a:cubicBezTo>
                    <a:pt x="2379" y="1060"/>
                    <a:pt x="2689" y="647"/>
                    <a:pt x="2922" y="207"/>
                  </a:cubicBezTo>
                  <a:cubicBezTo>
                    <a:pt x="2819" y="104"/>
                    <a:pt x="2819" y="104"/>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8;p61">
              <a:extLst>
                <a:ext uri="{FF2B5EF4-FFF2-40B4-BE49-F238E27FC236}">
                  <a16:creationId xmlns:a16="http://schemas.microsoft.com/office/drawing/2014/main" xmlns="" id="{FA2E2246-5C6B-C3D0-F6B0-F90B0F932E6D}"/>
                </a:ext>
              </a:extLst>
            </p:cNvPr>
            <p:cNvSpPr/>
            <p:nvPr/>
          </p:nvSpPr>
          <p:spPr>
            <a:xfrm>
              <a:off x="4124168" y="1437785"/>
              <a:ext cx="92804" cy="93668"/>
            </a:xfrm>
            <a:custGeom>
              <a:avLst/>
              <a:gdLst/>
              <a:ahLst/>
              <a:cxnLst/>
              <a:rect l="l" t="t" r="r" b="b"/>
              <a:pathLst>
                <a:path w="2793" h="2819" extrusionOk="0">
                  <a:moveTo>
                    <a:pt x="2689" y="1"/>
                  </a:moveTo>
                  <a:cubicBezTo>
                    <a:pt x="2482" y="544"/>
                    <a:pt x="2146" y="983"/>
                    <a:pt x="1836" y="1293"/>
                  </a:cubicBezTo>
                  <a:cubicBezTo>
                    <a:pt x="1396" y="1733"/>
                    <a:pt x="853" y="2172"/>
                    <a:pt x="311" y="2483"/>
                  </a:cubicBezTo>
                  <a:cubicBezTo>
                    <a:pt x="207" y="2483"/>
                    <a:pt x="104" y="2586"/>
                    <a:pt x="0" y="2586"/>
                  </a:cubicBezTo>
                  <a:cubicBezTo>
                    <a:pt x="0" y="2715"/>
                    <a:pt x="104" y="2715"/>
                    <a:pt x="207" y="2819"/>
                  </a:cubicBezTo>
                  <a:cubicBezTo>
                    <a:pt x="207" y="2819"/>
                    <a:pt x="311" y="2715"/>
                    <a:pt x="440" y="2715"/>
                  </a:cubicBezTo>
                  <a:cubicBezTo>
                    <a:pt x="1086" y="2379"/>
                    <a:pt x="1603" y="1940"/>
                    <a:pt x="1939" y="1526"/>
                  </a:cubicBezTo>
                  <a:cubicBezTo>
                    <a:pt x="2379" y="1190"/>
                    <a:pt x="2585" y="776"/>
                    <a:pt x="2792" y="337"/>
                  </a:cubicBezTo>
                  <a:cubicBezTo>
                    <a:pt x="2792" y="234"/>
                    <a:pt x="2689" y="130"/>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9;p61">
              <a:extLst>
                <a:ext uri="{FF2B5EF4-FFF2-40B4-BE49-F238E27FC236}">
                  <a16:creationId xmlns:a16="http://schemas.microsoft.com/office/drawing/2014/main" xmlns="" id="{18E30988-D17D-F896-4589-EEAB4EEDB6A6}"/>
                </a:ext>
              </a:extLst>
            </p:cNvPr>
            <p:cNvSpPr/>
            <p:nvPr/>
          </p:nvSpPr>
          <p:spPr>
            <a:xfrm>
              <a:off x="4142211" y="1463570"/>
              <a:ext cx="85926" cy="81640"/>
            </a:xfrm>
            <a:custGeom>
              <a:avLst/>
              <a:gdLst/>
              <a:ahLst/>
              <a:cxnLst/>
              <a:rect l="l" t="t" r="r" b="b"/>
              <a:pathLst>
                <a:path w="2586" h="2457" extrusionOk="0">
                  <a:moveTo>
                    <a:pt x="2482" y="0"/>
                  </a:moveTo>
                  <a:cubicBezTo>
                    <a:pt x="2249" y="414"/>
                    <a:pt x="2042" y="750"/>
                    <a:pt x="1706" y="1060"/>
                  </a:cubicBezTo>
                  <a:cubicBezTo>
                    <a:pt x="1293" y="1500"/>
                    <a:pt x="853" y="1810"/>
                    <a:pt x="207" y="2146"/>
                  </a:cubicBezTo>
                  <a:cubicBezTo>
                    <a:pt x="104" y="2146"/>
                    <a:pt x="0" y="2249"/>
                    <a:pt x="0" y="2249"/>
                  </a:cubicBezTo>
                  <a:cubicBezTo>
                    <a:pt x="0" y="2353"/>
                    <a:pt x="104" y="2353"/>
                    <a:pt x="207" y="2456"/>
                  </a:cubicBezTo>
                  <a:lnTo>
                    <a:pt x="310" y="2353"/>
                  </a:lnTo>
                  <a:cubicBezTo>
                    <a:pt x="957" y="2043"/>
                    <a:pt x="1500" y="1707"/>
                    <a:pt x="1939" y="1164"/>
                  </a:cubicBezTo>
                  <a:cubicBezTo>
                    <a:pt x="2146" y="957"/>
                    <a:pt x="2353" y="750"/>
                    <a:pt x="2585" y="414"/>
                  </a:cubicBezTo>
                  <a:cubicBezTo>
                    <a:pt x="2482" y="311"/>
                    <a:pt x="2482" y="104"/>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0;p61">
              <a:extLst>
                <a:ext uri="{FF2B5EF4-FFF2-40B4-BE49-F238E27FC236}">
                  <a16:creationId xmlns:a16="http://schemas.microsoft.com/office/drawing/2014/main" xmlns="" id="{184B2B68-1EA5-2E25-5261-5D403089ED71}"/>
                </a:ext>
              </a:extLst>
            </p:cNvPr>
            <p:cNvSpPr/>
            <p:nvPr/>
          </p:nvSpPr>
          <p:spPr>
            <a:xfrm>
              <a:off x="4120745" y="1470448"/>
              <a:ext cx="10334" cy="10334"/>
            </a:xfrm>
            <a:custGeom>
              <a:avLst/>
              <a:gdLst/>
              <a:ahLst/>
              <a:cxnLst/>
              <a:rect l="l" t="t" r="r" b="b"/>
              <a:pathLst>
                <a:path w="311" h="311" extrusionOk="0">
                  <a:moveTo>
                    <a:pt x="103" y="0"/>
                  </a:moveTo>
                  <a:cubicBezTo>
                    <a:pt x="0" y="0"/>
                    <a:pt x="0" y="0"/>
                    <a:pt x="0" y="104"/>
                  </a:cubicBezTo>
                  <a:cubicBezTo>
                    <a:pt x="0" y="310"/>
                    <a:pt x="0" y="310"/>
                    <a:pt x="103" y="310"/>
                  </a:cubicBezTo>
                  <a:cubicBezTo>
                    <a:pt x="207" y="310"/>
                    <a:pt x="310" y="310"/>
                    <a:pt x="310" y="104"/>
                  </a:cubicBezTo>
                  <a:cubicBezTo>
                    <a:pt x="310" y="0"/>
                    <a:pt x="207"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1;p61">
              <a:extLst>
                <a:ext uri="{FF2B5EF4-FFF2-40B4-BE49-F238E27FC236}">
                  <a16:creationId xmlns:a16="http://schemas.microsoft.com/office/drawing/2014/main" xmlns="" id="{857A4F23-1BF8-4B90-4564-5CC83A535D46}"/>
                </a:ext>
              </a:extLst>
            </p:cNvPr>
            <p:cNvSpPr/>
            <p:nvPr/>
          </p:nvSpPr>
          <p:spPr>
            <a:xfrm>
              <a:off x="4163676" y="1430940"/>
              <a:ext cx="13789" cy="14620"/>
            </a:xfrm>
            <a:custGeom>
              <a:avLst/>
              <a:gdLst/>
              <a:ahLst/>
              <a:cxnLst/>
              <a:rect l="l" t="t" r="r" b="b"/>
              <a:pathLst>
                <a:path w="415" h="440" extrusionOk="0">
                  <a:moveTo>
                    <a:pt x="207" y="0"/>
                  </a:moveTo>
                  <a:cubicBezTo>
                    <a:pt x="104" y="0"/>
                    <a:pt x="1" y="104"/>
                    <a:pt x="1" y="207"/>
                  </a:cubicBezTo>
                  <a:cubicBezTo>
                    <a:pt x="1" y="336"/>
                    <a:pt x="104" y="440"/>
                    <a:pt x="207" y="440"/>
                  </a:cubicBezTo>
                  <a:cubicBezTo>
                    <a:pt x="311" y="440"/>
                    <a:pt x="414" y="336"/>
                    <a:pt x="414" y="207"/>
                  </a:cubicBezTo>
                  <a:cubicBezTo>
                    <a:pt x="414" y="104"/>
                    <a:pt x="311"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2;p61">
              <a:extLst>
                <a:ext uri="{FF2B5EF4-FFF2-40B4-BE49-F238E27FC236}">
                  <a16:creationId xmlns:a16="http://schemas.microsoft.com/office/drawing/2014/main" xmlns="" id="{1376B465-8EF3-A7CC-6436-B966D2812289}"/>
                </a:ext>
              </a:extLst>
            </p:cNvPr>
            <p:cNvSpPr/>
            <p:nvPr/>
          </p:nvSpPr>
          <p:spPr>
            <a:xfrm>
              <a:off x="4142211" y="1452405"/>
              <a:ext cx="24921" cy="21498"/>
            </a:xfrm>
            <a:custGeom>
              <a:avLst/>
              <a:gdLst/>
              <a:ahLst/>
              <a:cxnLst/>
              <a:rect l="l" t="t" r="r" b="b"/>
              <a:pathLst>
                <a:path w="750" h="647" extrusionOk="0">
                  <a:moveTo>
                    <a:pt x="647" y="0"/>
                  </a:moveTo>
                  <a:cubicBezTo>
                    <a:pt x="543" y="0"/>
                    <a:pt x="543" y="104"/>
                    <a:pt x="543" y="104"/>
                  </a:cubicBezTo>
                  <a:cubicBezTo>
                    <a:pt x="543" y="207"/>
                    <a:pt x="414" y="336"/>
                    <a:pt x="414" y="336"/>
                  </a:cubicBezTo>
                  <a:cubicBezTo>
                    <a:pt x="310" y="440"/>
                    <a:pt x="310" y="440"/>
                    <a:pt x="207" y="440"/>
                  </a:cubicBezTo>
                  <a:cubicBezTo>
                    <a:pt x="104" y="440"/>
                    <a:pt x="0" y="440"/>
                    <a:pt x="0" y="543"/>
                  </a:cubicBezTo>
                  <a:cubicBezTo>
                    <a:pt x="0" y="647"/>
                    <a:pt x="104" y="647"/>
                    <a:pt x="104" y="647"/>
                  </a:cubicBezTo>
                  <a:lnTo>
                    <a:pt x="207" y="647"/>
                  </a:lnTo>
                  <a:cubicBezTo>
                    <a:pt x="310" y="647"/>
                    <a:pt x="414" y="647"/>
                    <a:pt x="543" y="543"/>
                  </a:cubicBezTo>
                  <a:cubicBezTo>
                    <a:pt x="647" y="440"/>
                    <a:pt x="750" y="336"/>
                    <a:pt x="750" y="104"/>
                  </a:cubicBezTo>
                  <a:cubicBezTo>
                    <a:pt x="750" y="0"/>
                    <a:pt x="647"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E6B5AF20-8AE9-5AC5-1DE9-5EB5F5278C4E}"/>
              </a:ext>
            </a:extLst>
          </p:cNvPr>
          <p:cNvPicPr>
            <a:picLocks noChangeAspect="1"/>
          </p:cNvPicPr>
          <p:nvPr/>
        </p:nvPicPr>
        <p:blipFill rotWithShape="1">
          <a:blip r:embed="rId4"/>
          <a:srcRect t="12579" r="25262"/>
          <a:stretch/>
        </p:blipFill>
        <p:spPr>
          <a:xfrm>
            <a:off x="-34942" y="3218227"/>
            <a:ext cx="2056779" cy="2405813"/>
          </a:xfrm>
          <a:prstGeom prst="rect">
            <a:avLst/>
          </a:prstGeom>
        </p:spPr>
      </p:pic>
      <p:sp>
        <p:nvSpPr>
          <p:cNvPr id="16" name="TextBox 15">
            <a:extLst>
              <a:ext uri="{FF2B5EF4-FFF2-40B4-BE49-F238E27FC236}">
                <a16:creationId xmlns:a16="http://schemas.microsoft.com/office/drawing/2014/main" xmlns="" id="{262B856D-966C-BF44-567E-151C4DAD0A2E}"/>
              </a:ext>
            </a:extLst>
          </p:cNvPr>
          <p:cNvSpPr txBox="1"/>
          <p:nvPr/>
        </p:nvSpPr>
        <p:spPr>
          <a:xfrm>
            <a:off x="159156" y="1951934"/>
            <a:ext cx="1407363" cy="442674"/>
          </a:xfrm>
          <a:prstGeom prst="roundRect">
            <a:avLst/>
          </a:prstGeom>
          <a:noFill/>
          <a:ln w="28575">
            <a:solidFill>
              <a:srgbClr val="002060"/>
            </a:solidFill>
            <a:prstDash val="sysDot"/>
          </a:ln>
        </p:spPr>
        <p:txBody>
          <a:bodyPr wrap="none" rtlCol="0">
            <a:spAutoFit/>
          </a:bodyPr>
          <a:lstStyle/>
          <a:p>
            <a:r>
              <a:rPr lang="en-US" sz="2000" b="1">
                <a:solidFill>
                  <a:schemeClr val="tx1"/>
                </a:solidFill>
              </a:rPr>
              <a:t>Màu vàng</a:t>
            </a:r>
          </a:p>
        </p:txBody>
      </p:sp>
      <p:sp>
        <p:nvSpPr>
          <p:cNvPr id="141" name="TextBox 140">
            <a:extLst>
              <a:ext uri="{FF2B5EF4-FFF2-40B4-BE49-F238E27FC236}">
                <a16:creationId xmlns:a16="http://schemas.microsoft.com/office/drawing/2014/main" xmlns="" id="{683A2B9A-3073-D33B-E5C2-5045C35DBD3A}"/>
              </a:ext>
            </a:extLst>
          </p:cNvPr>
          <p:cNvSpPr txBox="1"/>
          <p:nvPr/>
        </p:nvSpPr>
        <p:spPr>
          <a:xfrm>
            <a:off x="3026726" y="4438930"/>
            <a:ext cx="1626166" cy="442674"/>
          </a:xfrm>
          <a:prstGeom prst="roundRect">
            <a:avLst/>
          </a:prstGeom>
          <a:noFill/>
          <a:ln w="28575">
            <a:solidFill>
              <a:srgbClr val="002060"/>
            </a:solidFill>
            <a:prstDash val="sysDot"/>
          </a:ln>
        </p:spPr>
        <p:txBody>
          <a:bodyPr wrap="none" rtlCol="0">
            <a:spAutoFit/>
          </a:bodyPr>
          <a:lstStyle/>
          <a:p>
            <a:r>
              <a:rPr lang="en-US" sz="2000" b="1">
                <a:solidFill>
                  <a:schemeClr val="tx1"/>
                </a:solidFill>
              </a:rPr>
              <a:t>Xanh lá cây</a:t>
            </a:r>
          </a:p>
        </p:txBody>
      </p:sp>
      <p:sp>
        <p:nvSpPr>
          <p:cNvPr id="142" name="TextBox 141">
            <a:extLst>
              <a:ext uri="{FF2B5EF4-FFF2-40B4-BE49-F238E27FC236}">
                <a16:creationId xmlns:a16="http://schemas.microsoft.com/office/drawing/2014/main" xmlns="" id="{7FC6C64D-D6A6-C0E9-95FE-61D371C332E5}"/>
              </a:ext>
            </a:extLst>
          </p:cNvPr>
          <p:cNvSpPr txBox="1"/>
          <p:nvPr/>
        </p:nvSpPr>
        <p:spPr>
          <a:xfrm>
            <a:off x="3496398" y="229567"/>
            <a:ext cx="882608" cy="442674"/>
          </a:xfrm>
          <a:prstGeom prst="roundRect">
            <a:avLst/>
          </a:prstGeom>
          <a:solidFill>
            <a:schemeClr val="accent2"/>
          </a:solidFill>
          <a:ln w="28575">
            <a:solidFill>
              <a:srgbClr val="002060"/>
            </a:solidFill>
            <a:prstDash val="sysDot"/>
          </a:ln>
        </p:spPr>
        <p:txBody>
          <a:bodyPr wrap="none" rtlCol="0">
            <a:spAutoFit/>
          </a:bodyPr>
          <a:lstStyle/>
          <a:p>
            <a:r>
              <a:rPr lang="en-US" sz="2000" b="1">
                <a:solidFill>
                  <a:schemeClr val="tx1"/>
                </a:solidFill>
              </a:rPr>
              <a:t>Hồng</a:t>
            </a:r>
          </a:p>
        </p:txBody>
      </p:sp>
      <p:sp>
        <p:nvSpPr>
          <p:cNvPr id="5" name="TextBox 4">
            <a:extLst>
              <a:ext uri="{FF2B5EF4-FFF2-40B4-BE49-F238E27FC236}">
                <a16:creationId xmlns:a16="http://schemas.microsoft.com/office/drawing/2014/main" xmlns="" id="{23BB75FA-ABA0-927C-1C3C-6EF78E45991F}"/>
              </a:ext>
            </a:extLst>
          </p:cNvPr>
          <p:cNvSpPr txBox="1"/>
          <p:nvPr/>
        </p:nvSpPr>
        <p:spPr>
          <a:xfrm>
            <a:off x="7596948" y="1941689"/>
            <a:ext cx="835378" cy="442674"/>
          </a:xfrm>
          <a:prstGeom prst="roundRect">
            <a:avLst/>
          </a:prstGeom>
          <a:noFill/>
          <a:ln w="28575">
            <a:solidFill>
              <a:srgbClr val="002060"/>
            </a:solidFill>
            <a:prstDash val="sysDot"/>
          </a:ln>
        </p:spPr>
        <p:txBody>
          <a:bodyPr wrap="square" rtlCol="0">
            <a:spAutoFit/>
          </a:bodyPr>
          <a:lstStyle/>
          <a:p>
            <a:pPr algn="ctr"/>
            <a:r>
              <a:rPr lang="en-US" sz="2000" b="1"/>
              <a:t>Đỏ</a:t>
            </a:r>
          </a:p>
        </p:txBody>
      </p:sp>
      <p:sp>
        <p:nvSpPr>
          <p:cNvPr id="6" name="Freeform: Shape 5">
            <a:extLst>
              <a:ext uri="{FF2B5EF4-FFF2-40B4-BE49-F238E27FC236}">
                <a16:creationId xmlns:a16="http://schemas.microsoft.com/office/drawing/2014/main" xmlns="" id="{4B08C557-9C2B-87BD-1FAD-1D3C2F71E951}"/>
              </a:ext>
            </a:extLst>
          </p:cNvPr>
          <p:cNvSpPr/>
          <p:nvPr/>
        </p:nvSpPr>
        <p:spPr>
          <a:xfrm>
            <a:off x="4113663" y="654756"/>
            <a:ext cx="277715" cy="1704622"/>
          </a:xfrm>
          <a:custGeom>
            <a:avLst/>
            <a:gdLst>
              <a:gd name="connsiteX0" fmla="*/ 108381 w 277715"/>
              <a:gd name="connsiteY0" fmla="*/ 1704622 h 1704622"/>
              <a:gd name="connsiteX1" fmla="*/ 6781 w 277715"/>
              <a:gd name="connsiteY1" fmla="*/ 677333 h 1704622"/>
              <a:gd name="connsiteX2" fmla="*/ 277715 w 277715"/>
              <a:gd name="connsiteY2" fmla="*/ 0 h 1704622"/>
            </a:gdLst>
            <a:ahLst/>
            <a:cxnLst>
              <a:cxn ang="0">
                <a:pos x="connsiteX0" y="connsiteY0"/>
              </a:cxn>
              <a:cxn ang="0">
                <a:pos x="connsiteX1" y="connsiteY1"/>
              </a:cxn>
              <a:cxn ang="0">
                <a:pos x="connsiteX2" y="connsiteY2"/>
              </a:cxn>
            </a:cxnLst>
            <a:rect l="l" t="t" r="r" b="b"/>
            <a:pathLst>
              <a:path w="277715" h="1704622">
                <a:moveTo>
                  <a:pt x="108381" y="1704622"/>
                </a:moveTo>
                <a:cubicBezTo>
                  <a:pt x="43470" y="1333029"/>
                  <a:pt x="-21441" y="961437"/>
                  <a:pt x="6781" y="677333"/>
                </a:cubicBezTo>
                <a:cubicBezTo>
                  <a:pt x="35003" y="393229"/>
                  <a:pt x="156359" y="196614"/>
                  <a:pt x="277715" y="0"/>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C7D3EC6C-2C83-8DCF-B5DF-06F116FCB24E}"/>
              </a:ext>
            </a:extLst>
          </p:cNvPr>
          <p:cNvSpPr/>
          <p:nvPr/>
        </p:nvSpPr>
        <p:spPr>
          <a:xfrm>
            <a:off x="1332089" y="2302933"/>
            <a:ext cx="1377244" cy="677744"/>
          </a:xfrm>
          <a:custGeom>
            <a:avLst/>
            <a:gdLst>
              <a:gd name="connsiteX0" fmla="*/ 1377244 w 1377244"/>
              <a:gd name="connsiteY0" fmla="*/ 0 h 677744"/>
              <a:gd name="connsiteX1" fmla="*/ 282222 w 1377244"/>
              <a:gd name="connsiteY1" fmla="*/ 677334 h 677744"/>
              <a:gd name="connsiteX2" fmla="*/ 0 w 1377244"/>
              <a:gd name="connsiteY2" fmla="*/ 79023 h 677744"/>
            </a:gdLst>
            <a:ahLst/>
            <a:cxnLst>
              <a:cxn ang="0">
                <a:pos x="connsiteX0" y="connsiteY0"/>
              </a:cxn>
              <a:cxn ang="0">
                <a:pos x="connsiteX1" y="connsiteY1"/>
              </a:cxn>
              <a:cxn ang="0">
                <a:pos x="connsiteX2" y="connsiteY2"/>
              </a:cxn>
            </a:cxnLst>
            <a:rect l="l" t="t" r="r" b="b"/>
            <a:pathLst>
              <a:path w="1377244" h="677744">
                <a:moveTo>
                  <a:pt x="1377244" y="0"/>
                </a:moveTo>
                <a:cubicBezTo>
                  <a:pt x="944503" y="332082"/>
                  <a:pt x="511763" y="664164"/>
                  <a:pt x="282222" y="677334"/>
                </a:cubicBezTo>
                <a:cubicBezTo>
                  <a:pt x="52681" y="690504"/>
                  <a:pt x="26340" y="384763"/>
                  <a:pt x="0" y="79023"/>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CD104BCA-DB63-B05F-B3AD-BB6C03404842}"/>
              </a:ext>
            </a:extLst>
          </p:cNvPr>
          <p:cNvSpPr/>
          <p:nvPr/>
        </p:nvSpPr>
        <p:spPr>
          <a:xfrm>
            <a:off x="5159022" y="2065867"/>
            <a:ext cx="2404534" cy="1388533"/>
          </a:xfrm>
          <a:custGeom>
            <a:avLst/>
            <a:gdLst>
              <a:gd name="connsiteX0" fmla="*/ 0 w 2404534"/>
              <a:gd name="connsiteY0" fmla="*/ 1388533 h 1388533"/>
              <a:gd name="connsiteX1" fmla="*/ 1117600 w 2404534"/>
              <a:gd name="connsiteY1" fmla="*/ 440266 h 1388533"/>
              <a:gd name="connsiteX2" fmla="*/ 2404534 w 2404534"/>
              <a:gd name="connsiteY2" fmla="*/ 0 h 1388533"/>
            </a:gdLst>
            <a:ahLst/>
            <a:cxnLst>
              <a:cxn ang="0">
                <a:pos x="connsiteX0" y="connsiteY0"/>
              </a:cxn>
              <a:cxn ang="0">
                <a:pos x="connsiteX1" y="connsiteY1"/>
              </a:cxn>
              <a:cxn ang="0">
                <a:pos x="connsiteX2" y="connsiteY2"/>
              </a:cxn>
            </a:cxnLst>
            <a:rect l="l" t="t" r="r" b="b"/>
            <a:pathLst>
              <a:path w="2404534" h="1388533">
                <a:moveTo>
                  <a:pt x="0" y="1388533"/>
                </a:moveTo>
                <a:cubicBezTo>
                  <a:pt x="358422" y="1030110"/>
                  <a:pt x="716844" y="671688"/>
                  <a:pt x="1117600" y="440266"/>
                </a:cubicBezTo>
                <a:cubicBezTo>
                  <a:pt x="1518356" y="208844"/>
                  <a:pt x="1961445" y="104422"/>
                  <a:pt x="2404534" y="0"/>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BF590909-DFC8-59C5-40A1-90FE198DA20C}"/>
              </a:ext>
            </a:extLst>
          </p:cNvPr>
          <p:cNvSpPr/>
          <p:nvPr/>
        </p:nvSpPr>
        <p:spPr>
          <a:xfrm>
            <a:off x="3488267" y="3239911"/>
            <a:ext cx="855175" cy="1196622"/>
          </a:xfrm>
          <a:custGeom>
            <a:avLst/>
            <a:gdLst>
              <a:gd name="connsiteX0" fmla="*/ 846666 w 855175"/>
              <a:gd name="connsiteY0" fmla="*/ 0 h 1196622"/>
              <a:gd name="connsiteX1" fmla="*/ 733777 w 855175"/>
              <a:gd name="connsiteY1" fmla="*/ 632178 h 1196622"/>
              <a:gd name="connsiteX2" fmla="*/ 0 w 855175"/>
              <a:gd name="connsiteY2" fmla="*/ 1196622 h 1196622"/>
            </a:gdLst>
            <a:ahLst/>
            <a:cxnLst>
              <a:cxn ang="0">
                <a:pos x="connsiteX0" y="connsiteY0"/>
              </a:cxn>
              <a:cxn ang="0">
                <a:pos x="connsiteX1" y="connsiteY1"/>
              </a:cxn>
              <a:cxn ang="0">
                <a:pos x="connsiteX2" y="connsiteY2"/>
              </a:cxn>
            </a:cxnLst>
            <a:rect l="l" t="t" r="r" b="b"/>
            <a:pathLst>
              <a:path w="855175" h="1196622">
                <a:moveTo>
                  <a:pt x="846666" y="0"/>
                </a:moveTo>
                <a:cubicBezTo>
                  <a:pt x="860777" y="216370"/>
                  <a:pt x="874888" y="432741"/>
                  <a:pt x="733777" y="632178"/>
                </a:cubicBezTo>
                <a:cubicBezTo>
                  <a:pt x="592666" y="831615"/>
                  <a:pt x="296333" y="1014118"/>
                  <a:pt x="0" y="1196622"/>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475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inVertical)">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circle(in)">
                                      <p:cBhvr>
                                        <p:cTn id="15" dur="2000"/>
                                        <p:tgtEl>
                                          <p:spTgt spid="1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circle(in)">
                                      <p:cBhvr>
                                        <p:cTn id="31" dur="2000"/>
                                        <p:tgtEl>
                                          <p:spTgt spid="14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1" grpId="0" animBg="1"/>
      <p:bldP spid="142" grpId="0" animBg="1"/>
      <p:bldP spid="5" grpId="0" animBg="1"/>
      <p:bldP spid="6" grpId="0" animBg="1"/>
      <p:bldP spid="8" grpId="0" animBg="1"/>
      <p:bldP spid="10" grpId="0" animBg="1"/>
      <p:bldP spid="11" grpId="0" animBg="1"/>
    </p:bldLst>
  </p:timing>
</p:sld>
</file>

<file path=ppt/theme/theme1.xml><?xml version="1.0" encoding="utf-8"?>
<a:theme xmlns:a="http://schemas.openxmlformats.org/drawingml/2006/main" name="Science Subject for Elementary - 3rd Grade: Physical, Life, and Earth by Slidesgo">
  <a:themeElements>
    <a:clrScheme name="Simple Light">
      <a:dk1>
        <a:srgbClr val="1C0505"/>
      </a:dk1>
      <a:lt1>
        <a:srgbClr val="5A1D1D"/>
      </a:lt1>
      <a:dk2>
        <a:srgbClr val="FFFFFF"/>
      </a:dk2>
      <a:lt2>
        <a:srgbClr val="FF6D5D"/>
      </a:lt2>
      <a:accent1>
        <a:srgbClr val="FFB348"/>
      </a:accent1>
      <a:accent2>
        <a:srgbClr val="F9EFD2"/>
      </a:accent2>
      <a:accent3>
        <a:srgbClr val="98DB7D"/>
      </a:accent3>
      <a:accent4>
        <a:srgbClr val="00A165"/>
      </a:accent4>
      <a:accent5>
        <a:srgbClr val="00D9F6"/>
      </a:accent5>
      <a:accent6>
        <a:srgbClr val="B8E5F4"/>
      </a:accent6>
      <a:hlink>
        <a:srgbClr val="1C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750</Words>
  <Application>Microsoft Office PowerPoint</Application>
  <PresentationFormat>On-screen Show (16:9)</PresentationFormat>
  <Paragraphs>120</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Bebas Neue</vt:lpstr>
      <vt:lpstr>Roboto Condensed Light</vt:lpstr>
      <vt:lpstr>Life Savers ExtraBold</vt:lpstr>
      <vt:lpstr>Quicksand</vt:lpstr>
      <vt:lpstr>Calibri</vt:lpstr>
      <vt:lpstr>Times New Roman</vt:lpstr>
      <vt:lpstr>Life Savers</vt:lpstr>
      <vt:lpstr>Wingdings</vt:lpstr>
      <vt:lpstr>Arial</vt:lpstr>
      <vt:lpstr>Science Subject for Elementary - 3rd Grade: Physical, Life, and Earth by Slidesgo</vt:lpstr>
      <vt:lpstr>PowerPoint Presentation</vt:lpstr>
      <vt:lpstr>KHỞI ĐỘNG</vt:lpstr>
      <vt:lpstr>PowerPoint Presentation</vt:lpstr>
      <vt:lpstr>CHỦ ĐỀ 3:  MÀU SẮC EM YÊU</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chú ý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đã đến với  buổi học ngày hôm nay!</dc:title>
  <cp:lastModifiedBy>Windows User</cp:lastModifiedBy>
  <cp:revision>10</cp:revision>
  <dcterms:modified xsi:type="dcterms:W3CDTF">2025-01-11T00:10:58Z</dcterms:modified>
</cp:coreProperties>
</file>