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4"/>
  </p:notesMasterIdLst>
  <p:sldIdLst>
    <p:sldId id="331" r:id="rId2"/>
    <p:sldId id="259" r:id="rId3"/>
    <p:sldId id="258" r:id="rId4"/>
    <p:sldId id="313" r:id="rId5"/>
    <p:sldId id="257" r:id="rId6"/>
    <p:sldId id="314" r:id="rId7"/>
    <p:sldId id="316" r:id="rId8"/>
    <p:sldId id="317" r:id="rId9"/>
    <p:sldId id="315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18" r:id="rId21"/>
    <p:sldId id="329" r:id="rId22"/>
    <p:sldId id="267" r:id="rId23"/>
  </p:sldIdLst>
  <p:sldSz cx="9144000" cy="5143500" type="screen16x9"/>
  <p:notesSz cx="6858000" cy="9144000"/>
  <p:embeddedFontLst>
    <p:embeddedFont>
      <p:font typeface="Roboto Condensed Light" panose="020B0604020202020204" charset="0"/>
      <p:regular r:id="rId25"/>
      <p:italic r:id="rId26"/>
    </p:embeddedFont>
    <p:embeddedFont>
      <p:font typeface="Patrick Hand" panose="020B060402020202020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tamaran" panose="020B060402020202020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48724C41-0E36-4FDF-BF88-E0D3529BC8E7}">
          <p14:sldIdLst>
            <p14:sldId id="331"/>
            <p14:sldId id="259"/>
            <p14:sldId id="258"/>
            <p14:sldId id="313"/>
            <p14:sldId id="257"/>
            <p14:sldId id="314"/>
            <p14:sldId id="316"/>
            <p14:sldId id="317"/>
            <p14:sldId id="315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18"/>
            <p14:sldId id="329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208E13-8676-43C5-BBD3-84110E62DE4C}">
  <a:tblStyle styleId="{EC208E13-8676-43C5-BBD3-84110E62DE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87281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fc75ee386a_2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fc75ee386a_2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5539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fc75ee386a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fc75ee386a_2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948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fc75ee386a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fc75ee386a_2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7018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fc75ee386a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fc75ee386a_2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9775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fc75ee386a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fc75ee386a_2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4279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fc75ee386a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fc75ee386a_2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7321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fc75ee386a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fc75ee386a_2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75045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fc75ee386a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fc75ee386a_2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757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fc75ee386a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fc75ee386a_2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57242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fc75ee386a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fc75ee386a_2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09188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fc75ee386a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fc75ee386a_2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3761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fc75ee386a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fc75ee386a_2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0848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fc75ee386a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fc75ee386a_2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11044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103675ac6b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103675ac6b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5840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fbf5403cab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fbf5403cab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9937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fc75ee386a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fc75ee386a_2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1369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fc75ee386a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fc75ee386a_2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2575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fc75ee386a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fc75ee386a_2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0821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fc75ee386a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fc75ee386a_2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1725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fc75ee386a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fc75ee386a_2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1487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fc75ee386a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fc75ee386a_2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9385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92025" y="4054663"/>
            <a:ext cx="1807250" cy="1098175"/>
          </a:xfrm>
          <a:custGeom>
            <a:avLst/>
            <a:gdLst/>
            <a:ahLst/>
            <a:cxnLst/>
            <a:rect l="l" t="t" r="r" b="b"/>
            <a:pathLst>
              <a:path w="72290" h="43927" fill="none" extrusionOk="0">
                <a:moveTo>
                  <a:pt x="1" y="2731"/>
                </a:moveTo>
                <a:cubicBezTo>
                  <a:pt x="5168" y="940"/>
                  <a:pt x="11511" y="1"/>
                  <a:pt x="18440" y="1674"/>
                </a:cubicBezTo>
                <a:cubicBezTo>
                  <a:pt x="35969" y="5902"/>
                  <a:pt x="24812" y="34706"/>
                  <a:pt x="42341" y="38612"/>
                </a:cubicBezTo>
                <a:cubicBezTo>
                  <a:pt x="58108" y="42135"/>
                  <a:pt x="64068" y="35705"/>
                  <a:pt x="72290" y="43926"/>
                </a:cubicBezTo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92029" y="-365106"/>
            <a:ext cx="2005136" cy="2016429"/>
          </a:xfrm>
          <a:custGeom>
            <a:avLst/>
            <a:gdLst/>
            <a:ahLst/>
            <a:cxnLst/>
            <a:rect l="l" t="t" r="r" b="b"/>
            <a:pathLst>
              <a:path w="67827" h="68209" fill="none" extrusionOk="0">
                <a:moveTo>
                  <a:pt x="65888" y="1"/>
                </a:moveTo>
                <a:cubicBezTo>
                  <a:pt x="66534" y="3348"/>
                  <a:pt x="67826" y="14917"/>
                  <a:pt x="56786" y="22639"/>
                </a:cubicBezTo>
                <a:cubicBezTo>
                  <a:pt x="43750" y="31712"/>
                  <a:pt x="25663" y="17236"/>
                  <a:pt x="14916" y="25105"/>
                </a:cubicBezTo>
                <a:cubicBezTo>
                  <a:pt x="5168" y="32269"/>
                  <a:pt x="19174" y="54555"/>
                  <a:pt x="0" y="68208"/>
                </a:cubicBezTo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4506367" flipH="1">
            <a:off x="8081879" y="-428668"/>
            <a:ext cx="1512818" cy="2076827"/>
          </a:xfrm>
          <a:custGeom>
            <a:avLst/>
            <a:gdLst/>
            <a:ahLst/>
            <a:cxnLst/>
            <a:rect l="l" t="t" r="r" b="b"/>
            <a:pathLst>
              <a:path w="19728" h="27083" fill="none" extrusionOk="0">
                <a:moveTo>
                  <a:pt x="1" y="0"/>
                </a:moveTo>
                <a:cubicBezTo>
                  <a:pt x="2979" y="608"/>
                  <a:pt x="5715" y="2493"/>
                  <a:pt x="7356" y="5077"/>
                </a:cubicBezTo>
                <a:cubicBezTo>
                  <a:pt x="10153" y="9514"/>
                  <a:pt x="9818" y="15685"/>
                  <a:pt x="13466" y="19454"/>
                </a:cubicBezTo>
                <a:cubicBezTo>
                  <a:pt x="14651" y="20669"/>
                  <a:pt x="16141" y="21521"/>
                  <a:pt x="17417" y="22676"/>
                </a:cubicBezTo>
                <a:cubicBezTo>
                  <a:pt x="18663" y="23800"/>
                  <a:pt x="19727" y="25381"/>
                  <a:pt x="19545" y="27083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711600" y="576228"/>
            <a:ext cx="5285700" cy="31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420625" y="588294"/>
            <a:ext cx="819000" cy="2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2"/>
          </p:nvPr>
        </p:nvSpPr>
        <p:spPr>
          <a:xfrm>
            <a:off x="831000" y="3937464"/>
            <a:ext cx="3621600" cy="3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 flipH="1">
            <a:off x="8432410" y="1100110"/>
            <a:ext cx="914663" cy="306979"/>
          </a:xfrm>
          <a:custGeom>
            <a:avLst/>
            <a:gdLst/>
            <a:ahLst/>
            <a:cxnLst/>
            <a:rect l="l" t="t" r="r" b="b"/>
            <a:pathLst>
              <a:path w="26257" h="8813" extrusionOk="0">
                <a:moveTo>
                  <a:pt x="11172" y="1"/>
                </a:moveTo>
                <a:cubicBezTo>
                  <a:pt x="11053" y="1"/>
                  <a:pt x="10930" y="6"/>
                  <a:pt x="10804" y="16"/>
                </a:cubicBezTo>
                <a:cubicBezTo>
                  <a:pt x="6604" y="360"/>
                  <a:pt x="6789" y="6012"/>
                  <a:pt x="6789" y="6012"/>
                </a:cubicBezTo>
                <a:cubicBezTo>
                  <a:pt x="5416" y="4793"/>
                  <a:pt x="4309" y="4331"/>
                  <a:pt x="3421" y="4331"/>
                </a:cubicBezTo>
                <a:cubicBezTo>
                  <a:pt x="652" y="4331"/>
                  <a:pt x="1" y="8812"/>
                  <a:pt x="1" y="8812"/>
                </a:cubicBezTo>
                <a:lnTo>
                  <a:pt x="26257" y="8812"/>
                </a:lnTo>
                <a:cubicBezTo>
                  <a:pt x="26257" y="8812"/>
                  <a:pt x="25913" y="7148"/>
                  <a:pt x="23483" y="6356"/>
                </a:cubicBezTo>
                <a:cubicBezTo>
                  <a:pt x="23182" y="6250"/>
                  <a:pt x="22916" y="6208"/>
                  <a:pt x="22683" y="6208"/>
                </a:cubicBezTo>
                <a:cubicBezTo>
                  <a:pt x="21749" y="6208"/>
                  <a:pt x="21344" y="6884"/>
                  <a:pt x="21344" y="6884"/>
                </a:cubicBezTo>
                <a:cubicBezTo>
                  <a:pt x="21344" y="6884"/>
                  <a:pt x="21396" y="3371"/>
                  <a:pt x="18940" y="3001"/>
                </a:cubicBezTo>
                <a:cubicBezTo>
                  <a:pt x="18786" y="2979"/>
                  <a:pt x="18637" y="2969"/>
                  <a:pt x="18494" y="2969"/>
                </a:cubicBezTo>
                <a:cubicBezTo>
                  <a:pt x="16355" y="2969"/>
                  <a:pt x="15427" y="5220"/>
                  <a:pt x="15427" y="5220"/>
                </a:cubicBezTo>
                <a:cubicBezTo>
                  <a:pt x="15427" y="5220"/>
                  <a:pt x="15029" y="1"/>
                  <a:pt x="1117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11600" y="2571600"/>
            <a:ext cx="4957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2629812" y="1529825"/>
            <a:ext cx="1121100" cy="7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150800" y="3668882"/>
            <a:ext cx="40791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-297350" y="-223137"/>
            <a:ext cx="2017900" cy="1310875"/>
          </a:xfrm>
          <a:custGeom>
            <a:avLst/>
            <a:gdLst/>
            <a:ahLst/>
            <a:cxnLst/>
            <a:rect l="l" t="t" r="r" b="b"/>
            <a:pathLst>
              <a:path w="80716" h="52435" fill="none" extrusionOk="0">
                <a:moveTo>
                  <a:pt x="1" y="0"/>
                </a:moveTo>
                <a:cubicBezTo>
                  <a:pt x="1" y="0"/>
                  <a:pt x="2712" y="11461"/>
                  <a:pt x="3698" y="15281"/>
                </a:cubicBezTo>
                <a:cubicBezTo>
                  <a:pt x="5176" y="21072"/>
                  <a:pt x="8380" y="26494"/>
                  <a:pt x="12385" y="30992"/>
                </a:cubicBezTo>
                <a:cubicBezTo>
                  <a:pt x="19101" y="38448"/>
                  <a:pt x="28158" y="43562"/>
                  <a:pt x="37524" y="47320"/>
                </a:cubicBezTo>
                <a:cubicBezTo>
                  <a:pt x="44609" y="50216"/>
                  <a:pt x="52249" y="52434"/>
                  <a:pt x="59890" y="51695"/>
                </a:cubicBezTo>
                <a:cubicBezTo>
                  <a:pt x="67530" y="50894"/>
                  <a:pt x="75170" y="46457"/>
                  <a:pt x="78004" y="39310"/>
                </a:cubicBezTo>
                <a:cubicBezTo>
                  <a:pt x="80653" y="32594"/>
                  <a:pt x="78682" y="25077"/>
                  <a:pt x="77634" y="17930"/>
                </a:cubicBezTo>
                <a:cubicBezTo>
                  <a:pt x="76710" y="11769"/>
                  <a:pt x="76957" y="4683"/>
                  <a:pt x="80715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6161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-82200" y="4174313"/>
            <a:ext cx="1284675" cy="1049000"/>
          </a:xfrm>
          <a:custGeom>
            <a:avLst/>
            <a:gdLst/>
            <a:ahLst/>
            <a:cxnLst/>
            <a:rect l="l" t="t" r="r" b="b"/>
            <a:pathLst>
              <a:path w="51387" h="41960" fill="none" extrusionOk="0">
                <a:moveTo>
                  <a:pt x="1" y="0"/>
                </a:moveTo>
                <a:cubicBezTo>
                  <a:pt x="925" y="2527"/>
                  <a:pt x="2280" y="4930"/>
                  <a:pt x="3882" y="6901"/>
                </a:cubicBezTo>
                <a:cubicBezTo>
                  <a:pt x="8750" y="12693"/>
                  <a:pt x="15527" y="15774"/>
                  <a:pt x="22120" y="18793"/>
                </a:cubicBezTo>
                <a:cubicBezTo>
                  <a:pt x="28651" y="21750"/>
                  <a:pt x="35490" y="24893"/>
                  <a:pt x="40234" y="30746"/>
                </a:cubicBezTo>
                <a:cubicBezTo>
                  <a:pt x="41713" y="32533"/>
                  <a:pt x="49785" y="40358"/>
                  <a:pt x="51387" y="4196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6161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 rot="1141175" flipH="1">
            <a:off x="8027353" y="-472836"/>
            <a:ext cx="2153062" cy="1243697"/>
          </a:xfrm>
          <a:custGeom>
            <a:avLst/>
            <a:gdLst/>
            <a:ahLst/>
            <a:cxnLst/>
            <a:rect l="l" t="t" r="r" b="b"/>
            <a:pathLst>
              <a:path w="213759" h="123476" extrusionOk="0">
                <a:moveTo>
                  <a:pt x="173597" y="1"/>
                </a:moveTo>
                <a:cubicBezTo>
                  <a:pt x="145422" y="1"/>
                  <a:pt x="142737" y="36330"/>
                  <a:pt x="116350" y="40510"/>
                </a:cubicBezTo>
                <a:cubicBezTo>
                  <a:pt x="113847" y="40906"/>
                  <a:pt x="111399" y="41080"/>
                  <a:pt x="108991" y="41080"/>
                </a:cubicBezTo>
                <a:cubicBezTo>
                  <a:pt x="92058" y="41080"/>
                  <a:pt x="77131" y="32494"/>
                  <a:pt x="59152" y="32494"/>
                </a:cubicBezTo>
                <a:cubicBezTo>
                  <a:pt x="52224" y="32494"/>
                  <a:pt x="44843" y="33769"/>
                  <a:pt x="36720" y="37301"/>
                </a:cubicBezTo>
                <a:cubicBezTo>
                  <a:pt x="7838" y="49853"/>
                  <a:pt x="0" y="120453"/>
                  <a:pt x="84941" y="123292"/>
                </a:cubicBezTo>
                <a:cubicBezTo>
                  <a:pt x="88549" y="123413"/>
                  <a:pt x="92136" y="123475"/>
                  <a:pt x="95696" y="123475"/>
                </a:cubicBezTo>
                <a:cubicBezTo>
                  <a:pt x="159166" y="123475"/>
                  <a:pt x="213759" y="103755"/>
                  <a:pt x="213759" y="45025"/>
                </a:cubicBezTo>
                <a:cubicBezTo>
                  <a:pt x="213759" y="24237"/>
                  <a:pt x="197089" y="1461"/>
                  <a:pt x="176357" y="98"/>
                </a:cubicBezTo>
                <a:lnTo>
                  <a:pt x="175250" y="41"/>
                </a:lnTo>
                <a:cubicBezTo>
                  <a:pt x="174689" y="14"/>
                  <a:pt x="174139" y="1"/>
                  <a:pt x="173597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4171500" y="422684"/>
            <a:ext cx="156100" cy="155775"/>
          </a:xfrm>
          <a:custGeom>
            <a:avLst/>
            <a:gdLst/>
            <a:ahLst/>
            <a:cxnLst/>
            <a:rect l="l" t="t" r="r" b="b"/>
            <a:pathLst>
              <a:path w="6244" h="6231" extrusionOk="0">
                <a:moveTo>
                  <a:pt x="2606" y="0"/>
                </a:moveTo>
                <a:cubicBezTo>
                  <a:pt x="2428" y="0"/>
                  <a:pt x="2253" y="123"/>
                  <a:pt x="2216" y="325"/>
                </a:cubicBezTo>
                <a:lnTo>
                  <a:pt x="1918" y="1778"/>
                </a:lnTo>
                <a:cubicBezTo>
                  <a:pt x="1894" y="1897"/>
                  <a:pt x="1811" y="2004"/>
                  <a:pt x="1692" y="2064"/>
                </a:cubicBezTo>
                <a:lnTo>
                  <a:pt x="322" y="2647"/>
                </a:lnTo>
                <a:cubicBezTo>
                  <a:pt x="25" y="2778"/>
                  <a:pt x="1" y="3195"/>
                  <a:pt x="287" y="3349"/>
                </a:cubicBezTo>
                <a:lnTo>
                  <a:pt x="1573" y="4088"/>
                </a:lnTo>
                <a:cubicBezTo>
                  <a:pt x="1692" y="4147"/>
                  <a:pt x="1763" y="4266"/>
                  <a:pt x="1775" y="4397"/>
                </a:cubicBezTo>
                <a:lnTo>
                  <a:pt x="1906" y="5874"/>
                </a:lnTo>
                <a:cubicBezTo>
                  <a:pt x="1930" y="6090"/>
                  <a:pt x="2116" y="6231"/>
                  <a:pt x="2307" y="6231"/>
                </a:cubicBezTo>
                <a:cubicBezTo>
                  <a:pt x="2400" y="6231"/>
                  <a:pt x="2495" y="6198"/>
                  <a:pt x="2573" y="6124"/>
                </a:cubicBezTo>
                <a:lnTo>
                  <a:pt x="3668" y="5123"/>
                </a:lnTo>
                <a:cubicBezTo>
                  <a:pt x="3739" y="5053"/>
                  <a:pt x="3830" y="5015"/>
                  <a:pt x="3925" y="5015"/>
                </a:cubicBezTo>
                <a:cubicBezTo>
                  <a:pt x="3958" y="5015"/>
                  <a:pt x="3992" y="5019"/>
                  <a:pt x="4025" y="5028"/>
                </a:cubicBezTo>
                <a:lnTo>
                  <a:pt x="5466" y="5362"/>
                </a:lnTo>
                <a:cubicBezTo>
                  <a:pt x="5496" y="5368"/>
                  <a:pt x="5525" y="5371"/>
                  <a:pt x="5554" y="5371"/>
                </a:cubicBezTo>
                <a:cubicBezTo>
                  <a:pt x="5833" y="5371"/>
                  <a:pt x="6037" y="5072"/>
                  <a:pt x="5918" y="4802"/>
                </a:cubicBezTo>
                <a:lnTo>
                  <a:pt x="5299" y="3457"/>
                </a:lnTo>
                <a:cubicBezTo>
                  <a:pt x="5240" y="3338"/>
                  <a:pt x="5252" y="3195"/>
                  <a:pt x="5323" y="3088"/>
                </a:cubicBezTo>
                <a:lnTo>
                  <a:pt x="6085" y="1814"/>
                </a:lnTo>
                <a:cubicBezTo>
                  <a:pt x="6244" y="1542"/>
                  <a:pt x="6046" y="1216"/>
                  <a:pt x="5740" y="1216"/>
                </a:cubicBezTo>
                <a:cubicBezTo>
                  <a:pt x="5724" y="1216"/>
                  <a:pt x="5708" y="1217"/>
                  <a:pt x="5692" y="1218"/>
                </a:cubicBezTo>
                <a:lnTo>
                  <a:pt x="4216" y="1385"/>
                </a:lnTo>
                <a:cubicBezTo>
                  <a:pt x="4196" y="1388"/>
                  <a:pt x="4177" y="1390"/>
                  <a:pt x="4158" y="1390"/>
                </a:cubicBezTo>
                <a:cubicBezTo>
                  <a:pt x="4050" y="1390"/>
                  <a:pt x="3952" y="1335"/>
                  <a:pt x="3870" y="1254"/>
                </a:cubicBezTo>
                <a:lnTo>
                  <a:pt x="2894" y="135"/>
                </a:lnTo>
                <a:cubicBezTo>
                  <a:pt x="2815" y="42"/>
                  <a:pt x="2710" y="0"/>
                  <a:pt x="26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8584800" y="2854459"/>
            <a:ext cx="161650" cy="149350"/>
          </a:xfrm>
          <a:custGeom>
            <a:avLst/>
            <a:gdLst/>
            <a:ahLst/>
            <a:cxnLst/>
            <a:rect l="l" t="t" r="r" b="b"/>
            <a:pathLst>
              <a:path w="6466" h="5974" extrusionOk="0">
                <a:moveTo>
                  <a:pt x="3233" y="0"/>
                </a:moveTo>
                <a:cubicBezTo>
                  <a:pt x="3093" y="0"/>
                  <a:pt x="2953" y="75"/>
                  <a:pt x="2882" y="224"/>
                </a:cubicBezTo>
                <a:lnTo>
                  <a:pt x="2227" y="1545"/>
                </a:lnTo>
                <a:cubicBezTo>
                  <a:pt x="2167" y="1664"/>
                  <a:pt x="2060" y="1748"/>
                  <a:pt x="1929" y="1772"/>
                </a:cubicBezTo>
                <a:lnTo>
                  <a:pt x="453" y="1986"/>
                </a:lnTo>
                <a:cubicBezTo>
                  <a:pt x="131" y="2033"/>
                  <a:pt x="0" y="2426"/>
                  <a:pt x="238" y="2665"/>
                </a:cubicBezTo>
                <a:lnTo>
                  <a:pt x="1298" y="3700"/>
                </a:lnTo>
                <a:cubicBezTo>
                  <a:pt x="1393" y="3784"/>
                  <a:pt x="1441" y="3915"/>
                  <a:pt x="1417" y="4046"/>
                </a:cubicBezTo>
                <a:lnTo>
                  <a:pt x="1167" y="5510"/>
                </a:lnTo>
                <a:cubicBezTo>
                  <a:pt x="1130" y="5764"/>
                  <a:pt x="1330" y="5974"/>
                  <a:pt x="1563" y="5974"/>
                </a:cubicBezTo>
                <a:cubicBezTo>
                  <a:pt x="1624" y="5974"/>
                  <a:pt x="1688" y="5959"/>
                  <a:pt x="1751" y="5927"/>
                </a:cubicBezTo>
                <a:lnTo>
                  <a:pt x="3060" y="5236"/>
                </a:lnTo>
                <a:cubicBezTo>
                  <a:pt x="3114" y="5206"/>
                  <a:pt x="3176" y="5192"/>
                  <a:pt x="3240" y="5192"/>
                </a:cubicBezTo>
                <a:cubicBezTo>
                  <a:pt x="3304" y="5192"/>
                  <a:pt x="3370" y="5206"/>
                  <a:pt x="3429" y="5236"/>
                </a:cubicBezTo>
                <a:lnTo>
                  <a:pt x="4739" y="5915"/>
                </a:lnTo>
                <a:cubicBezTo>
                  <a:pt x="4801" y="5947"/>
                  <a:pt x="4865" y="5962"/>
                  <a:pt x="4927" y="5962"/>
                </a:cubicBezTo>
                <a:cubicBezTo>
                  <a:pt x="5159" y="5962"/>
                  <a:pt x="5358" y="5752"/>
                  <a:pt x="5311" y="5498"/>
                </a:cubicBezTo>
                <a:lnTo>
                  <a:pt x="5061" y="4034"/>
                </a:lnTo>
                <a:cubicBezTo>
                  <a:pt x="5037" y="3915"/>
                  <a:pt x="5084" y="3784"/>
                  <a:pt x="5180" y="3688"/>
                </a:cubicBezTo>
                <a:lnTo>
                  <a:pt x="6239" y="2653"/>
                </a:lnTo>
                <a:cubicBezTo>
                  <a:pt x="6465" y="2426"/>
                  <a:pt x="6334" y="2022"/>
                  <a:pt x="6013" y="1974"/>
                </a:cubicBezTo>
                <a:lnTo>
                  <a:pt x="4549" y="1760"/>
                </a:lnTo>
                <a:cubicBezTo>
                  <a:pt x="4418" y="1748"/>
                  <a:pt x="4310" y="1664"/>
                  <a:pt x="4251" y="1545"/>
                </a:cubicBezTo>
                <a:lnTo>
                  <a:pt x="3584" y="224"/>
                </a:lnTo>
                <a:cubicBezTo>
                  <a:pt x="3513" y="75"/>
                  <a:pt x="3373" y="0"/>
                  <a:pt x="32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 rot="6181223">
            <a:off x="-264116" y="-32505"/>
            <a:ext cx="1807269" cy="1098186"/>
          </a:xfrm>
          <a:custGeom>
            <a:avLst/>
            <a:gdLst/>
            <a:ahLst/>
            <a:cxnLst/>
            <a:rect l="l" t="t" r="r" b="b"/>
            <a:pathLst>
              <a:path w="72290" h="43927" fill="none" extrusionOk="0">
                <a:moveTo>
                  <a:pt x="1" y="2731"/>
                </a:moveTo>
                <a:cubicBezTo>
                  <a:pt x="5168" y="940"/>
                  <a:pt x="11511" y="1"/>
                  <a:pt x="18440" y="1674"/>
                </a:cubicBezTo>
                <a:cubicBezTo>
                  <a:pt x="35969" y="5902"/>
                  <a:pt x="24812" y="34706"/>
                  <a:pt x="42341" y="38612"/>
                </a:cubicBezTo>
                <a:cubicBezTo>
                  <a:pt x="58108" y="42135"/>
                  <a:pt x="64068" y="35705"/>
                  <a:pt x="72290" y="43926"/>
                </a:cubicBezTo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rot="-475142" flipH="1">
            <a:off x="8056174" y="3090654"/>
            <a:ext cx="1512818" cy="2076827"/>
          </a:xfrm>
          <a:custGeom>
            <a:avLst/>
            <a:gdLst/>
            <a:ahLst/>
            <a:cxnLst/>
            <a:rect l="l" t="t" r="r" b="b"/>
            <a:pathLst>
              <a:path w="19728" h="27083" fill="none" extrusionOk="0">
                <a:moveTo>
                  <a:pt x="1" y="0"/>
                </a:moveTo>
                <a:cubicBezTo>
                  <a:pt x="2979" y="608"/>
                  <a:pt x="5715" y="2493"/>
                  <a:pt x="7356" y="5077"/>
                </a:cubicBezTo>
                <a:cubicBezTo>
                  <a:pt x="10153" y="9514"/>
                  <a:pt x="9818" y="15685"/>
                  <a:pt x="13466" y="19454"/>
                </a:cubicBezTo>
                <a:cubicBezTo>
                  <a:pt x="14651" y="20669"/>
                  <a:pt x="16141" y="21521"/>
                  <a:pt x="17417" y="22676"/>
                </a:cubicBezTo>
                <a:cubicBezTo>
                  <a:pt x="18663" y="23800"/>
                  <a:pt x="19727" y="25381"/>
                  <a:pt x="19545" y="27083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11600" y="540600"/>
            <a:ext cx="7720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11600" y="1202050"/>
            <a:ext cx="7720800" cy="34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1" name="Google Shape;31;p4"/>
          <p:cNvGrpSpPr/>
          <p:nvPr/>
        </p:nvGrpSpPr>
        <p:grpSpPr>
          <a:xfrm>
            <a:off x="7857038" y="270675"/>
            <a:ext cx="940075" cy="777350"/>
            <a:chOff x="7857038" y="270675"/>
            <a:chExt cx="940075" cy="777350"/>
          </a:xfrm>
        </p:grpSpPr>
        <p:sp>
          <p:nvSpPr>
            <p:cNvPr id="32" name="Google Shape;32;p4"/>
            <p:cNvSpPr/>
            <p:nvPr/>
          </p:nvSpPr>
          <p:spPr>
            <a:xfrm>
              <a:off x="8599538" y="892250"/>
              <a:ext cx="156100" cy="155775"/>
            </a:xfrm>
            <a:custGeom>
              <a:avLst/>
              <a:gdLst/>
              <a:ahLst/>
              <a:cxnLst/>
              <a:rect l="l" t="t" r="r" b="b"/>
              <a:pathLst>
                <a:path w="6244" h="6231" extrusionOk="0">
                  <a:moveTo>
                    <a:pt x="2606" y="0"/>
                  </a:moveTo>
                  <a:cubicBezTo>
                    <a:pt x="2428" y="0"/>
                    <a:pt x="2253" y="123"/>
                    <a:pt x="2216" y="325"/>
                  </a:cubicBezTo>
                  <a:lnTo>
                    <a:pt x="1918" y="1778"/>
                  </a:lnTo>
                  <a:cubicBezTo>
                    <a:pt x="1894" y="1897"/>
                    <a:pt x="1811" y="2004"/>
                    <a:pt x="1692" y="2064"/>
                  </a:cubicBezTo>
                  <a:lnTo>
                    <a:pt x="322" y="2647"/>
                  </a:lnTo>
                  <a:cubicBezTo>
                    <a:pt x="25" y="2778"/>
                    <a:pt x="1" y="3195"/>
                    <a:pt x="287" y="3349"/>
                  </a:cubicBezTo>
                  <a:lnTo>
                    <a:pt x="1573" y="4088"/>
                  </a:lnTo>
                  <a:cubicBezTo>
                    <a:pt x="1692" y="4147"/>
                    <a:pt x="1763" y="4266"/>
                    <a:pt x="1775" y="4397"/>
                  </a:cubicBezTo>
                  <a:lnTo>
                    <a:pt x="1906" y="5874"/>
                  </a:lnTo>
                  <a:cubicBezTo>
                    <a:pt x="1930" y="6090"/>
                    <a:pt x="2116" y="6231"/>
                    <a:pt x="2307" y="6231"/>
                  </a:cubicBezTo>
                  <a:cubicBezTo>
                    <a:pt x="2400" y="6231"/>
                    <a:pt x="2495" y="6198"/>
                    <a:pt x="2573" y="6124"/>
                  </a:cubicBezTo>
                  <a:lnTo>
                    <a:pt x="3668" y="5123"/>
                  </a:lnTo>
                  <a:cubicBezTo>
                    <a:pt x="3739" y="5053"/>
                    <a:pt x="3830" y="5015"/>
                    <a:pt x="3925" y="5015"/>
                  </a:cubicBezTo>
                  <a:cubicBezTo>
                    <a:pt x="3958" y="5015"/>
                    <a:pt x="3992" y="5019"/>
                    <a:pt x="4025" y="5028"/>
                  </a:cubicBezTo>
                  <a:lnTo>
                    <a:pt x="5466" y="5362"/>
                  </a:lnTo>
                  <a:cubicBezTo>
                    <a:pt x="5496" y="5368"/>
                    <a:pt x="5525" y="5371"/>
                    <a:pt x="5554" y="5371"/>
                  </a:cubicBezTo>
                  <a:cubicBezTo>
                    <a:pt x="5833" y="5371"/>
                    <a:pt x="6037" y="5072"/>
                    <a:pt x="5918" y="4802"/>
                  </a:cubicBezTo>
                  <a:lnTo>
                    <a:pt x="5299" y="3457"/>
                  </a:lnTo>
                  <a:cubicBezTo>
                    <a:pt x="5240" y="3338"/>
                    <a:pt x="5252" y="3195"/>
                    <a:pt x="5323" y="3088"/>
                  </a:cubicBezTo>
                  <a:lnTo>
                    <a:pt x="6085" y="1814"/>
                  </a:lnTo>
                  <a:cubicBezTo>
                    <a:pt x="6244" y="1542"/>
                    <a:pt x="6046" y="1216"/>
                    <a:pt x="5740" y="1216"/>
                  </a:cubicBezTo>
                  <a:cubicBezTo>
                    <a:pt x="5724" y="1216"/>
                    <a:pt x="5708" y="1217"/>
                    <a:pt x="5692" y="1218"/>
                  </a:cubicBezTo>
                  <a:lnTo>
                    <a:pt x="4216" y="1385"/>
                  </a:lnTo>
                  <a:cubicBezTo>
                    <a:pt x="4196" y="1388"/>
                    <a:pt x="4177" y="1390"/>
                    <a:pt x="4158" y="1390"/>
                  </a:cubicBezTo>
                  <a:cubicBezTo>
                    <a:pt x="4050" y="1390"/>
                    <a:pt x="3952" y="1335"/>
                    <a:pt x="3870" y="1254"/>
                  </a:cubicBezTo>
                  <a:lnTo>
                    <a:pt x="2894" y="135"/>
                  </a:lnTo>
                  <a:cubicBezTo>
                    <a:pt x="2815" y="42"/>
                    <a:pt x="2710" y="0"/>
                    <a:pt x="2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7857038" y="326050"/>
              <a:ext cx="125150" cy="125800"/>
            </a:xfrm>
            <a:custGeom>
              <a:avLst/>
              <a:gdLst/>
              <a:ahLst/>
              <a:cxnLst/>
              <a:rect l="l" t="t" r="r" b="b"/>
              <a:pathLst>
                <a:path w="5006" h="5032" extrusionOk="0">
                  <a:moveTo>
                    <a:pt x="2964" y="1"/>
                  </a:moveTo>
                  <a:cubicBezTo>
                    <a:pt x="2880" y="1"/>
                    <a:pt x="2796" y="32"/>
                    <a:pt x="2731" y="101"/>
                  </a:cubicBezTo>
                  <a:lnTo>
                    <a:pt x="1922" y="982"/>
                  </a:lnTo>
                  <a:cubicBezTo>
                    <a:pt x="1859" y="1045"/>
                    <a:pt x="1770" y="1080"/>
                    <a:pt x="1677" y="1080"/>
                  </a:cubicBezTo>
                  <a:cubicBezTo>
                    <a:pt x="1663" y="1080"/>
                    <a:pt x="1650" y="1079"/>
                    <a:pt x="1636" y="1077"/>
                  </a:cubicBezTo>
                  <a:lnTo>
                    <a:pt x="457" y="899"/>
                  </a:lnTo>
                  <a:cubicBezTo>
                    <a:pt x="442" y="897"/>
                    <a:pt x="426" y="896"/>
                    <a:pt x="411" y="896"/>
                  </a:cubicBezTo>
                  <a:cubicBezTo>
                    <a:pt x="172" y="896"/>
                    <a:pt x="1" y="1151"/>
                    <a:pt x="124" y="1375"/>
                  </a:cubicBezTo>
                  <a:lnTo>
                    <a:pt x="707" y="2423"/>
                  </a:lnTo>
                  <a:cubicBezTo>
                    <a:pt x="755" y="2518"/>
                    <a:pt x="767" y="2625"/>
                    <a:pt x="719" y="2720"/>
                  </a:cubicBezTo>
                  <a:lnTo>
                    <a:pt x="183" y="3792"/>
                  </a:lnTo>
                  <a:cubicBezTo>
                    <a:pt x="76" y="4008"/>
                    <a:pt x="232" y="4253"/>
                    <a:pt x="457" y="4253"/>
                  </a:cubicBezTo>
                  <a:cubicBezTo>
                    <a:pt x="480" y="4253"/>
                    <a:pt x="504" y="4250"/>
                    <a:pt x="529" y="4244"/>
                  </a:cubicBezTo>
                  <a:lnTo>
                    <a:pt x="1707" y="4018"/>
                  </a:lnTo>
                  <a:cubicBezTo>
                    <a:pt x="1730" y="4013"/>
                    <a:pt x="1752" y="4011"/>
                    <a:pt x="1774" y="4011"/>
                  </a:cubicBezTo>
                  <a:cubicBezTo>
                    <a:pt x="1858" y="4011"/>
                    <a:pt x="1937" y="4045"/>
                    <a:pt x="1993" y="4102"/>
                  </a:cubicBezTo>
                  <a:lnTo>
                    <a:pt x="2850" y="4935"/>
                  </a:lnTo>
                  <a:cubicBezTo>
                    <a:pt x="2916" y="5001"/>
                    <a:pt x="2998" y="5031"/>
                    <a:pt x="3078" y="5031"/>
                  </a:cubicBezTo>
                  <a:cubicBezTo>
                    <a:pt x="3228" y="5031"/>
                    <a:pt x="3371" y="4924"/>
                    <a:pt x="3386" y="4745"/>
                  </a:cubicBezTo>
                  <a:lnTo>
                    <a:pt x="3529" y="3566"/>
                  </a:lnTo>
                  <a:cubicBezTo>
                    <a:pt x="3553" y="3459"/>
                    <a:pt x="3612" y="3363"/>
                    <a:pt x="3708" y="3316"/>
                  </a:cubicBezTo>
                  <a:lnTo>
                    <a:pt x="4767" y="2756"/>
                  </a:lnTo>
                  <a:cubicBezTo>
                    <a:pt x="5006" y="2637"/>
                    <a:pt x="4994" y="2304"/>
                    <a:pt x="4755" y="2185"/>
                  </a:cubicBezTo>
                  <a:lnTo>
                    <a:pt x="3660" y="1685"/>
                  </a:lnTo>
                  <a:cubicBezTo>
                    <a:pt x="3565" y="1637"/>
                    <a:pt x="3505" y="1554"/>
                    <a:pt x="3482" y="1446"/>
                  </a:cubicBezTo>
                  <a:lnTo>
                    <a:pt x="3279" y="268"/>
                  </a:lnTo>
                  <a:cubicBezTo>
                    <a:pt x="3256" y="100"/>
                    <a:pt x="3112" y="1"/>
                    <a:pt x="2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8671963" y="270675"/>
              <a:ext cx="125150" cy="125800"/>
            </a:xfrm>
            <a:custGeom>
              <a:avLst/>
              <a:gdLst/>
              <a:ahLst/>
              <a:cxnLst/>
              <a:rect l="l" t="t" r="r" b="b"/>
              <a:pathLst>
                <a:path w="5006" h="5032" extrusionOk="0">
                  <a:moveTo>
                    <a:pt x="2964" y="1"/>
                  </a:moveTo>
                  <a:cubicBezTo>
                    <a:pt x="2880" y="1"/>
                    <a:pt x="2796" y="32"/>
                    <a:pt x="2731" y="101"/>
                  </a:cubicBezTo>
                  <a:lnTo>
                    <a:pt x="1922" y="982"/>
                  </a:lnTo>
                  <a:cubicBezTo>
                    <a:pt x="1859" y="1045"/>
                    <a:pt x="1770" y="1080"/>
                    <a:pt x="1677" y="1080"/>
                  </a:cubicBezTo>
                  <a:cubicBezTo>
                    <a:pt x="1663" y="1080"/>
                    <a:pt x="1650" y="1079"/>
                    <a:pt x="1636" y="1077"/>
                  </a:cubicBezTo>
                  <a:lnTo>
                    <a:pt x="457" y="899"/>
                  </a:lnTo>
                  <a:cubicBezTo>
                    <a:pt x="442" y="897"/>
                    <a:pt x="426" y="896"/>
                    <a:pt x="411" y="896"/>
                  </a:cubicBezTo>
                  <a:cubicBezTo>
                    <a:pt x="172" y="896"/>
                    <a:pt x="1" y="1151"/>
                    <a:pt x="124" y="1375"/>
                  </a:cubicBezTo>
                  <a:lnTo>
                    <a:pt x="707" y="2423"/>
                  </a:lnTo>
                  <a:cubicBezTo>
                    <a:pt x="755" y="2518"/>
                    <a:pt x="767" y="2625"/>
                    <a:pt x="719" y="2720"/>
                  </a:cubicBezTo>
                  <a:lnTo>
                    <a:pt x="183" y="3792"/>
                  </a:lnTo>
                  <a:cubicBezTo>
                    <a:pt x="76" y="4008"/>
                    <a:pt x="232" y="4253"/>
                    <a:pt x="457" y="4253"/>
                  </a:cubicBezTo>
                  <a:cubicBezTo>
                    <a:pt x="480" y="4253"/>
                    <a:pt x="504" y="4250"/>
                    <a:pt x="529" y="4244"/>
                  </a:cubicBezTo>
                  <a:lnTo>
                    <a:pt x="1707" y="4018"/>
                  </a:lnTo>
                  <a:cubicBezTo>
                    <a:pt x="1730" y="4013"/>
                    <a:pt x="1752" y="4011"/>
                    <a:pt x="1774" y="4011"/>
                  </a:cubicBezTo>
                  <a:cubicBezTo>
                    <a:pt x="1858" y="4011"/>
                    <a:pt x="1937" y="4045"/>
                    <a:pt x="1993" y="4102"/>
                  </a:cubicBezTo>
                  <a:lnTo>
                    <a:pt x="2850" y="4935"/>
                  </a:lnTo>
                  <a:cubicBezTo>
                    <a:pt x="2916" y="5001"/>
                    <a:pt x="2998" y="5031"/>
                    <a:pt x="3078" y="5031"/>
                  </a:cubicBezTo>
                  <a:cubicBezTo>
                    <a:pt x="3228" y="5031"/>
                    <a:pt x="3371" y="4924"/>
                    <a:pt x="3386" y="4745"/>
                  </a:cubicBezTo>
                  <a:lnTo>
                    <a:pt x="3529" y="3566"/>
                  </a:lnTo>
                  <a:cubicBezTo>
                    <a:pt x="3553" y="3459"/>
                    <a:pt x="3612" y="3363"/>
                    <a:pt x="3708" y="3316"/>
                  </a:cubicBezTo>
                  <a:lnTo>
                    <a:pt x="4767" y="2756"/>
                  </a:lnTo>
                  <a:cubicBezTo>
                    <a:pt x="5006" y="2637"/>
                    <a:pt x="4994" y="2304"/>
                    <a:pt x="4755" y="2185"/>
                  </a:cubicBezTo>
                  <a:lnTo>
                    <a:pt x="3660" y="1685"/>
                  </a:lnTo>
                  <a:cubicBezTo>
                    <a:pt x="3565" y="1637"/>
                    <a:pt x="3505" y="1554"/>
                    <a:pt x="3482" y="1446"/>
                  </a:cubicBezTo>
                  <a:lnTo>
                    <a:pt x="3279" y="268"/>
                  </a:lnTo>
                  <a:cubicBezTo>
                    <a:pt x="3256" y="100"/>
                    <a:pt x="3112" y="1"/>
                    <a:pt x="2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/>
          <p:nvPr/>
        </p:nvSpPr>
        <p:spPr>
          <a:xfrm>
            <a:off x="347900" y="4735925"/>
            <a:ext cx="161650" cy="149350"/>
          </a:xfrm>
          <a:custGeom>
            <a:avLst/>
            <a:gdLst/>
            <a:ahLst/>
            <a:cxnLst/>
            <a:rect l="l" t="t" r="r" b="b"/>
            <a:pathLst>
              <a:path w="6466" h="5974" extrusionOk="0">
                <a:moveTo>
                  <a:pt x="3233" y="0"/>
                </a:moveTo>
                <a:cubicBezTo>
                  <a:pt x="3093" y="0"/>
                  <a:pt x="2953" y="75"/>
                  <a:pt x="2882" y="224"/>
                </a:cubicBezTo>
                <a:lnTo>
                  <a:pt x="2227" y="1545"/>
                </a:lnTo>
                <a:cubicBezTo>
                  <a:pt x="2167" y="1664"/>
                  <a:pt x="2060" y="1748"/>
                  <a:pt x="1929" y="1772"/>
                </a:cubicBezTo>
                <a:lnTo>
                  <a:pt x="453" y="1986"/>
                </a:lnTo>
                <a:cubicBezTo>
                  <a:pt x="131" y="2033"/>
                  <a:pt x="0" y="2426"/>
                  <a:pt x="238" y="2665"/>
                </a:cubicBezTo>
                <a:lnTo>
                  <a:pt x="1298" y="3700"/>
                </a:lnTo>
                <a:cubicBezTo>
                  <a:pt x="1393" y="3784"/>
                  <a:pt x="1441" y="3915"/>
                  <a:pt x="1417" y="4046"/>
                </a:cubicBezTo>
                <a:lnTo>
                  <a:pt x="1167" y="5510"/>
                </a:lnTo>
                <a:cubicBezTo>
                  <a:pt x="1130" y="5764"/>
                  <a:pt x="1330" y="5974"/>
                  <a:pt x="1563" y="5974"/>
                </a:cubicBezTo>
                <a:cubicBezTo>
                  <a:pt x="1624" y="5974"/>
                  <a:pt x="1688" y="5959"/>
                  <a:pt x="1751" y="5927"/>
                </a:cubicBezTo>
                <a:lnTo>
                  <a:pt x="3060" y="5236"/>
                </a:lnTo>
                <a:cubicBezTo>
                  <a:pt x="3114" y="5206"/>
                  <a:pt x="3176" y="5192"/>
                  <a:pt x="3240" y="5192"/>
                </a:cubicBezTo>
                <a:cubicBezTo>
                  <a:pt x="3304" y="5192"/>
                  <a:pt x="3370" y="5206"/>
                  <a:pt x="3429" y="5236"/>
                </a:cubicBezTo>
                <a:lnTo>
                  <a:pt x="4739" y="5915"/>
                </a:lnTo>
                <a:cubicBezTo>
                  <a:pt x="4801" y="5947"/>
                  <a:pt x="4865" y="5962"/>
                  <a:pt x="4927" y="5962"/>
                </a:cubicBezTo>
                <a:cubicBezTo>
                  <a:pt x="5159" y="5962"/>
                  <a:pt x="5358" y="5752"/>
                  <a:pt x="5311" y="5498"/>
                </a:cubicBezTo>
                <a:lnTo>
                  <a:pt x="5061" y="4034"/>
                </a:lnTo>
                <a:cubicBezTo>
                  <a:pt x="5037" y="3915"/>
                  <a:pt x="5084" y="3784"/>
                  <a:pt x="5180" y="3688"/>
                </a:cubicBezTo>
                <a:lnTo>
                  <a:pt x="6239" y="2653"/>
                </a:lnTo>
                <a:cubicBezTo>
                  <a:pt x="6465" y="2426"/>
                  <a:pt x="6334" y="2022"/>
                  <a:pt x="6013" y="1974"/>
                </a:cubicBezTo>
                <a:lnTo>
                  <a:pt x="4549" y="1760"/>
                </a:lnTo>
                <a:cubicBezTo>
                  <a:pt x="4418" y="1748"/>
                  <a:pt x="4310" y="1664"/>
                  <a:pt x="4251" y="1545"/>
                </a:cubicBezTo>
                <a:lnTo>
                  <a:pt x="3584" y="224"/>
                </a:lnTo>
                <a:cubicBezTo>
                  <a:pt x="3513" y="75"/>
                  <a:pt x="3373" y="0"/>
                  <a:pt x="323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solidFill>
          <a:schemeClr val="lt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/>
          <p:nvPr/>
        </p:nvSpPr>
        <p:spPr>
          <a:xfrm>
            <a:off x="6605562" y="-300050"/>
            <a:ext cx="3387944" cy="1484048"/>
          </a:xfrm>
          <a:custGeom>
            <a:avLst/>
            <a:gdLst/>
            <a:ahLst/>
            <a:cxnLst/>
            <a:rect l="l" t="t" r="r" b="b"/>
            <a:pathLst>
              <a:path w="57874" h="25351" fill="none" extrusionOk="0">
                <a:moveTo>
                  <a:pt x="0" y="608"/>
                </a:moveTo>
                <a:cubicBezTo>
                  <a:pt x="7660" y="213"/>
                  <a:pt x="15867" y="0"/>
                  <a:pt x="22341" y="4894"/>
                </a:cubicBezTo>
                <a:cubicBezTo>
                  <a:pt x="26566" y="8085"/>
                  <a:pt x="29545" y="13131"/>
                  <a:pt x="33071" y="17386"/>
                </a:cubicBezTo>
                <a:cubicBezTo>
                  <a:pt x="36597" y="21642"/>
                  <a:pt x="41308" y="25350"/>
                  <a:pt x="46263" y="24621"/>
                </a:cubicBezTo>
                <a:cubicBezTo>
                  <a:pt x="51004" y="23922"/>
                  <a:pt x="54652" y="19514"/>
                  <a:pt x="57874" y="1535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3"/>
          <p:cNvSpPr/>
          <p:nvPr/>
        </p:nvSpPr>
        <p:spPr>
          <a:xfrm rot="1162476">
            <a:off x="-297198" y="-604966"/>
            <a:ext cx="1263088" cy="1579666"/>
          </a:xfrm>
          <a:custGeom>
            <a:avLst/>
            <a:gdLst/>
            <a:ahLst/>
            <a:cxnLst/>
            <a:rect l="l" t="t" r="r" b="b"/>
            <a:pathLst>
              <a:path w="32916" h="41166" fill="none" extrusionOk="0">
                <a:moveTo>
                  <a:pt x="23402" y="37202"/>
                </a:moveTo>
                <a:cubicBezTo>
                  <a:pt x="30478" y="33150"/>
                  <a:pt x="32916" y="20524"/>
                  <a:pt x="29010" y="11745"/>
                </a:cubicBezTo>
                <a:cubicBezTo>
                  <a:pt x="23637" y="1"/>
                  <a:pt x="19732" y="4464"/>
                  <a:pt x="10277" y="13566"/>
                </a:cubicBezTo>
                <a:cubicBezTo>
                  <a:pt x="1" y="21552"/>
                  <a:pt x="588" y="27219"/>
                  <a:pt x="3671" y="31476"/>
                </a:cubicBezTo>
                <a:cubicBezTo>
                  <a:pt x="8809" y="38230"/>
                  <a:pt x="17412" y="41166"/>
                  <a:pt x="23402" y="37202"/>
                </a:cubicBezTo>
                <a:close/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/>
          </p:nvPr>
        </p:nvSpPr>
        <p:spPr>
          <a:xfrm>
            <a:off x="2259175" y="540600"/>
            <a:ext cx="4625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2"/>
          </p:nvPr>
        </p:nvSpPr>
        <p:spPr>
          <a:xfrm>
            <a:off x="3017125" y="2073683"/>
            <a:ext cx="2159700" cy="3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"/>
          </p:nvPr>
        </p:nvSpPr>
        <p:spPr>
          <a:xfrm>
            <a:off x="3017125" y="2437313"/>
            <a:ext cx="2159700" cy="4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3" hasCustomPrompt="1"/>
          </p:nvPr>
        </p:nvSpPr>
        <p:spPr>
          <a:xfrm>
            <a:off x="3693637" y="1483475"/>
            <a:ext cx="806700" cy="4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4"/>
          </p:nvPr>
        </p:nvSpPr>
        <p:spPr>
          <a:xfrm>
            <a:off x="5891400" y="2073683"/>
            <a:ext cx="2159700" cy="3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5"/>
          </p:nvPr>
        </p:nvSpPr>
        <p:spPr>
          <a:xfrm>
            <a:off x="5891400" y="2437313"/>
            <a:ext cx="2159700" cy="4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6" hasCustomPrompt="1"/>
          </p:nvPr>
        </p:nvSpPr>
        <p:spPr>
          <a:xfrm>
            <a:off x="6567899" y="1489738"/>
            <a:ext cx="806700" cy="4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7"/>
          </p:nvPr>
        </p:nvSpPr>
        <p:spPr>
          <a:xfrm>
            <a:off x="3017125" y="3786633"/>
            <a:ext cx="2159700" cy="3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8"/>
          </p:nvPr>
        </p:nvSpPr>
        <p:spPr>
          <a:xfrm>
            <a:off x="3017125" y="4150388"/>
            <a:ext cx="2159700" cy="4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9" hasCustomPrompt="1"/>
          </p:nvPr>
        </p:nvSpPr>
        <p:spPr>
          <a:xfrm>
            <a:off x="3693625" y="3199378"/>
            <a:ext cx="806700" cy="4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13"/>
          </p:nvPr>
        </p:nvSpPr>
        <p:spPr>
          <a:xfrm>
            <a:off x="5891400" y="3786633"/>
            <a:ext cx="2159700" cy="3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14"/>
          </p:nvPr>
        </p:nvSpPr>
        <p:spPr>
          <a:xfrm>
            <a:off x="5891400" y="4150388"/>
            <a:ext cx="2159700" cy="4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15" hasCustomPrompt="1"/>
          </p:nvPr>
        </p:nvSpPr>
        <p:spPr>
          <a:xfrm>
            <a:off x="6567900" y="3199378"/>
            <a:ext cx="806700" cy="4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21" name="Google Shape;121;p13"/>
          <p:cNvSpPr/>
          <p:nvPr/>
        </p:nvSpPr>
        <p:spPr>
          <a:xfrm>
            <a:off x="8519088" y="4689900"/>
            <a:ext cx="156100" cy="155775"/>
          </a:xfrm>
          <a:custGeom>
            <a:avLst/>
            <a:gdLst/>
            <a:ahLst/>
            <a:cxnLst/>
            <a:rect l="l" t="t" r="r" b="b"/>
            <a:pathLst>
              <a:path w="6244" h="6231" extrusionOk="0">
                <a:moveTo>
                  <a:pt x="2606" y="0"/>
                </a:moveTo>
                <a:cubicBezTo>
                  <a:pt x="2428" y="0"/>
                  <a:pt x="2253" y="123"/>
                  <a:pt x="2216" y="325"/>
                </a:cubicBezTo>
                <a:lnTo>
                  <a:pt x="1918" y="1778"/>
                </a:lnTo>
                <a:cubicBezTo>
                  <a:pt x="1894" y="1897"/>
                  <a:pt x="1811" y="2004"/>
                  <a:pt x="1692" y="2064"/>
                </a:cubicBezTo>
                <a:lnTo>
                  <a:pt x="322" y="2647"/>
                </a:lnTo>
                <a:cubicBezTo>
                  <a:pt x="25" y="2778"/>
                  <a:pt x="1" y="3195"/>
                  <a:pt x="287" y="3349"/>
                </a:cubicBezTo>
                <a:lnTo>
                  <a:pt x="1573" y="4088"/>
                </a:lnTo>
                <a:cubicBezTo>
                  <a:pt x="1692" y="4147"/>
                  <a:pt x="1763" y="4266"/>
                  <a:pt x="1775" y="4397"/>
                </a:cubicBezTo>
                <a:lnTo>
                  <a:pt x="1906" y="5874"/>
                </a:lnTo>
                <a:cubicBezTo>
                  <a:pt x="1930" y="6090"/>
                  <a:pt x="2116" y="6231"/>
                  <a:pt x="2307" y="6231"/>
                </a:cubicBezTo>
                <a:cubicBezTo>
                  <a:pt x="2400" y="6231"/>
                  <a:pt x="2495" y="6198"/>
                  <a:pt x="2573" y="6124"/>
                </a:cubicBezTo>
                <a:lnTo>
                  <a:pt x="3668" y="5123"/>
                </a:lnTo>
                <a:cubicBezTo>
                  <a:pt x="3739" y="5053"/>
                  <a:pt x="3830" y="5015"/>
                  <a:pt x="3925" y="5015"/>
                </a:cubicBezTo>
                <a:cubicBezTo>
                  <a:pt x="3958" y="5015"/>
                  <a:pt x="3992" y="5019"/>
                  <a:pt x="4025" y="5028"/>
                </a:cubicBezTo>
                <a:lnTo>
                  <a:pt x="5466" y="5362"/>
                </a:lnTo>
                <a:cubicBezTo>
                  <a:pt x="5496" y="5368"/>
                  <a:pt x="5525" y="5371"/>
                  <a:pt x="5554" y="5371"/>
                </a:cubicBezTo>
                <a:cubicBezTo>
                  <a:pt x="5833" y="5371"/>
                  <a:pt x="6037" y="5072"/>
                  <a:pt x="5918" y="4802"/>
                </a:cubicBezTo>
                <a:lnTo>
                  <a:pt x="5299" y="3457"/>
                </a:lnTo>
                <a:cubicBezTo>
                  <a:pt x="5240" y="3338"/>
                  <a:pt x="5252" y="3195"/>
                  <a:pt x="5323" y="3088"/>
                </a:cubicBezTo>
                <a:lnTo>
                  <a:pt x="6085" y="1814"/>
                </a:lnTo>
                <a:cubicBezTo>
                  <a:pt x="6244" y="1542"/>
                  <a:pt x="6046" y="1216"/>
                  <a:pt x="5740" y="1216"/>
                </a:cubicBezTo>
                <a:cubicBezTo>
                  <a:pt x="5724" y="1216"/>
                  <a:pt x="5708" y="1217"/>
                  <a:pt x="5692" y="1218"/>
                </a:cubicBezTo>
                <a:lnTo>
                  <a:pt x="4216" y="1385"/>
                </a:lnTo>
                <a:cubicBezTo>
                  <a:pt x="4196" y="1388"/>
                  <a:pt x="4177" y="1390"/>
                  <a:pt x="4158" y="1390"/>
                </a:cubicBezTo>
                <a:cubicBezTo>
                  <a:pt x="4050" y="1390"/>
                  <a:pt x="3952" y="1335"/>
                  <a:pt x="3870" y="1254"/>
                </a:cubicBezTo>
                <a:lnTo>
                  <a:pt x="2894" y="135"/>
                </a:lnTo>
                <a:cubicBezTo>
                  <a:pt x="2815" y="42"/>
                  <a:pt x="2710" y="0"/>
                  <a:pt x="26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3"/>
          <p:cNvSpPr/>
          <p:nvPr/>
        </p:nvSpPr>
        <p:spPr>
          <a:xfrm>
            <a:off x="2042713" y="196263"/>
            <a:ext cx="125150" cy="125800"/>
          </a:xfrm>
          <a:custGeom>
            <a:avLst/>
            <a:gdLst/>
            <a:ahLst/>
            <a:cxnLst/>
            <a:rect l="l" t="t" r="r" b="b"/>
            <a:pathLst>
              <a:path w="5006" h="5032" extrusionOk="0">
                <a:moveTo>
                  <a:pt x="2964" y="1"/>
                </a:moveTo>
                <a:cubicBezTo>
                  <a:pt x="2880" y="1"/>
                  <a:pt x="2796" y="32"/>
                  <a:pt x="2731" y="101"/>
                </a:cubicBezTo>
                <a:lnTo>
                  <a:pt x="1922" y="982"/>
                </a:lnTo>
                <a:cubicBezTo>
                  <a:pt x="1859" y="1045"/>
                  <a:pt x="1770" y="1080"/>
                  <a:pt x="1677" y="1080"/>
                </a:cubicBezTo>
                <a:cubicBezTo>
                  <a:pt x="1663" y="1080"/>
                  <a:pt x="1650" y="1079"/>
                  <a:pt x="1636" y="1077"/>
                </a:cubicBezTo>
                <a:lnTo>
                  <a:pt x="457" y="899"/>
                </a:lnTo>
                <a:cubicBezTo>
                  <a:pt x="442" y="897"/>
                  <a:pt x="426" y="896"/>
                  <a:pt x="411" y="896"/>
                </a:cubicBezTo>
                <a:cubicBezTo>
                  <a:pt x="172" y="896"/>
                  <a:pt x="1" y="1151"/>
                  <a:pt x="124" y="1375"/>
                </a:cubicBezTo>
                <a:lnTo>
                  <a:pt x="707" y="2423"/>
                </a:lnTo>
                <a:cubicBezTo>
                  <a:pt x="755" y="2518"/>
                  <a:pt x="767" y="2625"/>
                  <a:pt x="719" y="2720"/>
                </a:cubicBezTo>
                <a:lnTo>
                  <a:pt x="183" y="3792"/>
                </a:lnTo>
                <a:cubicBezTo>
                  <a:pt x="76" y="4008"/>
                  <a:pt x="232" y="4253"/>
                  <a:pt x="457" y="4253"/>
                </a:cubicBezTo>
                <a:cubicBezTo>
                  <a:pt x="480" y="4253"/>
                  <a:pt x="504" y="4250"/>
                  <a:pt x="529" y="4244"/>
                </a:cubicBezTo>
                <a:lnTo>
                  <a:pt x="1707" y="4018"/>
                </a:lnTo>
                <a:cubicBezTo>
                  <a:pt x="1730" y="4013"/>
                  <a:pt x="1752" y="4011"/>
                  <a:pt x="1774" y="4011"/>
                </a:cubicBezTo>
                <a:cubicBezTo>
                  <a:pt x="1858" y="4011"/>
                  <a:pt x="1937" y="4045"/>
                  <a:pt x="1993" y="4102"/>
                </a:cubicBezTo>
                <a:lnTo>
                  <a:pt x="2850" y="4935"/>
                </a:lnTo>
                <a:cubicBezTo>
                  <a:pt x="2916" y="5001"/>
                  <a:pt x="2998" y="5031"/>
                  <a:pt x="3078" y="5031"/>
                </a:cubicBezTo>
                <a:cubicBezTo>
                  <a:pt x="3228" y="5031"/>
                  <a:pt x="3371" y="4924"/>
                  <a:pt x="3386" y="4745"/>
                </a:cubicBezTo>
                <a:lnTo>
                  <a:pt x="3529" y="3566"/>
                </a:lnTo>
                <a:cubicBezTo>
                  <a:pt x="3553" y="3459"/>
                  <a:pt x="3612" y="3363"/>
                  <a:pt x="3708" y="3316"/>
                </a:cubicBezTo>
                <a:lnTo>
                  <a:pt x="4767" y="2756"/>
                </a:lnTo>
                <a:cubicBezTo>
                  <a:pt x="5006" y="2637"/>
                  <a:pt x="4994" y="2304"/>
                  <a:pt x="4755" y="2185"/>
                </a:cubicBezTo>
                <a:lnTo>
                  <a:pt x="3660" y="1685"/>
                </a:lnTo>
                <a:cubicBezTo>
                  <a:pt x="3565" y="1637"/>
                  <a:pt x="3505" y="1554"/>
                  <a:pt x="3482" y="1446"/>
                </a:cubicBezTo>
                <a:lnTo>
                  <a:pt x="3279" y="268"/>
                </a:lnTo>
                <a:cubicBezTo>
                  <a:pt x="3256" y="100"/>
                  <a:pt x="3112" y="1"/>
                  <a:pt x="29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3"/>
          <p:cNvSpPr/>
          <p:nvPr/>
        </p:nvSpPr>
        <p:spPr>
          <a:xfrm>
            <a:off x="7681763" y="477700"/>
            <a:ext cx="125150" cy="125800"/>
          </a:xfrm>
          <a:custGeom>
            <a:avLst/>
            <a:gdLst/>
            <a:ahLst/>
            <a:cxnLst/>
            <a:rect l="l" t="t" r="r" b="b"/>
            <a:pathLst>
              <a:path w="5006" h="5032" extrusionOk="0">
                <a:moveTo>
                  <a:pt x="2964" y="1"/>
                </a:moveTo>
                <a:cubicBezTo>
                  <a:pt x="2880" y="1"/>
                  <a:pt x="2796" y="32"/>
                  <a:pt x="2731" y="101"/>
                </a:cubicBezTo>
                <a:lnTo>
                  <a:pt x="1922" y="982"/>
                </a:lnTo>
                <a:cubicBezTo>
                  <a:pt x="1859" y="1045"/>
                  <a:pt x="1770" y="1080"/>
                  <a:pt x="1677" y="1080"/>
                </a:cubicBezTo>
                <a:cubicBezTo>
                  <a:pt x="1663" y="1080"/>
                  <a:pt x="1650" y="1079"/>
                  <a:pt x="1636" y="1077"/>
                </a:cubicBezTo>
                <a:lnTo>
                  <a:pt x="457" y="899"/>
                </a:lnTo>
                <a:cubicBezTo>
                  <a:pt x="442" y="897"/>
                  <a:pt x="426" y="896"/>
                  <a:pt x="411" y="896"/>
                </a:cubicBezTo>
                <a:cubicBezTo>
                  <a:pt x="172" y="896"/>
                  <a:pt x="1" y="1151"/>
                  <a:pt x="124" y="1375"/>
                </a:cubicBezTo>
                <a:lnTo>
                  <a:pt x="707" y="2423"/>
                </a:lnTo>
                <a:cubicBezTo>
                  <a:pt x="755" y="2518"/>
                  <a:pt x="767" y="2625"/>
                  <a:pt x="719" y="2720"/>
                </a:cubicBezTo>
                <a:lnTo>
                  <a:pt x="183" y="3792"/>
                </a:lnTo>
                <a:cubicBezTo>
                  <a:pt x="76" y="4008"/>
                  <a:pt x="232" y="4253"/>
                  <a:pt x="457" y="4253"/>
                </a:cubicBezTo>
                <a:cubicBezTo>
                  <a:pt x="480" y="4253"/>
                  <a:pt x="504" y="4250"/>
                  <a:pt x="529" y="4244"/>
                </a:cubicBezTo>
                <a:lnTo>
                  <a:pt x="1707" y="4018"/>
                </a:lnTo>
                <a:cubicBezTo>
                  <a:pt x="1730" y="4013"/>
                  <a:pt x="1752" y="4011"/>
                  <a:pt x="1774" y="4011"/>
                </a:cubicBezTo>
                <a:cubicBezTo>
                  <a:pt x="1858" y="4011"/>
                  <a:pt x="1937" y="4045"/>
                  <a:pt x="1993" y="4102"/>
                </a:cubicBezTo>
                <a:lnTo>
                  <a:pt x="2850" y="4935"/>
                </a:lnTo>
                <a:cubicBezTo>
                  <a:pt x="2916" y="5001"/>
                  <a:pt x="2998" y="5031"/>
                  <a:pt x="3078" y="5031"/>
                </a:cubicBezTo>
                <a:cubicBezTo>
                  <a:pt x="3228" y="5031"/>
                  <a:pt x="3371" y="4924"/>
                  <a:pt x="3386" y="4745"/>
                </a:cubicBezTo>
                <a:lnTo>
                  <a:pt x="3529" y="3566"/>
                </a:lnTo>
                <a:cubicBezTo>
                  <a:pt x="3553" y="3459"/>
                  <a:pt x="3612" y="3363"/>
                  <a:pt x="3708" y="3316"/>
                </a:cubicBezTo>
                <a:lnTo>
                  <a:pt x="4767" y="2756"/>
                </a:lnTo>
                <a:cubicBezTo>
                  <a:pt x="5006" y="2637"/>
                  <a:pt x="4994" y="2304"/>
                  <a:pt x="4755" y="2185"/>
                </a:cubicBezTo>
                <a:lnTo>
                  <a:pt x="3660" y="1685"/>
                </a:lnTo>
                <a:cubicBezTo>
                  <a:pt x="3565" y="1637"/>
                  <a:pt x="3505" y="1554"/>
                  <a:pt x="3482" y="1446"/>
                </a:cubicBezTo>
                <a:lnTo>
                  <a:pt x="3279" y="268"/>
                </a:lnTo>
                <a:cubicBezTo>
                  <a:pt x="3256" y="100"/>
                  <a:pt x="3112" y="1"/>
                  <a:pt x="296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13"/>
          <p:cNvGrpSpPr/>
          <p:nvPr/>
        </p:nvGrpSpPr>
        <p:grpSpPr>
          <a:xfrm>
            <a:off x="8267185" y="1240061"/>
            <a:ext cx="659943" cy="589220"/>
            <a:chOff x="8267185" y="1240061"/>
            <a:chExt cx="659943" cy="589220"/>
          </a:xfrm>
        </p:grpSpPr>
        <p:sp>
          <p:nvSpPr>
            <p:cNvPr id="125" name="Google Shape;125;p13"/>
            <p:cNvSpPr/>
            <p:nvPr/>
          </p:nvSpPr>
          <p:spPr>
            <a:xfrm rot="-287922" flipH="1">
              <a:off x="8288671" y="1264922"/>
              <a:ext cx="616971" cy="539499"/>
            </a:xfrm>
            <a:custGeom>
              <a:avLst/>
              <a:gdLst/>
              <a:ahLst/>
              <a:cxnLst/>
              <a:rect l="l" t="t" r="r" b="b"/>
              <a:pathLst>
                <a:path w="12627" h="11042" extrusionOk="0">
                  <a:moveTo>
                    <a:pt x="12627" y="0"/>
                  </a:moveTo>
                  <a:lnTo>
                    <a:pt x="1" y="4808"/>
                  </a:lnTo>
                  <a:lnTo>
                    <a:pt x="3408" y="5864"/>
                  </a:lnTo>
                  <a:lnTo>
                    <a:pt x="3699" y="10487"/>
                  </a:lnTo>
                  <a:lnTo>
                    <a:pt x="5680" y="8638"/>
                  </a:lnTo>
                  <a:lnTo>
                    <a:pt x="7106" y="11041"/>
                  </a:lnTo>
                  <a:lnTo>
                    <a:pt x="126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 rot="-287922" flipH="1">
              <a:off x="8292103" y="1275342"/>
              <a:ext cx="453091" cy="514972"/>
            </a:xfrm>
            <a:custGeom>
              <a:avLst/>
              <a:gdLst/>
              <a:ahLst/>
              <a:cxnLst/>
              <a:rect l="l" t="t" r="r" b="b"/>
              <a:pathLst>
                <a:path w="9273" h="10540" extrusionOk="0">
                  <a:moveTo>
                    <a:pt x="9087" y="1"/>
                  </a:moveTo>
                  <a:cubicBezTo>
                    <a:pt x="9087" y="1"/>
                    <a:pt x="9061" y="1"/>
                    <a:pt x="9061" y="27"/>
                  </a:cubicBezTo>
                  <a:lnTo>
                    <a:pt x="80" y="5653"/>
                  </a:lnTo>
                  <a:cubicBezTo>
                    <a:pt x="1" y="5706"/>
                    <a:pt x="1" y="5785"/>
                    <a:pt x="27" y="5838"/>
                  </a:cubicBezTo>
                  <a:cubicBezTo>
                    <a:pt x="54" y="5891"/>
                    <a:pt x="107" y="5917"/>
                    <a:pt x="159" y="5917"/>
                  </a:cubicBezTo>
                  <a:cubicBezTo>
                    <a:pt x="186" y="5917"/>
                    <a:pt x="186" y="5891"/>
                    <a:pt x="212" y="5891"/>
                  </a:cubicBezTo>
                  <a:lnTo>
                    <a:pt x="8057" y="952"/>
                  </a:lnTo>
                  <a:lnTo>
                    <a:pt x="1744" y="6921"/>
                  </a:lnTo>
                  <a:cubicBezTo>
                    <a:pt x="1744" y="6921"/>
                    <a:pt x="1744" y="6921"/>
                    <a:pt x="1744" y="6947"/>
                  </a:cubicBezTo>
                  <a:lnTo>
                    <a:pt x="1718" y="6947"/>
                  </a:lnTo>
                  <a:lnTo>
                    <a:pt x="1718" y="6974"/>
                  </a:lnTo>
                  <a:lnTo>
                    <a:pt x="291" y="10355"/>
                  </a:lnTo>
                  <a:cubicBezTo>
                    <a:pt x="265" y="10408"/>
                    <a:pt x="291" y="10487"/>
                    <a:pt x="371" y="10513"/>
                  </a:cubicBezTo>
                  <a:cubicBezTo>
                    <a:pt x="397" y="10540"/>
                    <a:pt x="424" y="10540"/>
                    <a:pt x="424" y="10540"/>
                  </a:cubicBezTo>
                  <a:cubicBezTo>
                    <a:pt x="476" y="10540"/>
                    <a:pt x="529" y="10487"/>
                    <a:pt x="556" y="10461"/>
                  </a:cubicBezTo>
                  <a:lnTo>
                    <a:pt x="1823" y="7370"/>
                  </a:lnTo>
                  <a:lnTo>
                    <a:pt x="2299" y="8612"/>
                  </a:lnTo>
                  <a:cubicBezTo>
                    <a:pt x="2299" y="8664"/>
                    <a:pt x="2378" y="8691"/>
                    <a:pt x="2431" y="8691"/>
                  </a:cubicBezTo>
                  <a:lnTo>
                    <a:pt x="2457" y="8691"/>
                  </a:lnTo>
                  <a:cubicBezTo>
                    <a:pt x="2537" y="8664"/>
                    <a:pt x="2563" y="8585"/>
                    <a:pt x="2537" y="8506"/>
                  </a:cubicBezTo>
                  <a:lnTo>
                    <a:pt x="2008" y="7053"/>
                  </a:lnTo>
                  <a:lnTo>
                    <a:pt x="9219" y="212"/>
                  </a:lnTo>
                  <a:lnTo>
                    <a:pt x="9246" y="212"/>
                  </a:lnTo>
                  <a:cubicBezTo>
                    <a:pt x="9246" y="212"/>
                    <a:pt x="9246" y="212"/>
                    <a:pt x="9246" y="186"/>
                  </a:cubicBezTo>
                  <a:cubicBezTo>
                    <a:pt x="9246" y="186"/>
                    <a:pt x="9246" y="186"/>
                    <a:pt x="9272" y="159"/>
                  </a:cubicBezTo>
                  <a:cubicBezTo>
                    <a:pt x="9272" y="159"/>
                    <a:pt x="9272" y="159"/>
                    <a:pt x="9272" y="133"/>
                  </a:cubicBezTo>
                  <a:cubicBezTo>
                    <a:pt x="9272" y="133"/>
                    <a:pt x="9272" y="133"/>
                    <a:pt x="9272" y="106"/>
                  </a:cubicBezTo>
                  <a:cubicBezTo>
                    <a:pt x="9272" y="80"/>
                    <a:pt x="9246" y="80"/>
                    <a:pt x="9246" y="80"/>
                  </a:cubicBezTo>
                  <a:cubicBezTo>
                    <a:pt x="9246" y="53"/>
                    <a:pt x="9246" y="53"/>
                    <a:pt x="9246" y="53"/>
                  </a:cubicBezTo>
                  <a:cubicBezTo>
                    <a:pt x="9246" y="53"/>
                    <a:pt x="9246" y="27"/>
                    <a:pt x="9246" y="27"/>
                  </a:cubicBezTo>
                  <a:lnTo>
                    <a:pt x="9219" y="27"/>
                  </a:lnTo>
                  <a:cubicBezTo>
                    <a:pt x="9219" y="27"/>
                    <a:pt x="9219" y="27"/>
                    <a:pt x="91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" name="Google Shape;127;p13"/>
          <p:cNvSpPr/>
          <p:nvPr/>
        </p:nvSpPr>
        <p:spPr>
          <a:xfrm>
            <a:off x="386963" y="1620538"/>
            <a:ext cx="125150" cy="125800"/>
          </a:xfrm>
          <a:custGeom>
            <a:avLst/>
            <a:gdLst/>
            <a:ahLst/>
            <a:cxnLst/>
            <a:rect l="l" t="t" r="r" b="b"/>
            <a:pathLst>
              <a:path w="5006" h="5032" extrusionOk="0">
                <a:moveTo>
                  <a:pt x="2964" y="1"/>
                </a:moveTo>
                <a:cubicBezTo>
                  <a:pt x="2880" y="1"/>
                  <a:pt x="2796" y="32"/>
                  <a:pt x="2731" y="101"/>
                </a:cubicBezTo>
                <a:lnTo>
                  <a:pt x="1922" y="982"/>
                </a:lnTo>
                <a:cubicBezTo>
                  <a:pt x="1859" y="1045"/>
                  <a:pt x="1770" y="1080"/>
                  <a:pt x="1677" y="1080"/>
                </a:cubicBezTo>
                <a:cubicBezTo>
                  <a:pt x="1663" y="1080"/>
                  <a:pt x="1650" y="1079"/>
                  <a:pt x="1636" y="1077"/>
                </a:cubicBezTo>
                <a:lnTo>
                  <a:pt x="457" y="899"/>
                </a:lnTo>
                <a:cubicBezTo>
                  <a:pt x="442" y="897"/>
                  <a:pt x="426" y="896"/>
                  <a:pt x="411" y="896"/>
                </a:cubicBezTo>
                <a:cubicBezTo>
                  <a:pt x="172" y="896"/>
                  <a:pt x="1" y="1151"/>
                  <a:pt x="124" y="1375"/>
                </a:cubicBezTo>
                <a:lnTo>
                  <a:pt x="707" y="2423"/>
                </a:lnTo>
                <a:cubicBezTo>
                  <a:pt x="755" y="2518"/>
                  <a:pt x="767" y="2625"/>
                  <a:pt x="719" y="2720"/>
                </a:cubicBezTo>
                <a:lnTo>
                  <a:pt x="183" y="3792"/>
                </a:lnTo>
                <a:cubicBezTo>
                  <a:pt x="76" y="4008"/>
                  <a:pt x="232" y="4253"/>
                  <a:pt x="457" y="4253"/>
                </a:cubicBezTo>
                <a:cubicBezTo>
                  <a:pt x="480" y="4253"/>
                  <a:pt x="504" y="4250"/>
                  <a:pt x="529" y="4244"/>
                </a:cubicBezTo>
                <a:lnTo>
                  <a:pt x="1707" y="4018"/>
                </a:lnTo>
                <a:cubicBezTo>
                  <a:pt x="1730" y="4013"/>
                  <a:pt x="1752" y="4011"/>
                  <a:pt x="1774" y="4011"/>
                </a:cubicBezTo>
                <a:cubicBezTo>
                  <a:pt x="1858" y="4011"/>
                  <a:pt x="1937" y="4045"/>
                  <a:pt x="1993" y="4102"/>
                </a:cubicBezTo>
                <a:lnTo>
                  <a:pt x="2850" y="4935"/>
                </a:lnTo>
                <a:cubicBezTo>
                  <a:pt x="2916" y="5001"/>
                  <a:pt x="2998" y="5031"/>
                  <a:pt x="3078" y="5031"/>
                </a:cubicBezTo>
                <a:cubicBezTo>
                  <a:pt x="3228" y="5031"/>
                  <a:pt x="3371" y="4924"/>
                  <a:pt x="3386" y="4745"/>
                </a:cubicBezTo>
                <a:lnTo>
                  <a:pt x="3529" y="3566"/>
                </a:lnTo>
                <a:cubicBezTo>
                  <a:pt x="3553" y="3459"/>
                  <a:pt x="3612" y="3363"/>
                  <a:pt x="3708" y="3316"/>
                </a:cubicBezTo>
                <a:lnTo>
                  <a:pt x="4767" y="2756"/>
                </a:lnTo>
                <a:cubicBezTo>
                  <a:pt x="5006" y="2637"/>
                  <a:pt x="4994" y="2304"/>
                  <a:pt x="4755" y="2185"/>
                </a:cubicBezTo>
                <a:lnTo>
                  <a:pt x="3660" y="1685"/>
                </a:lnTo>
                <a:cubicBezTo>
                  <a:pt x="3565" y="1637"/>
                  <a:pt x="3505" y="1554"/>
                  <a:pt x="3482" y="1446"/>
                </a:cubicBezTo>
                <a:lnTo>
                  <a:pt x="3279" y="268"/>
                </a:lnTo>
                <a:cubicBezTo>
                  <a:pt x="3256" y="100"/>
                  <a:pt x="3112" y="1"/>
                  <a:pt x="29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BLANK_2">
    <p:bg>
      <p:bgPr>
        <a:solidFill>
          <a:schemeClr val="accent5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/>
          <p:nvPr/>
        </p:nvSpPr>
        <p:spPr>
          <a:xfrm rot="10800000">
            <a:off x="7671450" y="-96762"/>
            <a:ext cx="1807250" cy="1098175"/>
          </a:xfrm>
          <a:custGeom>
            <a:avLst/>
            <a:gdLst/>
            <a:ahLst/>
            <a:cxnLst/>
            <a:rect l="l" t="t" r="r" b="b"/>
            <a:pathLst>
              <a:path w="72290" h="43927" fill="none" extrusionOk="0">
                <a:moveTo>
                  <a:pt x="1" y="2731"/>
                </a:moveTo>
                <a:cubicBezTo>
                  <a:pt x="5168" y="940"/>
                  <a:pt x="11511" y="1"/>
                  <a:pt x="18440" y="1674"/>
                </a:cubicBezTo>
                <a:cubicBezTo>
                  <a:pt x="35969" y="5902"/>
                  <a:pt x="24812" y="34706"/>
                  <a:pt x="42341" y="38612"/>
                </a:cubicBezTo>
                <a:cubicBezTo>
                  <a:pt x="58108" y="42135"/>
                  <a:pt x="64068" y="35705"/>
                  <a:pt x="72290" y="43926"/>
                </a:cubicBezTo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4"/>
          <p:cNvSpPr/>
          <p:nvPr/>
        </p:nvSpPr>
        <p:spPr>
          <a:xfrm rot="-475142" flipH="1">
            <a:off x="8056174" y="3090654"/>
            <a:ext cx="1512818" cy="2076827"/>
          </a:xfrm>
          <a:custGeom>
            <a:avLst/>
            <a:gdLst/>
            <a:ahLst/>
            <a:cxnLst/>
            <a:rect l="l" t="t" r="r" b="b"/>
            <a:pathLst>
              <a:path w="19728" h="27083" fill="none" extrusionOk="0">
                <a:moveTo>
                  <a:pt x="1" y="0"/>
                </a:moveTo>
                <a:cubicBezTo>
                  <a:pt x="2979" y="608"/>
                  <a:pt x="5715" y="2493"/>
                  <a:pt x="7356" y="5077"/>
                </a:cubicBezTo>
                <a:cubicBezTo>
                  <a:pt x="10153" y="9514"/>
                  <a:pt x="9818" y="15685"/>
                  <a:pt x="13466" y="19454"/>
                </a:cubicBezTo>
                <a:cubicBezTo>
                  <a:pt x="14651" y="20669"/>
                  <a:pt x="16141" y="21521"/>
                  <a:pt x="17417" y="22676"/>
                </a:cubicBezTo>
                <a:cubicBezTo>
                  <a:pt x="18663" y="23800"/>
                  <a:pt x="19727" y="25381"/>
                  <a:pt x="19545" y="27083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title"/>
          </p:nvPr>
        </p:nvSpPr>
        <p:spPr>
          <a:xfrm>
            <a:off x="2017750" y="2000567"/>
            <a:ext cx="448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title" idx="2" hasCustomPrompt="1"/>
          </p:nvPr>
        </p:nvSpPr>
        <p:spPr>
          <a:xfrm>
            <a:off x="751362" y="2465740"/>
            <a:ext cx="1121100" cy="7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33" name="Google Shape;133;p14"/>
          <p:cNvSpPr txBox="1">
            <a:spLocks noGrp="1"/>
          </p:cNvSpPr>
          <p:nvPr>
            <p:ph type="subTitle" idx="1"/>
          </p:nvPr>
        </p:nvSpPr>
        <p:spPr>
          <a:xfrm>
            <a:off x="2317998" y="3097842"/>
            <a:ext cx="39171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4" name="Google Shape;134;p14"/>
          <p:cNvSpPr/>
          <p:nvPr/>
        </p:nvSpPr>
        <p:spPr>
          <a:xfrm>
            <a:off x="414013" y="2083096"/>
            <a:ext cx="125150" cy="125800"/>
          </a:xfrm>
          <a:custGeom>
            <a:avLst/>
            <a:gdLst/>
            <a:ahLst/>
            <a:cxnLst/>
            <a:rect l="l" t="t" r="r" b="b"/>
            <a:pathLst>
              <a:path w="5006" h="5032" extrusionOk="0">
                <a:moveTo>
                  <a:pt x="2964" y="1"/>
                </a:moveTo>
                <a:cubicBezTo>
                  <a:pt x="2880" y="1"/>
                  <a:pt x="2796" y="32"/>
                  <a:pt x="2731" y="101"/>
                </a:cubicBezTo>
                <a:lnTo>
                  <a:pt x="1922" y="982"/>
                </a:lnTo>
                <a:cubicBezTo>
                  <a:pt x="1859" y="1045"/>
                  <a:pt x="1770" y="1080"/>
                  <a:pt x="1677" y="1080"/>
                </a:cubicBezTo>
                <a:cubicBezTo>
                  <a:pt x="1663" y="1080"/>
                  <a:pt x="1650" y="1079"/>
                  <a:pt x="1636" y="1077"/>
                </a:cubicBezTo>
                <a:lnTo>
                  <a:pt x="457" y="899"/>
                </a:lnTo>
                <a:cubicBezTo>
                  <a:pt x="442" y="897"/>
                  <a:pt x="426" y="896"/>
                  <a:pt x="411" y="896"/>
                </a:cubicBezTo>
                <a:cubicBezTo>
                  <a:pt x="172" y="896"/>
                  <a:pt x="1" y="1151"/>
                  <a:pt x="124" y="1375"/>
                </a:cubicBezTo>
                <a:lnTo>
                  <a:pt x="707" y="2423"/>
                </a:lnTo>
                <a:cubicBezTo>
                  <a:pt x="755" y="2518"/>
                  <a:pt x="767" y="2625"/>
                  <a:pt x="719" y="2720"/>
                </a:cubicBezTo>
                <a:lnTo>
                  <a:pt x="183" y="3792"/>
                </a:lnTo>
                <a:cubicBezTo>
                  <a:pt x="76" y="4008"/>
                  <a:pt x="232" y="4253"/>
                  <a:pt x="457" y="4253"/>
                </a:cubicBezTo>
                <a:cubicBezTo>
                  <a:pt x="480" y="4253"/>
                  <a:pt x="504" y="4250"/>
                  <a:pt x="529" y="4244"/>
                </a:cubicBezTo>
                <a:lnTo>
                  <a:pt x="1707" y="4018"/>
                </a:lnTo>
                <a:cubicBezTo>
                  <a:pt x="1730" y="4013"/>
                  <a:pt x="1752" y="4011"/>
                  <a:pt x="1774" y="4011"/>
                </a:cubicBezTo>
                <a:cubicBezTo>
                  <a:pt x="1858" y="4011"/>
                  <a:pt x="1937" y="4045"/>
                  <a:pt x="1993" y="4102"/>
                </a:cubicBezTo>
                <a:lnTo>
                  <a:pt x="2850" y="4935"/>
                </a:lnTo>
                <a:cubicBezTo>
                  <a:pt x="2916" y="5001"/>
                  <a:pt x="2998" y="5031"/>
                  <a:pt x="3078" y="5031"/>
                </a:cubicBezTo>
                <a:cubicBezTo>
                  <a:pt x="3228" y="5031"/>
                  <a:pt x="3371" y="4924"/>
                  <a:pt x="3386" y="4745"/>
                </a:cubicBezTo>
                <a:lnTo>
                  <a:pt x="3529" y="3566"/>
                </a:lnTo>
                <a:cubicBezTo>
                  <a:pt x="3553" y="3459"/>
                  <a:pt x="3612" y="3363"/>
                  <a:pt x="3708" y="3316"/>
                </a:cubicBezTo>
                <a:lnTo>
                  <a:pt x="4767" y="2756"/>
                </a:lnTo>
                <a:cubicBezTo>
                  <a:pt x="5006" y="2637"/>
                  <a:pt x="4994" y="2304"/>
                  <a:pt x="4755" y="2185"/>
                </a:cubicBezTo>
                <a:lnTo>
                  <a:pt x="3660" y="1685"/>
                </a:lnTo>
                <a:cubicBezTo>
                  <a:pt x="3565" y="1637"/>
                  <a:pt x="3505" y="1554"/>
                  <a:pt x="3482" y="1446"/>
                </a:cubicBezTo>
                <a:lnTo>
                  <a:pt x="3279" y="268"/>
                </a:lnTo>
                <a:cubicBezTo>
                  <a:pt x="3256" y="100"/>
                  <a:pt x="3112" y="1"/>
                  <a:pt x="2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4"/>
          <p:cNvSpPr/>
          <p:nvPr/>
        </p:nvSpPr>
        <p:spPr>
          <a:xfrm flipH="1">
            <a:off x="151050" y="263050"/>
            <a:ext cx="1121108" cy="376293"/>
          </a:xfrm>
          <a:custGeom>
            <a:avLst/>
            <a:gdLst/>
            <a:ahLst/>
            <a:cxnLst/>
            <a:rect l="l" t="t" r="r" b="b"/>
            <a:pathLst>
              <a:path w="26257" h="8813" extrusionOk="0">
                <a:moveTo>
                  <a:pt x="11172" y="1"/>
                </a:moveTo>
                <a:cubicBezTo>
                  <a:pt x="11053" y="1"/>
                  <a:pt x="10930" y="6"/>
                  <a:pt x="10804" y="16"/>
                </a:cubicBezTo>
                <a:cubicBezTo>
                  <a:pt x="6604" y="360"/>
                  <a:pt x="6789" y="6012"/>
                  <a:pt x="6789" y="6012"/>
                </a:cubicBezTo>
                <a:cubicBezTo>
                  <a:pt x="5416" y="4793"/>
                  <a:pt x="4309" y="4331"/>
                  <a:pt x="3421" y="4331"/>
                </a:cubicBezTo>
                <a:cubicBezTo>
                  <a:pt x="652" y="4331"/>
                  <a:pt x="1" y="8812"/>
                  <a:pt x="1" y="8812"/>
                </a:cubicBezTo>
                <a:lnTo>
                  <a:pt x="26257" y="8812"/>
                </a:lnTo>
                <a:cubicBezTo>
                  <a:pt x="26257" y="8812"/>
                  <a:pt x="25913" y="7148"/>
                  <a:pt x="23483" y="6356"/>
                </a:cubicBezTo>
                <a:cubicBezTo>
                  <a:pt x="23182" y="6250"/>
                  <a:pt x="22916" y="6208"/>
                  <a:pt x="22683" y="6208"/>
                </a:cubicBezTo>
                <a:cubicBezTo>
                  <a:pt x="21749" y="6208"/>
                  <a:pt x="21344" y="6884"/>
                  <a:pt x="21344" y="6884"/>
                </a:cubicBezTo>
                <a:cubicBezTo>
                  <a:pt x="21344" y="6884"/>
                  <a:pt x="21396" y="3371"/>
                  <a:pt x="18940" y="3001"/>
                </a:cubicBezTo>
                <a:cubicBezTo>
                  <a:pt x="18786" y="2979"/>
                  <a:pt x="18637" y="2969"/>
                  <a:pt x="18494" y="2969"/>
                </a:cubicBezTo>
                <a:cubicBezTo>
                  <a:pt x="16355" y="2969"/>
                  <a:pt x="15427" y="5220"/>
                  <a:pt x="15427" y="5220"/>
                </a:cubicBezTo>
                <a:cubicBezTo>
                  <a:pt x="15427" y="5220"/>
                  <a:pt x="15029" y="1"/>
                  <a:pt x="1117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4"/>
          <p:cNvSpPr/>
          <p:nvPr/>
        </p:nvSpPr>
        <p:spPr>
          <a:xfrm>
            <a:off x="2718888" y="226646"/>
            <a:ext cx="125150" cy="125800"/>
          </a:xfrm>
          <a:custGeom>
            <a:avLst/>
            <a:gdLst/>
            <a:ahLst/>
            <a:cxnLst/>
            <a:rect l="l" t="t" r="r" b="b"/>
            <a:pathLst>
              <a:path w="5006" h="5032" extrusionOk="0">
                <a:moveTo>
                  <a:pt x="2964" y="1"/>
                </a:moveTo>
                <a:cubicBezTo>
                  <a:pt x="2880" y="1"/>
                  <a:pt x="2796" y="32"/>
                  <a:pt x="2731" y="101"/>
                </a:cubicBezTo>
                <a:lnTo>
                  <a:pt x="1922" y="982"/>
                </a:lnTo>
                <a:cubicBezTo>
                  <a:pt x="1859" y="1045"/>
                  <a:pt x="1770" y="1080"/>
                  <a:pt x="1677" y="1080"/>
                </a:cubicBezTo>
                <a:cubicBezTo>
                  <a:pt x="1663" y="1080"/>
                  <a:pt x="1650" y="1079"/>
                  <a:pt x="1636" y="1077"/>
                </a:cubicBezTo>
                <a:lnTo>
                  <a:pt x="457" y="899"/>
                </a:lnTo>
                <a:cubicBezTo>
                  <a:pt x="442" y="897"/>
                  <a:pt x="426" y="896"/>
                  <a:pt x="411" y="896"/>
                </a:cubicBezTo>
                <a:cubicBezTo>
                  <a:pt x="172" y="896"/>
                  <a:pt x="1" y="1151"/>
                  <a:pt x="124" y="1375"/>
                </a:cubicBezTo>
                <a:lnTo>
                  <a:pt x="707" y="2423"/>
                </a:lnTo>
                <a:cubicBezTo>
                  <a:pt x="755" y="2518"/>
                  <a:pt x="767" y="2625"/>
                  <a:pt x="719" y="2720"/>
                </a:cubicBezTo>
                <a:lnTo>
                  <a:pt x="183" y="3792"/>
                </a:lnTo>
                <a:cubicBezTo>
                  <a:pt x="76" y="4008"/>
                  <a:pt x="232" y="4253"/>
                  <a:pt x="457" y="4253"/>
                </a:cubicBezTo>
                <a:cubicBezTo>
                  <a:pt x="480" y="4253"/>
                  <a:pt x="504" y="4250"/>
                  <a:pt x="529" y="4244"/>
                </a:cubicBezTo>
                <a:lnTo>
                  <a:pt x="1707" y="4018"/>
                </a:lnTo>
                <a:cubicBezTo>
                  <a:pt x="1730" y="4013"/>
                  <a:pt x="1752" y="4011"/>
                  <a:pt x="1774" y="4011"/>
                </a:cubicBezTo>
                <a:cubicBezTo>
                  <a:pt x="1858" y="4011"/>
                  <a:pt x="1937" y="4045"/>
                  <a:pt x="1993" y="4102"/>
                </a:cubicBezTo>
                <a:lnTo>
                  <a:pt x="2850" y="4935"/>
                </a:lnTo>
                <a:cubicBezTo>
                  <a:pt x="2916" y="5001"/>
                  <a:pt x="2998" y="5031"/>
                  <a:pt x="3078" y="5031"/>
                </a:cubicBezTo>
                <a:cubicBezTo>
                  <a:pt x="3228" y="5031"/>
                  <a:pt x="3371" y="4924"/>
                  <a:pt x="3386" y="4745"/>
                </a:cubicBezTo>
                <a:lnTo>
                  <a:pt x="3529" y="3566"/>
                </a:lnTo>
                <a:cubicBezTo>
                  <a:pt x="3553" y="3459"/>
                  <a:pt x="3612" y="3363"/>
                  <a:pt x="3708" y="3316"/>
                </a:cubicBezTo>
                <a:lnTo>
                  <a:pt x="4767" y="2756"/>
                </a:lnTo>
                <a:cubicBezTo>
                  <a:pt x="5006" y="2637"/>
                  <a:pt x="4994" y="2304"/>
                  <a:pt x="4755" y="2185"/>
                </a:cubicBezTo>
                <a:lnTo>
                  <a:pt x="3660" y="1685"/>
                </a:lnTo>
                <a:cubicBezTo>
                  <a:pt x="3565" y="1637"/>
                  <a:pt x="3505" y="1554"/>
                  <a:pt x="3482" y="1446"/>
                </a:cubicBezTo>
                <a:lnTo>
                  <a:pt x="3279" y="268"/>
                </a:lnTo>
                <a:cubicBezTo>
                  <a:pt x="3256" y="100"/>
                  <a:pt x="3112" y="1"/>
                  <a:pt x="29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2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3"/>
          <p:cNvSpPr/>
          <p:nvPr/>
        </p:nvSpPr>
        <p:spPr>
          <a:xfrm rot="10800000">
            <a:off x="7811900" y="3910575"/>
            <a:ext cx="2017900" cy="1310875"/>
          </a:xfrm>
          <a:custGeom>
            <a:avLst/>
            <a:gdLst/>
            <a:ahLst/>
            <a:cxnLst/>
            <a:rect l="l" t="t" r="r" b="b"/>
            <a:pathLst>
              <a:path w="80716" h="52435" fill="none" extrusionOk="0">
                <a:moveTo>
                  <a:pt x="1" y="0"/>
                </a:moveTo>
                <a:cubicBezTo>
                  <a:pt x="1" y="0"/>
                  <a:pt x="2712" y="11461"/>
                  <a:pt x="3698" y="15281"/>
                </a:cubicBezTo>
                <a:cubicBezTo>
                  <a:pt x="5176" y="21072"/>
                  <a:pt x="8380" y="26494"/>
                  <a:pt x="12385" y="30992"/>
                </a:cubicBezTo>
                <a:cubicBezTo>
                  <a:pt x="19101" y="38448"/>
                  <a:pt x="28158" y="43562"/>
                  <a:pt x="37524" y="47320"/>
                </a:cubicBezTo>
                <a:cubicBezTo>
                  <a:pt x="44609" y="50216"/>
                  <a:pt x="52249" y="52434"/>
                  <a:pt x="59890" y="51695"/>
                </a:cubicBezTo>
                <a:cubicBezTo>
                  <a:pt x="67530" y="50894"/>
                  <a:pt x="75170" y="46457"/>
                  <a:pt x="78004" y="39310"/>
                </a:cubicBezTo>
                <a:cubicBezTo>
                  <a:pt x="80653" y="32594"/>
                  <a:pt x="78682" y="25077"/>
                  <a:pt x="77634" y="17930"/>
                </a:cubicBezTo>
                <a:cubicBezTo>
                  <a:pt x="76710" y="11769"/>
                  <a:pt x="76957" y="4683"/>
                  <a:pt x="80715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6161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3"/>
          <p:cNvSpPr/>
          <p:nvPr/>
        </p:nvSpPr>
        <p:spPr>
          <a:xfrm rot="-5702920">
            <a:off x="-238897" y="16111"/>
            <a:ext cx="1284649" cy="1048979"/>
          </a:xfrm>
          <a:custGeom>
            <a:avLst/>
            <a:gdLst/>
            <a:ahLst/>
            <a:cxnLst/>
            <a:rect l="l" t="t" r="r" b="b"/>
            <a:pathLst>
              <a:path w="51387" h="41960" fill="none" extrusionOk="0">
                <a:moveTo>
                  <a:pt x="1" y="0"/>
                </a:moveTo>
                <a:cubicBezTo>
                  <a:pt x="925" y="2527"/>
                  <a:pt x="2280" y="4930"/>
                  <a:pt x="3882" y="6901"/>
                </a:cubicBezTo>
                <a:cubicBezTo>
                  <a:pt x="8750" y="12693"/>
                  <a:pt x="15527" y="15774"/>
                  <a:pt x="22120" y="18793"/>
                </a:cubicBezTo>
                <a:cubicBezTo>
                  <a:pt x="28651" y="21750"/>
                  <a:pt x="35490" y="24893"/>
                  <a:pt x="40234" y="30746"/>
                </a:cubicBezTo>
                <a:cubicBezTo>
                  <a:pt x="41713" y="32533"/>
                  <a:pt x="49785" y="40358"/>
                  <a:pt x="51387" y="4196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6161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3"/>
          <p:cNvSpPr/>
          <p:nvPr/>
        </p:nvSpPr>
        <p:spPr>
          <a:xfrm rot="1141175" flipH="1">
            <a:off x="-489847" y="4368201"/>
            <a:ext cx="2153062" cy="1243697"/>
          </a:xfrm>
          <a:custGeom>
            <a:avLst/>
            <a:gdLst/>
            <a:ahLst/>
            <a:cxnLst/>
            <a:rect l="l" t="t" r="r" b="b"/>
            <a:pathLst>
              <a:path w="213759" h="123476" extrusionOk="0">
                <a:moveTo>
                  <a:pt x="173597" y="1"/>
                </a:moveTo>
                <a:cubicBezTo>
                  <a:pt x="145422" y="1"/>
                  <a:pt x="142737" y="36330"/>
                  <a:pt x="116350" y="40510"/>
                </a:cubicBezTo>
                <a:cubicBezTo>
                  <a:pt x="113847" y="40906"/>
                  <a:pt x="111399" y="41080"/>
                  <a:pt x="108991" y="41080"/>
                </a:cubicBezTo>
                <a:cubicBezTo>
                  <a:pt x="92058" y="41080"/>
                  <a:pt x="77131" y="32494"/>
                  <a:pt x="59152" y="32494"/>
                </a:cubicBezTo>
                <a:cubicBezTo>
                  <a:pt x="52224" y="32494"/>
                  <a:pt x="44843" y="33769"/>
                  <a:pt x="36720" y="37301"/>
                </a:cubicBezTo>
                <a:cubicBezTo>
                  <a:pt x="7838" y="49853"/>
                  <a:pt x="0" y="120453"/>
                  <a:pt x="84941" y="123292"/>
                </a:cubicBezTo>
                <a:cubicBezTo>
                  <a:pt x="88549" y="123413"/>
                  <a:pt x="92136" y="123475"/>
                  <a:pt x="95696" y="123475"/>
                </a:cubicBezTo>
                <a:cubicBezTo>
                  <a:pt x="159166" y="123475"/>
                  <a:pt x="213759" y="103755"/>
                  <a:pt x="213759" y="45025"/>
                </a:cubicBezTo>
                <a:cubicBezTo>
                  <a:pt x="213759" y="24237"/>
                  <a:pt x="197089" y="1461"/>
                  <a:pt x="176357" y="98"/>
                </a:cubicBezTo>
                <a:lnTo>
                  <a:pt x="175250" y="41"/>
                </a:lnTo>
                <a:cubicBezTo>
                  <a:pt x="174689" y="14"/>
                  <a:pt x="174139" y="1"/>
                  <a:pt x="173597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3"/>
          <p:cNvSpPr/>
          <p:nvPr/>
        </p:nvSpPr>
        <p:spPr>
          <a:xfrm>
            <a:off x="8641013" y="384834"/>
            <a:ext cx="156100" cy="155775"/>
          </a:xfrm>
          <a:custGeom>
            <a:avLst/>
            <a:gdLst/>
            <a:ahLst/>
            <a:cxnLst/>
            <a:rect l="l" t="t" r="r" b="b"/>
            <a:pathLst>
              <a:path w="6244" h="6231" extrusionOk="0">
                <a:moveTo>
                  <a:pt x="2606" y="0"/>
                </a:moveTo>
                <a:cubicBezTo>
                  <a:pt x="2428" y="0"/>
                  <a:pt x="2253" y="123"/>
                  <a:pt x="2216" y="325"/>
                </a:cubicBezTo>
                <a:lnTo>
                  <a:pt x="1918" y="1778"/>
                </a:lnTo>
                <a:cubicBezTo>
                  <a:pt x="1894" y="1897"/>
                  <a:pt x="1811" y="2004"/>
                  <a:pt x="1692" y="2064"/>
                </a:cubicBezTo>
                <a:lnTo>
                  <a:pt x="322" y="2647"/>
                </a:lnTo>
                <a:cubicBezTo>
                  <a:pt x="25" y="2778"/>
                  <a:pt x="1" y="3195"/>
                  <a:pt x="287" y="3349"/>
                </a:cubicBezTo>
                <a:lnTo>
                  <a:pt x="1573" y="4088"/>
                </a:lnTo>
                <a:cubicBezTo>
                  <a:pt x="1692" y="4147"/>
                  <a:pt x="1763" y="4266"/>
                  <a:pt x="1775" y="4397"/>
                </a:cubicBezTo>
                <a:lnTo>
                  <a:pt x="1906" y="5874"/>
                </a:lnTo>
                <a:cubicBezTo>
                  <a:pt x="1930" y="6090"/>
                  <a:pt x="2116" y="6231"/>
                  <a:pt x="2307" y="6231"/>
                </a:cubicBezTo>
                <a:cubicBezTo>
                  <a:pt x="2400" y="6231"/>
                  <a:pt x="2495" y="6198"/>
                  <a:pt x="2573" y="6124"/>
                </a:cubicBezTo>
                <a:lnTo>
                  <a:pt x="3668" y="5123"/>
                </a:lnTo>
                <a:cubicBezTo>
                  <a:pt x="3739" y="5053"/>
                  <a:pt x="3830" y="5015"/>
                  <a:pt x="3925" y="5015"/>
                </a:cubicBezTo>
                <a:cubicBezTo>
                  <a:pt x="3958" y="5015"/>
                  <a:pt x="3992" y="5019"/>
                  <a:pt x="4025" y="5028"/>
                </a:cubicBezTo>
                <a:lnTo>
                  <a:pt x="5466" y="5362"/>
                </a:lnTo>
                <a:cubicBezTo>
                  <a:pt x="5496" y="5368"/>
                  <a:pt x="5525" y="5371"/>
                  <a:pt x="5554" y="5371"/>
                </a:cubicBezTo>
                <a:cubicBezTo>
                  <a:pt x="5833" y="5371"/>
                  <a:pt x="6037" y="5072"/>
                  <a:pt x="5918" y="4802"/>
                </a:cubicBezTo>
                <a:lnTo>
                  <a:pt x="5299" y="3457"/>
                </a:lnTo>
                <a:cubicBezTo>
                  <a:pt x="5240" y="3338"/>
                  <a:pt x="5252" y="3195"/>
                  <a:pt x="5323" y="3088"/>
                </a:cubicBezTo>
                <a:lnTo>
                  <a:pt x="6085" y="1814"/>
                </a:lnTo>
                <a:cubicBezTo>
                  <a:pt x="6244" y="1542"/>
                  <a:pt x="6046" y="1216"/>
                  <a:pt x="5740" y="1216"/>
                </a:cubicBezTo>
                <a:cubicBezTo>
                  <a:pt x="5724" y="1216"/>
                  <a:pt x="5708" y="1217"/>
                  <a:pt x="5692" y="1218"/>
                </a:cubicBezTo>
                <a:lnTo>
                  <a:pt x="4216" y="1385"/>
                </a:lnTo>
                <a:cubicBezTo>
                  <a:pt x="4196" y="1388"/>
                  <a:pt x="4177" y="1390"/>
                  <a:pt x="4158" y="1390"/>
                </a:cubicBezTo>
                <a:cubicBezTo>
                  <a:pt x="4050" y="1390"/>
                  <a:pt x="3952" y="1335"/>
                  <a:pt x="3870" y="1254"/>
                </a:cubicBezTo>
                <a:lnTo>
                  <a:pt x="2894" y="135"/>
                </a:lnTo>
                <a:cubicBezTo>
                  <a:pt x="2815" y="42"/>
                  <a:pt x="2710" y="0"/>
                  <a:pt x="26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3"/>
          <p:cNvSpPr/>
          <p:nvPr/>
        </p:nvSpPr>
        <p:spPr>
          <a:xfrm>
            <a:off x="340850" y="3910571"/>
            <a:ext cx="125150" cy="125800"/>
          </a:xfrm>
          <a:custGeom>
            <a:avLst/>
            <a:gdLst/>
            <a:ahLst/>
            <a:cxnLst/>
            <a:rect l="l" t="t" r="r" b="b"/>
            <a:pathLst>
              <a:path w="5006" h="5032" extrusionOk="0">
                <a:moveTo>
                  <a:pt x="2964" y="1"/>
                </a:moveTo>
                <a:cubicBezTo>
                  <a:pt x="2880" y="1"/>
                  <a:pt x="2796" y="32"/>
                  <a:pt x="2731" y="101"/>
                </a:cubicBezTo>
                <a:lnTo>
                  <a:pt x="1922" y="982"/>
                </a:lnTo>
                <a:cubicBezTo>
                  <a:pt x="1859" y="1045"/>
                  <a:pt x="1770" y="1080"/>
                  <a:pt x="1677" y="1080"/>
                </a:cubicBezTo>
                <a:cubicBezTo>
                  <a:pt x="1663" y="1080"/>
                  <a:pt x="1650" y="1079"/>
                  <a:pt x="1636" y="1077"/>
                </a:cubicBezTo>
                <a:lnTo>
                  <a:pt x="457" y="899"/>
                </a:lnTo>
                <a:cubicBezTo>
                  <a:pt x="442" y="897"/>
                  <a:pt x="426" y="896"/>
                  <a:pt x="411" y="896"/>
                </a:cubicBezTo>
                <a:cubicBezTo>
                  <a:pt x="172" y="896"/>
                  <a:pt x="1" y="1151"/>
                  <a:pt x="124" y="1375"/>
                </a:cubicBezTo>
                <a:lnTo>
                  <a:pt x="707" y="2423"/>
                </a:lnTo>
                <a:cubicBezTo>
                  <a:pt x="755" y="2518"/>
                  <a:pt x="767" y="2625"/>
                  <a:pt x="719" y="2720"/>
                </a:cubicBezTo>
                <a:lnTo>
                  <a:pt x="183" y="3792"/>
                </a:lnTo>
                <a:cubicBezTo>
                  <a:pt x="76" y="4008"/>
                  <a:pt x="232" y="4253"/>
                  <a:pt x="457" y="4253"/>
                </a:cubicBezTo>
                <a:cubicBezTo>
                  <a:pt x="480" y="4253"/>
                  <a:pt x="504" y="4250"/>
                  <a:pt x="529" y="4244"/>
                </a:cubicBezTo>
                <a:lnTo>
                  <a:pt x="1707" y="4018"/>
                </a:lnTo>
                <a:cubicBezTo>
                  <a:pt x="1730" y="4013"/>
                  <a:pt x="1752" y="4011"/>
                  <a:pt x="1774" y="4011"/>
                </a:cubicBezTo>
                <a:cubicBezTo>
                  <a:pt x="1858" y="4011"/>
                  <a:pt x="1937" y="4045"/>
                  <a:pt x="1993" y="4102"/>
                </a:cubicBezTo>
                <a:lnTo>
                  <a:pt x="2850" y="4935"/>
                </a:lnTo>
                <a:cubicBezTo>
                  <a:pt x="2916" y="5001"/>
                  <a:pt x="2998" y="5031"/>
                  <a:pt x="3078" y="5031"/>
                </a:cubicBezTo>
                <a:cubicBezTo>
                  <a:pt x="3228" y="5031"/>
                  <a:pt x="3371" y="4924"/>
                  <a:pt x="3386" y="4745"/>
                </a:cubicBezTo>
                <a:lnTo>
                  <a:pt x="3529" y="3566"/>
                </a:lnTo>
                <a:cubicBezTo>
                  <a:pt x="3553" y="3459"/>
                  <a:pt x="3612" y="3363"/>
                  <a:pt x="3708" y="3316"/>
                </a:cubicBezTo>
                <a:lnTo>
                  <a:pt x="4767" y="2756"/>
                </a:lnTo>
                <a:cubicBezTo>
                  <a:pt x="5006" y="2637"/>
                  <a:pt x="4994" y="2304"/>
                  <a:pt x="4755" y="2185"/>
                </a:cubicBezTo>
                <a:lnTo>
                  <a:pt x="3660" y="1685"/>
                </a:lnTo>
                <a:cubicBezTo>
                  <a:pt x="3565" y="1637"/>
                  <a:pt x="3505" y="1554"/>
                  <a:pt x="3482" y="1446"/>
                </a:cubicBezTo>
                <a:lnTo>
                  <a:pt x="3279" y="268"/>
                </a:lnTo>
                <a:cubicBezTo>
                  <a:pt x="3256" y="100"/>
                  <a:pt x="3112" y="1"/>
                  <a:pt x="29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3"/>
          <p:cNvSpPr/>
          <p:nvPr/>
        </p:nvSpPr>
        <p:spPr>
          <a:xfrm>
            <a:off x="1650988" y="4814109"/>
            <a:ext cx="156100" cy="155775"/>
          </a:xfrm>
          <a:custGeom>
            <a:avLst/>
            <a:gdLst/>
            <a:ahLst/>
            <a:cxnLst/>
            <a:rect l="l" t="t" r="r" b="b"/>
            <a:pathLst>
              <a:path w="6244" h="6231" extrusionOk="0">
                <a:moveTo>
                  <a:pt x="2606" y="0"/>
                </a:moveTo>
                <a:cubicBezTo>
                  <a:pt x="2428" y="0"/>
                  <a:pt x="2253" y="123"/>
                  <a:pt x="2216" y="325"/>
                </a:cubicBezTo>
                <a:lnTo>
                  <a:pt x="1918" y="1778"/>
                </a:lnTo>
                <a:cubicBezTo>
                  <a:pt x="1894" y="1897"/>
                  <a:pt x="1811" y="2004"/>
                  <a:pt x="1692" y="2064"/>
                </a:cubicBezTo>
                <a:lnTo>
                  <a:pt x="322" y="2647"/>
                </a:lnTo>
                <a:cubicBezTo>
                  <a:pt x="25" y="2778"/>
                  <a:pt x="1" y="3195"/>
                  <a:pt x="287" y="3349"/>
                </a:cubicBezTo>
                <a:lnTo>
                  <a:pt x="1573" y="4088"/>
                </a:lnTo>
                <a:cubicBezTo>
                  <a:pt x="1692" y="4147"/>
                  <a:pt x="1763" y="4266"/>
                  <a:pt x="1775" y="4397"/>
                </a:cubicBezTo>
                <a:lnTo>
                  <a:pt x="1906" y="5874"/>
                </a:lnTo>
                <a:cubicBezTo>
                  <a:pt x="1930" y="6090"/>
                  <a:pt x="2116" y="6231"/>
                  <a:pt x="2307" y="6231"/>
                </a:cubicBezTo>
                <a:cubicBezTo>
                  <a:pt x="2400" y="6231"/>
                  <a:pt x="2495" y="6198"/>
                  <a:pt x="2573" y="6124"/>
                </a:cubicBezTo>
                <a:lnTo>
                  <a:pt x="3668" y="5123"/>
                </a:lnTo>
                <a:cubicBezTo>
                  <a:pt x="3739" y="5053"/>
                  <a:pt x="3830" y="5015"/>
                  <a:pt x="3925" y="5015"/>
                </a:cubicBezTo>
                <a:cubicBezTo>
                  <a:pt x="3958" y="5015"/>
                  <a:pt x="3992" y="5019"/>
                  <a:pt x="4025" y="5028"/>
                </a:cubicBezTo>
                <a:lnTo>
                  <a:pt x="5466" y="5362"/>
                </a:lnTo>
                <a:cubicBezTo>
                  <a:pt x="5496" y="5368"/>
                  <a:pt x="5525" y="5371"/>
                  <a:pt x="5554" y="5371"/>
                </a:cubicBezTo>
                <a:cubicBezTo>
                  <a:pt x="5833" y="5371"/>
                  <a:pt x="6037" y="5072"/>
                  <a:pt x="5918" y="4802"/>
                </a:cubicBezTo>
                <a:lnTo>
                  <a:pt x="5299" y="3457"/>
                </a:lnTo>
                <a:cubicBezTo>
                  <a:pt x="5240" y="3338"/>
                  <a:pt x="5252" y="3195"/>
                  <a:pt x="5323" y="3088"/>
                </a:cubicBezTo>
                <a:lnTo>
                  <a:pt x="6085" y="1814"/>
                </a:lnTo>
                <a:cubicBezTo>
                  <a:pt x="6244" y="1542"/>
                  <a:pt x="6046" y="1216"/>
                  <a:pt x="5740" y="1216"/>
                </a:cubicBezTo>
                <a:cubicBezTo>
                  <a:pt x="5724" y="1216"/>
                  <a:pt x="5708" y="1217"/>
                  <a:pt x="5692" y="1218"/>
                </a:cubicBezTo>
                <a:lnTo>
                  <a:pt x="4216" y="1385"/>
                </a:lnTo>
                <a:cubicBezTo>
                  <a:pt x="4196" y="1388"/>
                  <a:pt x="4177" y="1390"/>
                  <a:pt x="4158" y="1390"/>
                </a:cubicBezTo>
                <a:cubicBezTo>
                  <a:pt x="4050" y="1390"/>
                  <a:pt x="3952" y="1335"/>
                  <a:pt x="3870" y="1254"/>
                </a:cubicBezTo>
                <a:lnTo>
                  <a:pt x="2894" y="135"/>
                </a:lnTo>
                <a:cubicBezTo>
                  <a:pt x="2815" y="42"/>
                  <a:pt x="2710" y="0"/>
                  <a:pt x="26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3"/>
          <p:cNvSpPr/>
          <p:nvPr/>
        </p:nvSpPr>
        <p:spPr>
          <a:xfrm>
            <a:off x="508625" y="864159"/>
            <a:ext cx="156100" cy="155775"/>
          </a:xfrm>
          <a:custGeom>
            <a:avLst/>
            <a:gdLst/>
            <a:ahLst/>
            <a:cxnLst/>
            <a:rect l="l" t="t" r="r" b="b"/>
            <a:pathLst>
              <a:path w="6244" h="6231" extrusionOk="0">
                <a:moveTo>
                  <a:pt x="2606" y="0"/>
                </a:moveTo>
                <a:cubicBezTo>
                  <a:pt x="2428" y="0"/>
                  <a:pt x="2253" y="123"/>
                  <a:pt x="2216" y="325"/>
                </a:cubicBezTo>
                <a:lnTo>
                  <a:pt x="1918" y="1778"/>
                </a:lnTo>
                <a:cubicBezTo>
                  <a:pt x="1894" y="1897"/>
                  <a:pt x="1811" y="2004"/>
                  <a:pt x="1692" y="2064"/>
                </a:cubicBezTo>
                <a:lnTo>
                  <a:pt x="322" y="2647"/>
                </a:lnTo>
                <a:cubicBezTo>
                  <a:pt x="25" y="2778"/>
                  <a:pt x="1" y="3195"/>
                  <a:pt x="287" y="3349"/>
                </a:cubicBezTo>
                <a:lnTo>
                  <a:pt x="1573" y="4088"/>
                </a:lnTo>
                <a:cubicBezTo>
                  <a:pt x="1692" y="4147"/>
                  <a:pt x="1763" y="4266"/>
                  <a:pt x="1775" y="4397"/>
                </a:cubicBezTo>
                <a:lnTo>
                  <a:pt x="1906" y="5874"/>
                </a:lnTo>
                <a:cubicBezTo>
                  <a:pt x="1930" y="6090"/>
                  <a:pt x="2116" y="6231"/>
                  <a:pt x="2307" y="6231"/>
                </a:cubicBezTo>
                <a:cubicBezTo>
                  <a:pt x="2400" y="6231"/>
                  <a:pt x="2495" y="6198"/>
                  <a:pt x="2573" y="6124"/>
                </a:cubicBezTo>
                <a:lnTo>
                  <a:pt x="3668" y="5123"/>
                </a:lnTo>
                <a:cubicBezTo>
                  <a:pt x="3739" y="5053"/>
                  <a:pt x="3830" y="5015"/>
                  <a:pt x="3925" y="5015"/>
                </a:cubicBezTo>
                <a:cubicBezTo>
                  <a:pt x="3958" y="5015"/>
                  <a:pt x="3992" y="5019"/>
                  <a:pt x="4025" y="5028"/>
                </a:cubicBezTo>
                <a:lnTo>
                  <a:pt x="5466" y="5362"/>
                </a:lnTo>
                <a:cubicBezTo>
                  <a:pt x="5496" y="5368"/>
                  <a:pt x="5525" y="5371"/>
                  <a:pt x="5554" y="5371"/>
                </a:cubicBezTo>
                <a:cubicBezTo>
                  <a:pt x="5833" y="5371"/>
                  <a:pt x="6037" y="5072"/>
                  <a:pt x="5918" y="4802"/>
                </a:cubicBezTo>
                <a:lnTo>
                  <a:pt x="5299" y="3457"/>
                </a:lnTo>
                <a:cubicBezTo>
                  <a:pt x="5240" y="3338"/>
                  <a:pt x="5252" y="3195"/>
                  <a:pt x="5323" y="3088"/>
                </a:cubicBezTo>
                <a:lnTo>
                  <a:pt x="6085" y="1814"/>
                </a:lnTo>
                <a:cubicBezTo>
                  <a:pt x="6244" y="1542"/>
                  <a:pt x="6046" y="1216"/>
                  <a:pt x="5740" y="1216"/>
                </a:cubicBezTo>
                <a:cubicBezTo>
                  <a:pt x="5724" y="1216"/>
                  <a:pt x="5708" y="1217"/>
                  <a:pt x="5692" y="1218"/>
                </a:cubicBezTo>
                <a:lnTo>
                  <a:pt x="4216" y="1385"/>
                </a:lnTo>
                <a:cubicBezTo>
                  <a:pt x="4196" y="1388"/>
                  <a:pt x="4177" y="1390"/>
                  <a:pt x="4158" y="1390"/>
                </a:cubicBezTo>
                <a:cubicBezTo>
                  <a:pt x="4050" y="1390"/>
                  <a:pt x="3952" y="1335"/>
                  <a:pt x="3870" y="1254"/>
                </a:cubicBezTo>
                <a:lnTo>
                  <a:pt x="2894" y="135"/>
                </a:lnTo>
                <a:cubicBezTo>
                  <a:pt x="2815" y="42"/>
                  <a:pt x="2710" y="0"/>
                  <a:pt x="26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1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4"/>
          <p:cNvSpPr/>
          <p:nvPr/>
        </p:nvSpPr>
        <p:spPr>
          <a:xfrm rot="1141175" flipH="1">
            <a:off x="-489847" y="4368201"/>
            <a:ext cx="2153062" cy="1243697"/>
          </a:xfrm>
          <a:custGeom>
            <a:avLst/>
            <a:gdLst/>
            <a:ahLst/>
            <a:cxnLst/>
            <a:rect l="l" t="t" r="r" b="b"/>
            <a:pathLst>
              <a:path w="213759" h="123476" extrusionOk="0">
                <a:moveTo>
                  <a:pt x="173597" y="1"/>
                </a:moveTo>
                <a:cubicBezTo>
                  <a:pt x="145422" y="1"/>
                  <a:pt x="142737" y="36330"/>
                  <a:pt x="116350" y="40510"/>
                </a:cubicBezTo>
                <a:cubicBezTo>
                  <a:pt x="113847" y="40906"/>
                  <a:pt x="111399" y="41080"/>
                  <a:pt x="108991" y="41080"/>
                </a:cubicBezTo>
                <a:cubicBezTo>
                  <a:pt x="92058" y="41080"/>
                  <a:pt x="77131" y="32494"/>
                  <a:pt x="59152" y="32494"/>
                </a:cubicBezTo>
                <a:cubicBezTo>
                  <a:pt x="52224" y="32494"/>
                  <a:pt x="44843" y="33769"/>
                  <a:pt x="36720" y="37301"/>
                </a:cubicBezTo>
                <a:cubicBezTo>
                  <a:pt x="7838" y="49853"/>
                  <a:pt x="0" y="120453"/>
                  <a:pt x="84941" y="123292"/>
                </a:cubicBezTo>
                <a:cubicBezTo>
                  <a:pt x="88549" y="123413"/>
                  <a:pt x="92136" y="123475"/>
                  <a:pt x="95696" y="123475"/>
                </a:cubicBezTo>
                <a:cubicBezTo>
                  <a:pt x="159166" y="123475"/>
                  <a:pt x="213759" y="103755"/>
                  <a:pt x="213759" y="45025"/>
                </a:cubicBezTo>
                <a:cubicBezTo>
                  <a:pt x="213759" y="24237"/>
                  <a:pt x="197089" y="1461"/>
                  <a:pt x="176357" y="98"/>
                </a:cubicBezTo>
                <a:lnTo>
                  <a:pt x="175250" y="41"/>
                </a:lnTo>
                <a:cubicBezTo>
                  <a:pt x="174689" y="14"/>
                  <a:pt x="174139" y="1"/>
                  <a:pt x="173597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4"/>
          <p:cNvSpPr/>
          <p:nvPr/>
        </p:nvSpPr>
        <p:spPr>
          <a:xfrm rot="1747337" flipH="1">
            <a:off x="8087031" y="-495256"/>
            <a:ext cx="2153292" cy="1497543"/>
          </a:xfrm>
          <a:custGeom>
            <a:avLst/>
            <a:gdLst/>
            <a:ahLst/>
            <a:cxnLst/>
            <a:rect l="l" t="t" r="r" b="b"/>
            <a:pathLst>
              <a:path w="213759" h="123476" extrusionOk="0">
                <a:moveTo>
                  <a:pt x="173597" y="1"/>
                </a:moveTo>
                <a:cubicBezTo>
                  <a:pt x="145422" y="1"/>
                  <a:pt x="142737" y="36330"/>
                  <a:pt x="116350" y="40510"/>
                </a:cubicBezTo>
                <a:cubicBezTo>
                  <a:pt x="113847" y="40906"/>
                  <a:pt x="111399" y="41080"/>
                  <a:pt x="108991" y="41080"/>
                </a:cubicBezTo>
                <a:cubicBezTo>
                  <a:pt x="92058" y="41080"/>
                  <a:pt x="77131" y="32494"/>
                  <a:pt x="59152" y="32494"/>
                </a:cubicBezTo>
                <a:cubicBezTo>
                  <a:pt x="52224" y="32494"/>
                  <a:pt x="44843" y="33769"/>
                  <a:pt x="36720" y="37301"/>
                </a:cubicBezTo>
                <a:cubicBezTo>
                  <a:pt x="7838" y="49853"/>
                  <a:pt x="0" y="120453"/>
                  <a:pt x="84941" y="123292"/>
                </a:cubicBezTo>
                <a:cubicBezTo>
                  <a:pt x="88549" y="123413"/>
                  <a:pt x="92136" y="123475"/>
                  <a:pt x="95696" y="123475"/>
                </a:cubicBezTo>
                <a:cubicBezTo>
                  <a:pt x="159166" y="123475"/>
                  <a:pt x="213759" y="103755"/>
                  <a:pt x="213759" y="45025"/>
                </a:cubicBezTo>
                <a:cubicBezTo>
                  <a:pt x="213759" y="24237"/>
                  <a:pt x="197089" y="1461"/>
                  <a:pt x="176357" y="98"/>
                </a:cubicBezTo>
                <a:lnTo>
                  <a:pt x="175250" y="41"/>
                </a:lnTo>
                <a:cubicBezTo>
                  <a:pt x="174689" y="14"/>
                  <a:pt x="174139" y="1"/>
                  <a:pt x="173597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7" name="Google Shape;347;p34"/>
          <p:cNvGrpSpPr/>
          <p:nvPr/>
        </p:nvGrpSpPr>
        <p:grpSpPr>
          <a:xfrm>
            <a:off x="230250" y="301884"/>
            <a:ext cx="860838" cy="637312"/>
            <a:chOff x="230250" y="301884"/>
            <a:chExt cx="860838" cy="637312"/>
          </a:xfrm>
        </p:grpSpPr>
        <p:sp>
          <p:nvSpPr>
            <p:cNvPr id="348" name="Google Shape;348;p34"/>
            <p:cNvSpPr/>
            <p:nvPr/>
          </p:nvSpPr>
          <p:spPr>
            <a:xfrm>
              <a:off x="934988" y="301884"/>
              <a:ext cx="156100" cy="155775"/>
            </a:xfrm>
            <a:custGeom>
              <a:avLst/>
              <a:gdLst/>
              <a:ahLst/>
              <a:cxnLst/>
              <a:rect l="l" t="t" r="r" b="b"/>
              <a:pathLst>
                <a:path w="6244" h="6231" extrusionOk="0">
                  <a:moveTo>
                    <a:pt x="2606" y="0"/>
                  </a:moveTo>
                  <a:cubicBezTo>
                    <a:pt x="2428" y="0"/>
                    <a:pt x="2253" y="123"/>
                    <a:pt x="2216" y="325"/>
                  </a:cubicBezTo>
                  <a:lnTo>
                    <a:pt x="1918" y="1778"/>
                  </a:lnTo>
                  <a:cubicBezTo>
                    <a:pt x="1894" y="1897"/>
                    <a:pt x="1811" y="2004"/>
                    <a:pt x="1692" y="2064"/>
                  </a:cubicBezTo>
                  <a:lnTo>
                    <a:pt x="322" y="2647"/>
                  </a:lnTo>
                  <a:cubicBezTo>
                    <a:pt x="25" y="2778"/>
                    <a:pt x="1" y="3195"/>
                    <a:pt x="287" y="3349"/>
                  </a:cubicBezTo>
                  <a:lnTo>
                    <a:pt x="1573" y="4088"/>
                  </a:lnTo>
                  <a:cubicBezTo>
                    <a:pt x="1692" y="4147"/>
                    <a:pt x="1763" y="4266"/>
                    <a:pt x="1775" y="4397"/>
                  </a:cubicBezTo>
                  <a:lnTo>
                    <a:pt x="1906" y="5874"/>
                  </a:lnTo>
                  <a:cubicBezTo>
                    <a:pt x="1930" y="6090"/>
                    <a:pt x="2116" y="6231"/>
                    <a:pt x="2307" y="6231"/>
                  </a:cubicBezTo>
                  <a:cubicBezTo>
                    <a:pt x="2400" y="6231"/>
                    <a:pt x="2495" y="6198"/>
                    <a:pt x="2573" y="6124"/>
                  </a:cubicBezTo>
                  <a:lnTo>
                    <a:pt x="3668" y="5123"/>
                  </a:lnTo>
                  <a:cubicBezTo>
                    <a:pt x="3739" y="5053"/>
                    <a:pt x="3830" y="5015"/>
                    <a:pt x="3925" y="5015"/>
                  </a:cubicBezTo>
                  <a:cubicBezTo>
                    <a:pt x="3958" y="5015"/>
                    <a:pt x="3992" y="5019"/>
                    <a:pt x="4025" y="5028"/>
                  </a:cubicBezTo>
                  <a:lnTo>
                    <a:pt x="5466" y="5362"/>
                  </a:lnTo>
                  <a:cubicBezTo>
                    <a:pt x="5496" y="5368"/>
                    <a:pt x="5525" y="5371"/>
                    <a:pt x="5554" y="5371"/>
                  </a:cubicBezTo>
                  <a:cubicBezTo>
                    <a:pt x="5833" y="5371"/>
                    <a:pt x="6037" y="5072"/>
                    <a:pt x="5918" y="4802"/>
                  </a:cubicBezTo>
                  <a:lnTo>
                    <a:pt x="5299" y="3457"/>
                  </a:lnTo>
                  <a:cubicBezTo>
                    <a:pt x="5240" y="3338"/>
                    <a:pt x="5252" y="3195"/>
                    <a:pt x="5323" y="3088"/>
                  </a:cubicBezTo>
                  <a:lnTo>
                    <a:pt x="6085" y="1814"/>
                  </a:lnTo>
                  <a:cubicBezTo>
                    <a:pt x="6244" y="1542"/>
                    <a:pt x="6046" y="1216"/>
                    <a:pt x="5740" y="1216"/>
                  </a:cubicBezTo>
                  <a:cubicBezTo>
                    <a:pt x="5724" y="1216"/>
                    <a:pt x="5708" y="1217"/>
                    <a:pt x="5692" y="1218"/>
                  </a:cubicBezTo>
                  <a:lnTo>
                    <a:pt x="4216" y="1385"/>
                  </a:lnTo>
                  <a:cubicBezTo>
                    <a:pt x="4196" y="1388"/>
                    <a:pt x="4177" y="1390"/>
                    <a:pt x="4158" y="1390"/>
                  </a:cubicBezTo>
                  <a:cubicBezTo>
                    <a:pt x="4050" y="1390"/>
                    <a:pt x="3952" y="1335"/>
                    <a:pt x="3870" y="1254"/>
                  </a:cubicBezTo>
                  <a:lnTo>
                    <a:pt x="2894" y="135"/>
                  </a:lnTo>
                  <a:cubicBezTo>
                    <a:pt x="2815" y="42"/>
                    <a:pt x="2710" y="0"/>
                    <a:pt x="2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4"/>
            <p:cNvSpPr/>
            <p:nvPr/>
          </p:nvSpPr>
          <p:spPr>
            <a:xfrm>
              <a:off x="230250" y="813396"/>
              <a:ext cx="125150" cy="125800"/>
            </a:xfrm>
            <a:custGeom>
              <a:avLst/>
              <a:gdLst/>
              <a:ahLst/>
              <a:cxnLst/>
              <a:rect l="l" t="t" r="r" b="b"/>
              <a:pathLst>
                <a:path w="5006" h="5032" extrusionOk="0">
                  <a:moveTo>
                    <a:pt x="2964" y="1"/>
                  </a:moveTo>
                  <a:cubicBezTo>
                    <a:pt x="2880" y="1"/>
                    <a:pt x="2796" y="32"/>
                    <a:pt x="2731" y="101"/>
                  </a:cubicBezTo>
                  <a:lnTo>
                    <a:pt x="1922" y="982"/>
                  </a:lnTo>
                  <a:cubicBezTo>
                    <a:pt x="1859" y="1045"/>
                    <a:pt x="1770" y="1080"/>
                    <a:pt x="1677" y="1080"/>
                  </a:cubicBezTo>
                  <a:cubicBezTo>
                    <a:pt x="1663" y="1080"/>
                    <a:pt x="1650" y="1079"/>
                    <a:pt x="1636" y="1077"/>
                  </a:cubicBezTo>
                  <a:lnTo>
                    <a:pt x="457" y="899"/>
                  </a:lnTo>
                  <a:cubicBezTo>
                    <a:pt x="442" y="897"/>
                    <a:pt x="426" y="896"/>
                    <a:pt x="411" y="896"/>
                  </a:cubicBezTo>
                  <a:cubicBezTo>
                    <a:pt x="172" y="896"/>
                    <a:pt x="1" y="1151"/>
                    <a:pt x="124" y="1375"/>
                  </a:cubicBezTo>
                  <a:lnTo>
                    <a:pt x="707" y="2423"/>
                  </a:lnTo>
                  <a:cubicBezTo>
                    <a:pt x="755" y="2518"/>
                    <a:pt x="767" y="2625"/>
                    <a:pt x="719" y="2720"/>
                  </a:cubicBezTo>
                  <a:lnTo>
                    <a:pt x="183" y="3792"/>
                  </a:lnTo>
                  <a:cubicBezTo>
                    <a:pt x="76" y="4008"/>
                    <a:pt x="232" y="4253"/>
                    <a:pt x="457" y="4253"/>
                  </a:cubicBezTo>
                  <a:cubicBezTo>
                    <a:pt x="480" y="4253"/>
                    <a:pt x="504" y="4250"/>
                    <a:pt x="529" y="4244"/>
                  </a:cubicBezTo>
                  <a:lnTo>
                    <a:pt x="1707" y="4018"/>
                  </a:lnTo>
                  <a:cubicBezTo>
                    <a:pt x="1730" y="4013"/>
                    <a:pt x="1752" y="4011"/>
                    <a:pt x="1774" y="4011"/>
                  </a:cubicBezTo>
                  <a:cubicBezTo>
                    <a:pt x="1858" y="4011"/>
                    <a:pt x="1937" y="4045"/>
                    <a:pt x="1993" y="4102"/>
                  </a:cubicBezTo>
                  <a:lnTo>
                    <a:pt x="2850" y="4935"/>
                  </a:lnTo>
                  <a:cubicBezTo>
                    <a:pt x="2916" y="5001"/>
                    <a:pt x="2998" y="5031"/>
                    <a:pt x="3078" y="5031"/>
                  </a:cubicBezTo>
                  <a:cubicBezTo>
                    <a:pt x="3228" y="5031"/>
                    <a:pt x="3371" y="4924"/>
                    <a:pt x="3386" y="4745"/>
                  </a:cubicBezTo>
                  <a:lnTo>
                    <a:pt x="3529" y="3566"/>
                  </a:lnTo>
                  <a:cubicBezTo>
                    <a:pt x="3553" y="3459"/>
                    <a:pt x="3612" y="3363"/>
                    <a:pt x="3708" y="3316"/>
                  </a:cubicBezTo>
                  <a:lnTo>
                    <a:pt x="4767" y="2756"/>
                  </a:lnTo>
                  <a:cubicBezTo>
                    <a:pt x="5006" y="2637"/>
                    <a:pt x="4994" y="2304"/>
                    <a:pt x="4755" y="2185"/>
                  </a:cubicBezTo>
                  <a:lnTo>
                    <a:pt x="3660" y="1685"/>
                  </a:lnTo>
                  <a:cubicBezTo>
                    <a:pt x="3565" y="1637"/>
                    <a:pt x="3505" y="1554"/>
                    <a:pt x="3482" y="1446"/>
                  </a:cubicBezTo>
                  <a:lnTo>
                    <a:pt x="3279" y="268"/>
                  </a:lnTo>
                  <a:cubicBezTo>
                    <a:pt x="3256" y="100"/>
                    <a:pt x="3112" y="1"/>
                    <a:pt x="2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34"/>
          <p:cNvSpPr/>
          <p:nvPr/>
        </p:nvSpPr>
        <p:spPr>
          <a:xfrm>
            <a:off x="508625" y="4261059"/>
            <a:ext cx="156100" cy="155775"/>
          </a:xfrm>
          <a:custGeom>
            <a:avLst/>
            <a:gdLst/>
            <a:ahLst/>
            <a:cxnLst/>
            <a:rect l="l" t="t" r="r" b="b"/>
            <a:pathLst>
              <a:path w="6244" h="6231" extrusionOk="0">
                <a:moveTo>
                  <a:pt x="2606" y="0"/>
                </a:moveTo>
                <a:cubicBezTo>
                  <a:pt x="2428" y="0"/>
                  <a:pt x="2253" y="123"/>
                  <a:pt x="2216" y="325"/>
                </a:cubicBezTo>
                <a:lnTo>
                  <a:pt x="1918" y="1778"/>
                </a:lnTo>
                <a:cubicBezTo>
                  <a:pt x="1894" y="1897"/>
                  <a:pt x="1811" y="2004"/>
                  <a:pt x="1692" y="2064"/>
                </a:cubicBezTo>
                <a:lnTo>
                  <a:pt x="322" y="2647"/>
                </a:lnTo>
                <a:cubicBezTo>
                  <a:pt x="25" y="2778"/>
                  <a:pt x="1" y="3195"/>
                  <a:pt x="287" y="3349"/>
                </a:cubicBezTo>
                <a:lnTo>
                  <a:pt x="1573" y="4088"/>
                </a:lnTo>
                <a:cubicBezTo>
                  <a:pt x="1692" y="4147"/>
                  <a:pt x="1763" y="4266"/>
                  <a:pt x="1775" y="4397"/>
                </a:cubicBezTo>
                <a:lnTo>
                  <a:pt x="1906" y="5874"/>
                </a:lnTo>
                <a:cubicBezTo>
                  <a:pt x="1930" y="6090"/>
                  <a:pt x="2116" y="6231"/>
                  <a:pt x="2307" y="6231"/>
                </a:cubicBezTo>
                <a:cubicBezTo>
                  <a:pt x="2400" y="6231"/>
                  <a:pt x="2495" y="6198"/>
                  <a:pt x="2573" y="6124"/>
                </a:cubicBezTo>
                <a:lnTo>
                  <a:pt x="3668" y="5123"/>
                </a:lnTo>
                <a:cubicBezTo>
                  <a:pt x="3739" y="5053"/>
                  <a:pt x="3830" y="5015"/>
                  <a:pt x="3925" y="5015"/>
                </a:cubicBezTo>
                <a:cubicBezTo>
                  <a:pt x="3958" y="5015"/>
                  <a:pt x="3992" y="5019"/>
                  <a:pt x="4025" y="5028"/>
                </a:cubicBezTo>
                <a:lnTo>
                  <a:pt x="5466" y="5362"/>
                </a:lnTo>
                <a:cubicBezTo>
                  <a:pt x="5496" y="5368"/>
                  <a:pt x="5525" y="5371"/>
                  <a:pt x="5554" y="5371"/>
                </a:cubicBezTo>
                <a:cubicBezTo>
                  <a:pt x="5833" y="5371"/>
                  <a:pt x="6037" y="5072"/>
                  <a:pt x="5918" y="4802"/>
                </a:cubicBezTo>
                <a:lnTo>
                  <a:pt x="5299" y="3457"/>
                </a:lnTo>
                <a:cubicBezTo>
                  <a:pt x="5240" y="3338"/>
                  <a:pt x="5252" y="3195"/>
                  <a:pt x="5323" y="3088"/>
                </a:cubicBezTo>
                <a:lnTo>
                  <a:pt x="6085" y="1814"/>
                </a:lnTo>
                <a:cubicBezTo>
                  <a:pt x="6244" y="1542"/>
                  <a:pt x="6046" y="1216"/>
                  <a:pt x="5740" y="1216"/>
                </a:cubicBezTo>
                <a:cubicBezTo>
                  <a:pt x="5724" y="1216"/>
                  <a:pt x="5708" y="1217"/>
                  <a:pt x="5692" y="1218"/>
                </a:cubicBezTo>
                <a:lnTo>
                  <a:pt x="4216" y="1385"/>
                </a:lnTo>
                <a:cubicBezTo>
                  <a:pt x="4196" y="1388"/>
                  <a:pt x="4177" y="1390"/>
                  <a:pt x="4158" y="1390"/>
                </a:cubicBezTo>
                <a:cubicBezTo>
                  <a:pt x="4050" y="1390"/>
                  <a:pt x="3952" y="1335"/>
                  <a:pt x="3870" y="1254"/>
                </a:cubicBezTo>
                <a:lnTo>
                  <a:pt x="2894" y="135"/>
                </a:lnTo>
                <a:cubicBezTo>
                  <a:pt x="2815" y="42"/>
                  <a:pt x="2710" y="0"/>
                  <a:pt x="26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4"/>
          <p:cNvSpPr/>
          <p:nvPr/>
        </p:nvSpPr>
        <p:spPr>
          <a:xfrm>
            <a:off x="8666325" y="4814109"/>
            <a:ext cx="156100" cy="155775"/>
          </a:xfrm>
          <a:custGeom>
            <a:avLst/>
            <a:gdLst/>
            <a:ahLst/>
            <a:cxnLst/>
            <a:rect l="l" t="t" r="r" b="b"/>
            <a:pathLst>
              <a:path w="6244" h="6231" extrusionOk="0">
                <a:moveTo>
                  <a:pt x="2606" y="0"/>
                </a:moveTo>
                <a:cubicBezTo>
                  <a:pt x="2428" y="0"/>
                  <a:pt x="2253" y="123"/>
                  <a:pt x="2216" y="325"/>
                </a:cubicBezTo>
                <a:lnTo>
                  <a:pt x="1918" y="1778"/>
                </a:lnTo>
                <a:cubicBezTo>
                  <a:pt x="1894" y="1897"/>
                  <a:pt x="1811" y="2004"/>
                  <a:pt x="1692" y="2064"/>
                </a:cubicBezTo>
                <a:lnTo>
                  <a:pt x="322" y="2647"/>
                </a:lnTo>
                <a:cubicBezTo>
                  <a:pt x="25" y="2778"/>
                  <a:pt x="1" y="3195"/>
                  <a:pt x="287" y="3349"/>
                </a:cubicBezTo>
                <a:lnTo>
                  <a:pt x="1573" y="4088"/>
                </a:lnTo>
                <a:cubicBezTo>
                  <a:pt x="1692" y="4147"/>
                  <a:pt x="1763" y="4266"/>
                  <a:pt x="1775" y="4397"/>
                </a:cubicBezTo>
                <a:lnTo>
                  <a:pt x="1906" y="5874"/>
                </a:lnTo>
                <a:cubicBezTo>
                  <a:pt x="1930" y="6090"/>
                  <a:pt x="2116" y="6231"/>
                  <a:pt x="2307" y="6231"/>
                </a:cubicBezTo>
                <a:cubicBezTo>
                  <a:pt x="2400" y="6231"/>
                  <a:pt x="2495" y="6198"/>
                  <a:pt x="2573" y="6124"/>
                </a:cubicBezTo>
                <a:lnTo>
                  <a:pt x="3668" y="5123"/>
                </a:lnTo>
                <a:cubicBezTo>
                  <a:pt x="3739" y="5053"/>
                  <a:pt x="3830" y="5015"/>
                  <a:pt x="3925" y="5015"/>
                </a:cubicBezTo>
                <a:cubicBezTo>
                  <a:pt x="3958" y="5015"/>
                  <a:pt x="3992" y="5019"/>
                  <a:pt x="4025" y="5028"/>
                </a:cubicBezTo>
                <a:lnTo>
                  <a:pt x="5466" y="5362"/>
                </a:lnTo>
                <a:cubicBezTo>
                  <a:pt x="5496" y="5368"/>
                  <a:pt x="5525" y="5371"/>
                  <a:pt x="5554" y="5371"/>
                </a:cubicBezTo>
                <a:cubicBezTo>
                  <a:pt x="5833" y="5371"/>
                  <a:pt x="6037" y="5072"/>
                  <a:pt x="5918" y="4802"/>
                </a:cubicBezTo>
                <a:lnTo>
                  <a:pt x="5299" y="3457"/>
                </a:lnTo>
                <a:cubicBezTo>
                  <a:pt x="5240" y="3338"/>
                  <a:pt x="5252" y="3195"/>
                  <a:pt x="5323" y="3088"/>
                </a:cubicBezTo>
                <a:lnTo>
                  <a:pt x="6085" y="1814"/>
                </a:lnTo>
                <a:cubicBezTo>
                  <a:pt x="6244" y="1542"/>
                  <a:pt x="6046" y="1216"/>
                  <a:pt x="5740" y="1216"/>
                </a:cubicBezTo>
                <a:cubicBezTo>
                  <a:pt x="5724" y="1216"/>
                  <a:pt x="5708" y="1217"/>
                  <a:pt x="5692" y="1218"/>
                </a:cubicBezTo>
                <a:lnTo>
                  <a:pt x="4216" y="1385"/>
                </a:lnTo>
                <a:cubicBezTo>
                  <a:pt x="4196" y="1388"/>
                  <a:pt x="4177" y="1390"/>
                  <a:pt x="4158" y="1390"/>
                </a:cubicBezTo>
                <a:cubicBezTo>
                  <a:pt x="4050" y="1390"/>
                  <a:pt x="3952" y="1335"/>
                  <a:pt x="3870" y="1254"/>
                </a:cubicBezTo>
                <a:lnTo>
                  <a:pt x="2894" y="135"/>
                </a:lnTo>
                <a:cubicBezTo>
                  <a:pt x="2815" y="42"/>
                  <a:pt x="2710" y="0"/>
                  <a:pt x="26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1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1600" y="540600"/>
            <a:ext cx="7720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atrick Hand"/>
              <a:buNone/>
              <a:defRPr sz="3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atrick Hand"/>
              <a:buNone/>
              <a:defRPr sz="3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atrick Hand"/>
              <a:buNone/>
              <a:defRPr sz="3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atrick Hand"/>
              <a:buNone/>
              <a:defRPr sz="3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atrick Hand"/>
              <a:buNone/>
              <a:defRPr sz="3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atrick Hand"/>
              <a:buNone/>
              <a:defRPr sz="3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atrick Hand"/>
              <a:buNone/>
              <a:defRPr sz="3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atrick Hand"/>
              <a:buNone/>
              <a:defRPr sz="3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atrick Hand"/>
              <a:buNone/>
              <a:defRPr sz="3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1600" y="1202050"/>
            <a:ext cx="7720800" cy="3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59" r:id="rId5"/>
    <p:sldLayoutId id="2147483660" r:id="rId6"/>
    <p:sldLayoutId id="2147483679" r:id="rId7"/>
    <p:sldLayoutId id="2147483680" r:id="rId8"/>
    <p:sldLayoutId id="214748368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54937" y="868536"/>
            <a:ext cx="5225602" cy="3175601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33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MÔN: MĨ THUẬT </a:t>
            </a:r>
          </a:p>
          <a:p>
            <a:pPr algn="ctr"/>
            <a:r>
              <a:rPr lang="en-US" sz="33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LỚP: </a:t>
            </a:r>
            <a:r>
              <a:rPr lang="vi-VN" sz="33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  <a:endParaRPr lang="en-US" sz="33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Trường: Tiểu học 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Hứa Tạo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  <a:p>
            <a:pPr algn="ctr"/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Giáo viên : 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Nguyễn Văn Quang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  <a:p>
            <a:pPr algn="ctr"/>
            <a:endParaRPr lang="en-US" sz="1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135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15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0"/>
          <p:cNvSpPr/>
          <p:nvPr/>
        </p:nvSpPr>
        <p:spPr>
          <a:xfrm>
            <a:off x="1168188" y="843925"/>
            <a:ext cx="125150" cy="125800"/>
          </a:xfrm>
          <a:custGeom>
            <a:avLst/>
            <a:gdLst/>
            <a:ahLst/>
            <a:cxnLst/>
            <a:rect l="l" t="t" r="r" b="b"/>
            <a:pathLst>
              <a:path w="5006" h="5032" extrusionOk="0">
                <a:moveTo>
                  <a:pt x="2964" y="1"/>
                </a:moveTo>
                <a:cubicBezTo>
                  <a:pt x="2880" y="1"/>
                  <a:pt x="2796" y="32"/>
                  <a:pt x="2731" y="101"/>
                </a:cubicBezTo>
                <a:lnTo>
                  <a:pt x="1922" y="982"/>
                </a:lnTo>
                <a:cubicBezTo>
                  <a:pt x="1859" y="1045"/>
                  <a:pt x="1770" y="1080"/>
                  <a:pt x="1677" y="1080"/>
                </a:cubicBezTo>
                <a:cubicBezTo>
                  <a:pt x="1663" y="1080"/>
                  <a:pt x="1650" y="1079"/>
                  <a:pt x="1636" y="1077"/>
                </a:cubicBezTo>
                <a:lnTo>
                  <a:pt x="457" y="899"/>
                </a:lnTo>
                <a:cubicBezTo>
                  <a:pt x="442" y="897"/>
                  <a:pt x="426" y="896"/>
                  <a:pt x="411" y="896"/>
                </a:cubicBezTo>
                <a:cubicBezTo>
                  <a:pt x="172" y="896"/>
                  <a:pt x="1" y="1151"/>
                  <a:pt x="124" y="1375"/>
                </a:cubicBezTo>
                <a:lnTo>
                  <a:pt x="707" y="2423"/>
                </a:lnTo>
                <a:cubicBezTo>
                  <a:pt x="755" y="2518"/>
                  <a:pt x="767" y="2625"/>
                  <a:pt x="719" y="2720"/>
                </a:cubicBezTo>
                <a:lnTo>
                  <a:pt x="183" y="3792"/>
                </a:lnTo>
                <a:cubicBezTo>
                  <a:pt x="76" y="4008"/>
                  <a:pt x="232" y="4253"/>
                  <a:pt x="457" y="4253"/>
                </a:cubicBezTo>
                <a:cubicBezTo>
                  <a:pt x="480" y="4253"/>
                  <a:pt x="504" y="4250"/>
                  <a:pt x="529" y="4244"/>
                </a:cubicBezTo>
                <a:lnTo>
                  <a:pt x="1707" y="4018"/>
                </a:lnTo>
                <a:cubicBezTo>
                  <a:pt x="1730" y="4013"/>
                  <a:pt x="1752" y="4011"/>
                  <a:pt x="1774" y="4011"/>
                </a:cubicBezTo>
                <a:cubicBezTo>
                  <a:pt x="1858" y="4011"/>
                  <a:pt x="1937" y="4045"/>
                  <a:pt x="1993" y="4102"/>
                </a:cubicBezTo>
                <a:lnTo>
                  <a:pt x="2850" y="4935"/>
                </a:lnTo>
                <a:cubicBezTo>
                  <a:pt x="2916" y="5001"/>
                  <a:pt x="2998" y="5031"/>
                  <a:pt x="3078" y="5031"/>
                </a:cubicBezTo>
                <a:cubicBezTo>
                  <a:pt x="3228" y="5031"/>
                  <a:pt x="3371" y="4924"/>
                  <a:pt x="3386" y="4745"/>
                </a:cubicBezTo>
                <a:lnTo>
                  <a:pt x="3529" y="3566"/>
                </a:lnTo>
                <a:cubicBezTo>
                  <a:pt x="3553" y="3459"/>
                  <a:pt x="3612" y="3363"/>
                  <a:pt x="3708" y="3316"/>
                </a:cubicBezTo>
                <a:lnTo>
                  <a:pt x="4767" y="2756"/>
                </a:lnTo>
                <a:cubicBezTo>
                  <a:pt x="5006" y="2637"/>
                  <a:pt x="4994" y="2304"/>
                  <a:pt x="4755" y="2185"/>
                </a:cubicBezTo>
                <a:lnTo>
                  <a:pt x="3660" y="1685"/>
                </a:lnTo>
                <a:cubicBezTo>
                  <a:pt x="3565" y="1637"/>
                  <a:pt x="3505" y="1554"/>
                  <a:pt x="3482" y="1446"/>
                </a:cubicBezTo>
                <a:lnTo>
                  <a:pt x="3279" y="268"/>
                </a:lnTo>
                <a:cubicBezTo>
                  <a:pt x="3256" y="100"/>
                  <a:pt x="3112" y="1"/>
                  <a:pt x="296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2004;p61">
            <a:extLst>
              <a:ext uri="{FF2B5EF4-FFF2-40B4-BE49-F238E27FC236}">
                <a16:creationId xmlns:a16="http://schemas.microsoft.com/office/drawing/2014/main" xmlns="" id="{71B817E4-9113-4BF3-52F0-761A039FB015}"/>
              </a:ext>
            </a:extLst>
          </p:cNvPr>
          <p:cNvGrpSpPr/>
          <p:nvPr/>
        </p:nvGrpSpPr>
        <p:grpSpPr>
          <a:xfrm rot="4273014">
            <a:off x="301502" y="467071"/>
            <a:ext cx="514438" cy="520449"/>
            <a:chOff x="4052860" y="1366510"/>
            <a:chExt cx="218208" cy="220767"/>
          </a:xfrm>
        </p:grpSpPr>
        <p:sp>
          <p:nvSpPr>
            <p:cNvPr id="134" name="Google Shape;2005;p61">
              <a:extLst>
                <a:ext uri="{FF2B5EF4-FFF2-40B4-BE49-F238E27FC236}">
                  <a16:creationId xmlns:a16="http://schemas.microsoft.com/office/drawing/2014/main" xmlns="" id="{D19815F4-417B-5991-C7A1-CC0CED986781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2006;p61">
              <a:extLst>
                <a:ext uri="{FF2B5EF4-FFF2-40B4-BE49-F238E27FC236}">
                  <a16:creationId xmlns:a16="http://schemas.microsoft.com/office/drawing/2014/main" xmlns="" id="{F83FBFDE-CAF5-415E-67C7-F7C168B7F7AC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2007;p61">
              <a:extLst>
                <a:ext uri="{FF2B5EF4-FFF2-40B4-BE49-F238E27FC236}">
                  <a16:creationId xmlns:a16="http://schemas.microsoft.com/office/drawing/2014/main" xmlns="" id="{F62AE7B6-8936-1864-10D3-A668A5AB575C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2008;p61">
              <a:extLst>
                <a:ext uri="{FF2B5EF4-FFF2-40B4-BE49-F238E27FC236}">
                  <a16:creationId xmlns:a16="http://schemas.microsoft.com/office/drawing/2014/main" xmlns="" id="{2315644B-D628-1FC9-DDBB-D659FC68E251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2009;p61">
              <a:extLst>
                <a:ext uri="{FF2B5EF4-FFF2-40B4-BE49-F238E27FC236}">
                  <a16:creationId xmlns:a16="http://schemas.microsoft.com/office/drawing/2014/main" xmlns="" id="{8352AF54-0E99-AA04-B3E8-0174B77BC9A0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2010;p61">
              <a:extLst>
                <a:ext uri="{FF2B5EF4-FFF2-40B4-BE49-F238E27FC236}">
                  <a16:creationId xmlns:a16="http://schemas.microsoft.com/office/drawing/2014/main" xmlns="" id="{F435FCA8-333E-FBA3-402E-3439424F3194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2011;p61">
              <a:extLst>
                <a:ext uri="{FF2B5EF4-FFF2-40B4-BE49-F238E27FC236}">
                  <a16:creationId xmlns:a16="http://schemas.microsoft.com/office/drawing/2014/main" xmlns="" id="{D5EAA832-9E7B-2952-451F-3D7E97AF3FF1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Google Shape;2012;p61">
              <a:extLst>
                <a:ext uri="{FF2B5EF4-FFF2-40B4-BE49-F238E27FC236}">
                  <a16:creationId xmlns:a16="http://schemas.microsoft.com/office/drawing/2014/main" xmlns="" id="{5A488707-DB5F-6DE3-918C-5F8F3F5E7644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Google Shape;2013;p61">
              <a:extLst>
                <a:ext uri="{FF2B5EF4-FFF2-40B4-BE49-F238E27FC236}">
                  <a16:creationId xmlns:a16="http://schemas.microsoft.com/office/drawing/2014/main" xmlns="" id="{A4AB9A1A-EE44-2E19-E275-9CE01E57B6A7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Google Shape;2014;p61">
              <a:extLst>
                <a:ext uri="{FF2B5EF4-FFF2-40B4-BE49-F238E27FC236}">
                  <a16:creationId xmlns:a16="http://schemas.microsoft.com/office/drawing/2014/main" xmlns="" id="{554C1BFF-C8EF-4455-F315-410B4A4F5EB1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Google Shape;2015;p61">
              <a:extLst>
                <a:ext uri="{FF2B5EF4-FFF2-40B4-BE49-F238E27FC236}">
                  <a16:creationId xmlns:a16="http://schemas.microsoft.com/office/drawing/2014/main" xmlns="" id="{F0F20CD6-E273-7287-E2F2-60294D2DF420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Google Shape;2016;p61">
              <a:extLst>
                <a:ext uri="{FF2B5EF4-FFF2-40B4-BE49-F238E27FC236}">
                  <a16:creationId xmlns:a16="http://schemas.microsoft.com/office/drawing/2014/main" xmlns="" id="{48AEDE49-A024-FD66-F235-4F1D27125093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Google Shape;2017;p61">
              <a:extLst>
                <a:ext uri="{FF2B5EF4-FFF2-40B4-BE49-F238E27FC236}">
                  <a16:creationId xmlns:a16="http://schemas.microsoft.com/office/drawing/2014/main" xmlns="" id="{A8ABF248-4FAB-6686-9029-80B1EBE655B6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Google Shape;2018;p61">
              <a:extLst>
                <a:ext uri="{FF2B5EF4-FFF2-40B4-BE49-F238E27FC236}">
                  <a16:creationId xmlns:a16="http://schemas.microsoft.com/office/drawing/2014/main" xmlns="" id="{B802CC74-440A-9796-8D01-32DD65A95793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rgbClr val="FFB3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Google Shape;2019;p61">
              <a:extLst>
                <a:ext uri="{FF2B5EF4-FFF2-40B4-BE49-F238E27FC236}">
                  <a16:creationId xmlns:a16="http://schemas.microsoft.com/office/drawing/2014/main" xmlns="" id="{6E95F0A8-8005-A5AF-5B95-401B3A54B301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Google Shape;2020;p61">
              <a:extLst>
                <a:ext uri="{FF2B5EF4-FFF2-40B4-BE49-F238E27FC236}">
                  <a16:creationId xmlns:a16="http://schemas.microsoft.com/office/drawing/2014/main" xmlns="" id="{D4D511B5-06EF-0738-BBAF-B707C307427E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Google Shape;2021;p61">
              <a:extLst>
                <a:ext uri="{FF2B5EF4-FFF2-40B4-BE49-F238E27FC236}">
                  <a16:creationId xmlns:a16="http://schemas.microsoft.com/office/drawing/2014/main" xmlns="" id="{23308FE2-DCB7-20EC-6875-050CB51CA9B0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Google Shape;2022;p61">
              <a:extLst>
                <a:ext uri="{FF2B5EF4-FFF2-40B4-BE49-F238E27FC236}">
                  <a16:creationId xmlns:a16="http://schemas.microsoft.com/office/drawing/2014/main" xmlns="" id="{50B6EC93-1E57-0162-D458-0E9A2856C3AD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Google Shape;2023;p61">
              <a:extLst>
                <a:ext uri="{FF2B5EF4-FFF2-40B4-BE49-F238E27FC236}">
                  <a16:creationId xmlns:a16="http://schemas.microsoft.com/office/drawing/2014/main" xmlns="" id="{592CD016-D1D8-45BE-134B-89CC4EA1B882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Google Shape;2024;p61">
              <a:extLst>
                <a:ext uri="{FF2B5EF4-FFF2-40B4-BE49-F238E27FC236}">
                  <a16:creationId xmlns:a16="http://schemas.microsoft.com/office/drawing/2014/main" xmlns="" id="{C0F02E79-B5B2-55B5-64CC-AC02986C4161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4" name="Google Shape;2004;p61">
            <a:extLst>
              <a:ext uri="{FF2B5EF4-FFF2-40B4-BE49-F238E27FC236}">
                <a16:creationId xmlns:a16="http://schemas.microsoft.com/office/drawing/2014/main" xmlns="" id="{96B6A448-715D-ADE7-20AC-7329D29438FE}"/>
              </a:ext>
            </a:extLst>
          </p:cNvPr>
          <p:cNvGrpSpPr/>
          <p:nvPr/>
        </p:nvGrpSpPr>
        <p:grpSpPr>
          <a:xfrm rot="4273014">
            <a:off x="8188410" y="257686"/>
            <a:ext cx="514438" cy="520449"/>
            <a:chOff x="4052860" y="1366510"/>
            <a:chExt cx="218208" cy="220767"/>
          </a:xfrm>
        </p:grpSpPr>
        <p:sp>
          <p:nvSpPr>
            <p:cNvPr id="155" name="Google Shape;2005;p61">
              <a:extLst>
                <a:ext uri="{FF2B5EF4-FFF2-40B4-BE49-F238E27FC236}">
                  <a16:creationId xmlns:a16="http://schemas.microsoft.com/office/drawing/2014/main" xmlns="" id="{91784B27-82E4-5F9C-24A9-CB54B9780FE7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Google Shape;2006;p61">
              <a:extLst>
                <a:ext uri="{FF2B5EF4-FFF2-40B4-BE49-F238E27FC236}">
                  <a16:creationId xmlns:a16="http://schemas.microsoft.com/office/drawing/2014/main" xmlns="" id="{2C8EC997-79D8-81DD-9341-26FEDE0F0254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Google Shape;2007;p61">
              <a:extLst>
                <a:ext uri="{FF2B5EF4-FFF2-40B4-BE49-F238E27FC236}">
                  <a16:creationId xmlns:a16="http://schemas.microsoft.com/office/drawing/2014/main" xmlns="" id="{0C84284D-6A35-B501-436B-8B2E4FCCD57E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Google Shape;2008;p61">
              <a:extLst>
                <a:ext uri="{FF2B5EF4-FFF2-40B4-BE49-F238E27FC236}">
                  <a16:creationId xmlns:a16="http://schemas.microsoft.com/office/drawing/2014/main" xmlns="" id="{1479341C-0C13-A784-4EB0-0A7B8C678F57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Google Shape;2009;p61">
              <a:extLst>
                <a:ext uri="{FF2B5EF4-FFF2-40B4-BE49-F238E27FC236}">
                  <a16:creationId xmlns:a16="http://schemas.microsoft.com/office/drawing/2014/main" xmlns="" id="{26B5A830-A755-1C64-03D3-2DB89B815EAC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Google Shape;2010;p61">
              <a:extLst>
                <a:ext uri="{FF2B5EF4-FFF2-40B4-BE49-F238E27FC236}">
                  <a16:creationId xmlns:a16="http://schemas.microsoft.com/office/drawing/2014/main" xmlns="" id="{D16A1248-B32E-0A28-3A56-20324D508FC8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Google Shape;2011;p61">
              <a:extLst>
                <a:ext uri="{FF2B5EF4-FFF2-40B4-BE49-F238E27FC236}">
                  <a16:creationId xmlns:a16="http://schemas.microsoft.com/office/drawing/2014/main" xmlns="" id="{9C1DAFC4-13F2-98CA-4162-9FB67C9CAE93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Google Shape;2012;p61">
              <a:extLst>
                <a:ext uri="{FF2B5EF4-FFF2-40B4-BE49-F238E27FC236}">
                  <a16:creationId xmlns:a16="http://schemas.microsoft.com/office/drawing/2014/main" xmlns="" id="{3406C121-799C-53CA-02AD-18F1E078BFD4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Google Shape;2013;p61">
              <a:extLst>
                <a:ext uri="{FF2B5EF4-FFF2-40B4-BE49-F238E27FC236}">
                  <a16:creationId xmlns:a16="http://schemas.microsoft.com/office/drawing/2014/main" xmlns="" id="{8C12A191-F8DC-987C-68DA-53B9D72E06DA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Google Shape;2014;p61">
              <a:extLst>
                <a:ext uri="{FF2B5EF4-FFF2-40B4-BE49-F238E27FC236}">
                  <a16:creationId xmlns:a16="http://schemas.microsoft.com/office/drawing/2014/main" xmlns="" id="{DEC7E86D-1344-F5CC-E222-F268FA619902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Google Shape;2015;p61">
              <a:extLst>
                <a:ext uri="{FF2B5EF4-FFF2-40B4-BE49-F238E27FC236}">
                  <a16:creationId xmlns:a16="http://schemas.microsoft.com/office/drawing/2014/main" xmlns="" id="{A733C267-93A8-1179-A7C4-1E653C1FAFA1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Google Shape;2016;p61">
              <a:extLst>
                <a:ext uri="{FF2B5EF4-FFF2-40B4-BE49-F238E27FC236}">
                  <a16:creationId xmlns:a16="http://schemas.microsoft.com/office/drawing/2014/main" xmlns="" id="{A4B52544-F719-DCF0-B567-48EB38048CBF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Google Shape;2017;p61">
              <a:extLst>
                <a:ext uri="{FF2B5EF4-FFF2-40B4-BE49-F238E27FC236}">
                  <a16:creationId xmlns:a16="http://schemas.microsoft.com/office/drawing/2014/main" xmlns="" id="{465AEAF1-09B4-6006-7363-EA37DCCF9B52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Google Shape;2018;p61">
              <a:extLst>
                <a:ext uri="{FF2B5EF4-FFF2-40B4-BE49-F238E27FC236}">
                  <a16:creationId xmlns:a16="http://schemas.microsoft.com/office/drawing/2014/main" xmlns="" id="{65A0B4B8-1AFC-D18E-C2BC-0EC66F592202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rgbClr val="FFB3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Google Shape;2019;p61">
              <a:extLst>
                <a:ext uri="{FF2B5EF4-FFF2-40B4-BE49-F238E27FC236}">
                  <a16:creationId xmlns:a16="http://schemas.microsoft.com/office/drawing/2014/main" xmlns="" id="{EB0F14B9-6591-57CA-0A00-1015F2C36461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Google Shape;2020;p61">
              <a:extLst>
                <a:ext uri="{FF2B5EF4-FFF2-40B4-BE49-F238E27FC236}">
                  <a16:creationId xmlns:a16="http://schemas.microsoft.com/office/drawing/2014/main" xmlns="" id="{93FD2C34-B1F9-BA8D-A035-25DC42F99FD4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Google Shape;2021;p61">
              <a:extLst>
                <a:ext uri="{FF2B5EF4-FFF2-40B4-BE49-F238E27FC236}">
                  <a16:creationId xmlns:a16="http://schemas.microsoft.com/office/drawing/2014/main" xmlns="" id="{CEF51223-4BC4-2720-440E-BA6B58BB83CA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Google Shape;2022;p61">
              <a:extLst>
                <a:ext uri="{FF2B5EF4-FFF2-40B4-BE49-F238E27FC236}">
                  <a16:creationId xmlns:a16="http://schemas.microsoft.com/office/drawing/2014/main" xmlns="" id="{811A657E-E5F7-7807-6CC0-1DF3E3F84A96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Google Shape;2023;p61">
              <a:extLst>
                <a:ext uri="{FF2B5EF4-FFF2-40B4-BE49-F238E27FC236}">
                  <a16:creationId xmlns:a16="http://schemas.microsoft.com/office/drawing/2014/main" xmlns="" id="{A60FB856-D294-AB9F-0162-49C499181ABF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Google Shape;2024;p61">
              <a:extLst>
                <a:ext uri="{FF2B5EF4-FFF2-40B4-BE49-F238E27FC236}">
                  <a16:creationId xmlns:a16="http://schemas.microsoft.com/office/drawing/2014/main" xmlns="" id="{9548B2ED-0739-8002-0675-4B063788EAEF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69C3DD5-E8DA-1157-FD94-AE6E2396AB02}"/>
              </a:ext>
            </a:extLst>
          </p:cNvPr>
          <p:cNvSpPr/>
          <p:nvPr/>
        </p:nvSpPr>
        <p:spPr>
          <a:xfrm>
            <a:off x="1948168" y="969725"/>
            <a:ext cx="6195496" cy="35775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 số biểu hiện của khối tạo cảm giác khác nhau cho người xem như: khối cứng – khối mềm, khối tĩnh – khối mềm.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Tên gọi của một số biểu hiện thể hiện bằng hình dáng bên ngoài của khối như khối cầu đặc – khối cầu rỗng. 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B3AE475-E0A1-EFCA-3542-211607E1E9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31" r="25239"/>
          <a:stretch/>
        </p:blipFill>
        <p:spPr>
          <a:xfrm>
            <a:off x="125149" y="1312404"/>
            <a:ext cx="2182116" cy="36903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E95ECE5-ACB5-12C1-C788-1E9D016F2C5F}"/>
              </a:ext>
            </a:extLst>
          </p:cNvPr>
          <p:cNvSpPr txBox="1"/>
          <p:nvPr/>
        </p:nvSpPr>
        <p:spPr>
          <a:xfrm>
            <a:off x="4460659" y="314943"/>
            <a:ext cx="117051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/>
              <a:t>LƯU Ý</a:t>
            </a:r>
          </a:p>
        </p:txBody>
      </p:sp>
    </p:spTree>
    <p:extLst>
      <p:ext uri="{BB962C8B-B14F-4D97-AF65-F5344CB8AC3E}">
        <p14:creationId xmlns:p14="http://schemas.microsoft.com/office/powerpoint/2010/main" val="2599086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3">
            <a:extLst>
              <a:ext uri="{FF2B5EF4-FFF2-40B4-BE49-F238E27FC236}">
                <a16:creationId xmlns:a16="http://schemas.microsoft.com/office/drawing/2014/main" xmlns="" id="{E9088E52-6AB8-FE6E-5916-608FD6541A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5" t="54485" r="17752"/>
          <a:stretch/>
        </p:blipFill>
        <p:spPr>
          <a:xfrm>
            <a:off x="649317" y="3391409"/>
            <a:ext cx="2697700" cy="1764632"/>
          </a:xfrm>
          <a:prstGeom prst="rect">
            <a:avLst/>
          </a:prstGeom>
        </p:spPr>
      </p:pic>
      <p:sp>
        <p:nvSpPr>
          <p:cNvPr id="526" name="Google Shape;526;p40"/>
          <p:cNvSpPr/>
          <p:nvPr/>
        </p:nvSpPr>
        <p:spPr>
          <a:xfrm>
            <a:off x="1987406" y="1667368"/>
            <a:ext cx="156100" cy="155775"/>
          </a:xfrm>
          <a:custGeom>
            <a:avLst/>
            <a:gdLst/>
            <a:ahLst/>
            <a:cxnLst/>
            <a:rect l="l" t="t" r="r" b="b"/>
            <a:pathLst>
              <a:path w="6244" h="6231" extrusionOk="0">
                <a:moveTo>
                  <a:pt x="2606" y="0"/>
                </a:moveTo>
                <a:cubicBezTo>
                  <a:pt x="2428" y="0"/>
                  <a:pt x="2253" y="123"/>
                  <a:pt x="2216" y="325"/>
                </a:cubicBezTo>
                <a:lnTo>
                  <a:pt x="1918" y="1778"/>
                </a:lnTo>
                <a:cubicBezTo>
                  <a:pt x="1894" y="1897"/>
                  <a:pt x="1811" y="2004"/>
                  <a:pt x="1692" y="2064"/>
                </a:cubicBezTo>
                <a:lnTo>
                  <a:pt x="322" y="2647"/>
                </a:lnTo>
                <a:cubicBezTo>
                  <a:pt x="25" y="2778"/>
                  <a:pt x="1" y="3195"/>
                  <a:pt x="287" y="3349"/>
                </a:cubicBezTo>
                <a:lnTo>
                  <a:pt x="1573" y="4088"/>
                </a:lnTo>
                <a:cubicBezTo>
                  <a:pt x="1692" y="4147"/>
                  <a:pt x="1763" y="4266"/>
                  <a:pt x="1775" y="4397"/>
                </a:cubicBezTo>
                <a:lnTo>
                  <a:pt x="1906" y="5874"/>
                </a:lnTo>
                <a:cubicBezTo>
                  <a:pt x="1930" y="6090"/>
                  <a:pt x="2116" y="6231"/>
                  <a:pt x="2307" y="6231"/>
                </a:cubicBezTo>
                <a:cubicBezTo>
                  <a:pt x="2400" y="6231"/>
                  <a:pt x="2495" y="6198"/>
                  <a:pt x="2573" y="6124"/>
                </a:cubicBezTo>
                <a:lnTo>
                  <a:pt x="3668" y="5123"/>
                </a:lnTo>
                <a:cubicBezTo>
                  <a:pt x="3739" y="5053"/>
                  <a:pt x="3830" y="5015"/>
                  <a:pt x="3925" y="5015"/>
                </a:cubicBezTo>
                <a:cubicBezTo>
                  <a:pt x="3958" y="5015"/>
                  <a:pt x="3992" y="5019"/>
                  <a:pt x="4025" y="5028"/>
                </a:cubicBezTo>
                <a:lnTo>
                  <a:pt x="5466" y="5362"/>
                </a:lnTo>
                <a:cubicBezTo>
                  <a:pt x="5496" y="5368"/>
                  <a:pt x="5525" y="5371"/>
                  <a:pt x="5554" y="5371"/>
                </a:cubicBezTo>
                <a:cubicBezTo>
                  <a:pt x="5833" y="5371"/>
                  <a:pt x="6037" y="5072"/>
                  <a:pt x="5918" y="4802"/>
                </a:cubicBezTo>
                <a:lnTo>
                  <a:pt x="5299" y="3457"/>
                </a:lnTo>
                <a:cubicBezTo>
                  <a:pt x="5240" y="3338"/>
                  <a:pt x="5252" y="3195"/>
                  <a:pt x="5323" y="3088"/>
                </a:cubicBezTo>
                <a:lnTo>
                  <a:pt x="6085" y="1814"/>
                </a:lnTo>
                <a:cubicBezTo>
                  <a:pt x="6244" y="1542"/>
                  <a:pt x="6046" y="1216"/>
                  <a:pt x="5740" y="1216"/>
                </a:cubicBezTo>
                <a:cubicBezTo>
                  <a:pt x="5724" y="1216"/>
                  <a:pt x="5708" y="1217"/>
                  <a:pt x="5692" y="1218"/>
                </a:cubicBezTo>
                <a:lnTo>
                  <a:pt x="4216" y="1385"/>
                </a:lnTo>
                <a:cubicBezTo>
                  <a:pt x="4196" y="1388"/>
                  <a:pt x="4177" y="1390"/>
                  <a:pt x="4158" y="1390"/>
                </a:cubicBezTo>
                <a:cubicBezTo>
                  <a:pt x="4050" y="1390"/>
                  <a:pt x="3952" y="1335"/>
                  <a:pt x="3870" y="1254"/>
                </a:cubicBezTo>
                <a:lnTo>
                  <a:pt x="2894" y="135"/>
                </a:lnTo>
                <a:cubicBezTo>
                  <a:pt x="2815" y="42"/>
                  <a:pt x="2710" y="0"/>
                  <a:pt x="26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40"/>
          <p:cNvSpPr/>
          <p:nvPr/>
        </p:nvSpPr>
        <p:spPr>
          <a:xfrm>
            <a:off x="1168188" y="843925"/>
            <a:ext cx="125150" cy="125800"/>
          </a:xfrm>
          <a:custGeom>
            <a:avLst/>
            <a:gdLst/>
            <a:ahLst/>
            <a:cxnLst/>
            <a:rect l="l" t="t" r="r" b="b"/>
            <a:pathLst>
              <a:path w="5006" h="5032" extrusionOk="0">
                <a:moveTo>
                  <a:pt x="2964" y="1"/>
                </a:moveTo>
                <a:cubicBezTo>
                  <a:pt x="2880" y="1"/>
                  <a:pt x="2796" y="32"/>
                  <a:pt x="2731" y="101"/>
                </a:cubicBezTo>
                <a:lnTo>
                  <a:pt x="1922" y="982"/>
                </a:lnTo>
                <a:cubicBezTo>
                  <a:pt x="1859" y="1045"/>
                  <a:pt x="1770" y="1080"/>
                  <a:pt x="1677" y="1080"/>
                </a:cubicBezTo>
                <a:cubicBezTo>
                  <a:pt x="1663" y="1080"/>
                  <a:pt x="1650" y="1079"/>
                  <a:pt x="1636" y="1077"/>
                </a:cubicBezTo>
                <a:lnTo>
                  <a:pt x="457" y="899"/>
                </a:lnTo>
                <a:cubicBezTo>
                  <a:pt x="442" y="897"/>
                  <a:pt x="426" y="896"/>
                  <a:pt x="411" y="896"/>
                </a:cubicBezTo>
                <a:cubicBezTo>
                  <a:pt x="172" y="896"/>
                  <a:pt x="1" y="1151"/>
                  <a:pt x="124" y="1375"/>
                </a:cubicBezTo>
                <a:lnTo>
                  <a:pt x="707" y="2423"/>
                </a:lnTo>
                <a:cubicBezTo>
                  <a:pt x="755" y="2518"/>
                  <a:pt x="767" y="2625"/>
                  <a:pt x="719" y="2720"/>
                </a:cubicBezTo>
                <a:lnTo>
                  <a:pt x="183" y="3792"/>
                </a:lnTo>
                <a:cubicBezTo>
                  <a:pt x="76" y="4008"/>
                  <a:pt x="232" y="4253"/>
                  <a:pt x="457" y="4253"/>
                </a:cubicBezTo>
                <a:cubicBezTo>
                  <a:pt x="480" y="4253"/>
                  <a:pt x="504" y="4250"/>
                  <a:pt x="529" y="4244"/>
                </a:cubicBezTo>
                <a:lnTo>
                  <a:pt x="1707" y="4018"/>
                </a:lnTo>
                <a:cubicBezTo>
                  <a:pt x="1730" y="4013"/>
                  <a:pt x="1752" y="4011"/>
                  <a:pt x="1774" y="4011"/>
                </a:cubicBezTo>
                <a:cubicBezTo>
                  <a:pt x="1858" y="4011"/>
                  <a:pt x="1937" y="4045"/>
                  <a:pt x="1993" y="4102"/>
                </a:cubicBezTo>
                <a:lnTo>
                  <a:pt x="2850" y="4935"/>
                </a:lnTo>
                <a:cubicBezTo>
                  <a:pt x="2916" y="5001"/>
                  <a:pt x="2998" y="5031"/>
                  <a:pt x="3078" y="5031"/>
                </a:cubicBezTo>
                <a:cubicBezTo>
                  <a:pt x="3228" y="5031"/>
                  <a:pt x="3371" y="4924"/>
                  <a:pt x="3386" y="4745"/>
                </a:cubicBezTo>
                <a:lnTo>
                  <a:pt x="3529" y="3566"/>
                </a:lnTo>
                <a:cubicBezTo>
                  <a:pt x="3553" y="3459"/>
                  <a:pt x="3612" y="3363"/>
                  <a:pt x="3708" y="3316"/>
                </a:cubicBezTo>
                <a:lnTo>
                  <a:pt x="4767" y="2756"/>
                </a:lnTo>
                <a:cubicBezTo>
                  <a:pt x="5006" y="2637"/>
                  <a:pt x="4994" y="2304"/>
                  <a:pt x="4755" y="2185"/>
                </a:cubicBezTo>
                <a:lnTo>
                  <a:pt x="3660" y="1685"/>
                </a:lnTo>
                <a:cubicBezTo>
                  <a:pt x="3565" y="1637"/>
                  <a:pt x="3505" y="1554"/>
                  <a:pt x="3482" y="1446"/>
                </a:cubicBezTo>
                <a:lnTo>
                  <a:pt x="3279" y="268"/>
                </a:lnTo>
                <a:cubicBezTo>
                  <a:pt x="3256" y="100"/>
                  <a:pt x="3112" y="1"/>
                  <a:pt x="296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2004;p61">
            <a:extLst>
              <a:ext uri="{FF2B5EF4-FFF2-40B4-BE49-F238E27FC236}">
                <a16:creationId xmlns:a16="http://schemas.microsoft.com/office/drawing/2014/main" xmlns="" id="{71B817E4-9113-4BF3-52F0-761A039FB015}"/>
              </a:ext>
            </a:extLst>
          </p:cNvPr>
          <p:cNvGrpSpPr/>
          <p:nvPr/>
        </p:nvGrpSpPr>
        <p:grpSpPr>
          <a:xfrm rot="4273014">
            <a:off x="301502" y="467071"/>
            <a:ext cx="514438" cy="520449"/>
            <a:chOff x="4052860" y="1366510"/>
            <a:chExt cx="218208" cy="220767"/>
          </a:xfrm>
        </p:grpSpPr>
        <p:sp>
          <p:nvSpPr>
            <p:cNvPr id="134" name="Google Shape;2005;p61">
              <a:extLst>
                <a:ext uri="{FF2B5EF4-FFF2-40B4-BE49-F238E27FC236}">
                  <a16:creationId xmlns:a16="http://schemas.microsoft.com/office/drawing/2014/main" xmlns="" id="{D19815F4-417B-5991-C7A1-CC0CED986781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2006;p61">
              <a:extLst>
                <a:ext uri="{FF2B5EF4-FFF2-40B4-BE49-F238E27FC236}">
                  <a16:creationId xmlns:a16="http://schemas.microsoft.com/office/drawing/2014/main" xmlns="" id="{F83FBFDE-CAF5-415E-67C7-F7C168B7F7AC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2007;p61">
              <a:extLst>
                <a:ext uri="{FF2B5EF4-FFF2-40B4-BE49-F238E27FC236}">
                  <a16:creationId xmlns:a16="http://schemas.microsoft.com/office/drawing/2014/main" xmlns="" id="{F62AE7B6-8936-1864-10D3-A668A5AB575C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2008;p61">
              <a:extLst>
                <a:ext uri="{FF2B5EF4-FFF2-40B4-BE49-F238E27FC236}">
                  <a16:creationId xmlns:a16="http://schemas.microsoft.com/office/drawing/2014/main" xmlns="" id="{2315644B-D628-1FC9-DDBB-D659FC68E251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2009;p61">
              <a:extLst>
                <a:ext uri="{FF2B5EF4-FFF2-40B4-BE49-F238E27FC236}">
                  <a16:creationId xmlns:a16="http://schemas.microsoft.com/office/drawing/2014/main" xmlns="" id="{8352AF54-0E99-AA04-B3E8-0174B77BC9A0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2010;p61">
              <a:extLst>
                <a:ext uri="{FF2B5EF4-FFF2-40B4-BE49-F238E27FC236}">
                  <a16:creationId xmlns:a16="http://schemas.microsoft.com/office/drawing/2014/main" xmlns="" id="{F435FCA8-333E-FBA3-402E-3439424F3194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2011;p61">
              <a:extLst>
                <a:ext uri="{FF2B5EF4-FFF2-40B4-BE49-F238E27FC236}">
                  <a16:creationId xmlns:a16="http://schemas.microsoft.com/office/drawing/2014/main" xmlns="" id="{D5EAA832-9E7B-2952-451F-3D7E97AF3FF1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Google Shape;2012;p61">
              <a:extLst>
                <a:ext uri="{FF2B5EF4-FFF2-40B4-BE49-F238E27FC236}">
                  <a16:creationId xmlns:a16="http://schemas.microsoft.com/office/drawing/2014/main" xmlns="" id="{5A488707-DB5F-6DE3-918C-5F8F3F5E7644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Google Shape;2013;p61">
              <a:extLst>
                <a:ext uri="{FF2B5EF4-FFF2-40B4-BE49-F238E27FC236}">
                  <a16:creationId xmlns:a16="http://schemas.microsoft.com/office/drawing/2014/main" xmlns="" id="{A4AB9A1A-EE44-2E19-E275-9CE01E57B6A7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Google Shape;2014;p61">
              <a:extLst>
                <a:ext uri="{FF2B5EF4-FFF2-40B4-BE49-F238E27FC236}">
                  <a16:creationId xmlns:a16="http://schemas.microsoft.com/office/drawing/2014/main" xmlns="" id="{554C1BFF-C8EF-4455-F315-410B4A4F5EB1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Google Shape;2015;p61">
              <a:extLst>
                <a:ext uri="{FF2B5EF4-FFF2-40B4-BE49-F238E27FC236}">
                  <a16:creationId xmlns:a16="http://schemas.microsoft.com/office/drawing/2014/main" xmlns="" id="{F0F20CD6-E273-7287-E2F2-60294D2DF420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Google Shape;2016;p61">
              <a:extLst>
                <a:ext uri="{FF2B5EF4-FFF2-40B4-BE49-F238E27FC236}">
                  <a16:creationId xmlns:a16="http://schemas.microsoft.com/office/drawing/2014/main" xmlns="" id="{48AEDE49-A024-FD66-F235-4F1D27125093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Google Shape;2017;p61">
              <a:extLst>
                <a:ext uri="{FF2B5EF4-FFF2-40B4-BE49-F238E27FC236}">
                  <a16:creationId xmlns:a16="http://schemas.microsoft.com/office/drawing/2014/main" xmlns="" id="{A8ABF248-4FAB-6686-9029-80B1EBE655B6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Google Shape;2018;p61">
              <a:extLst>
                <a:ext uri="{FF2B5EF4-FFF2-40B4-BE49-F238E27FC236}">
                  <a16:creationId xmlns:a16="http://schemas.microsoft.com/office/drawing/2014/main" xmlns="" id="{B802CC74-440A-9796-8D01-32DD65A95793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rgbClr val="FFB3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Google Shape;2019;p61">
              <a:extLst>
                <a:ext uri="{FF2B5EF4-FFF2-40B4-BE49-F238E27FC236}">
                  <a16:creationId xmlns:a16="http://schemas.microsoft.com/office/drawing/2014/main" xmlns="" id="{6E95F0A8-8005-A5AF-5B95-401B3A54B301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Google Shape;2020;p61">
              <a:extLst>
                <a:ext uri="{FF2B5EF4-FFF2-40B4-BE49-F238E27FC236}">
                  <a16:creationId xmlns:a16="http://schemas.microsoft.com/office/drawing/2014/main" xmlns="" id="{D4D511B5-06EF-0738-BBAF-B707C307427E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Google Shape;2021;p61">
              <a:extLst>
                <a:ext uri="{FF2B5EF4-FFF2-40B4-BE49-F238E27FC236}">
                  <a16:creationId xmlns:a16="http://schemas.microsoft.com/office/drawing/2014/main" xmlns="" id="{23308FE2-DCB7-20EC-6875-050CB51CA9B0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Google Shape;2022;p61">
              <a:extLst>
                <a:ext uri="{FF2B5EF4-FFF2-40B4-BE49-F238E27FC236}">
                  <a16:creationId xmlns:a16="http://schemas.microsoft.com/office/drawing/2014/main" xmlns="" id="{50B6EC93-1E57-0162-D458-0E9A2856C3AD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Google Shape;2023;p61">
              <a:extLst>
                <a:ext uri="{FF2B5EF4-FFF2-40B4-BE49-F238E27FC236}">
                  <a16:creationId xmlns:a16="http://schemas.microsoft.com/office/drawing/2014/main" xmlns="" id="{592CD016-D1D8-45BE-134B-89CC4EA1B882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Google Shape;2024;p61">
              <a:extLst>
                <a:ext uri="{FF2B5EF4-FFF2-40B4-BE49-F238E27FC236}">
                  <a16:creationId xmlns:a16="http://schemas.microsoft.com/office/drawing/2014/main" xmlns="" id="{C0F02E79-B5B2-55B5-64CC-AC02986C4161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4" name="Google Shape;2004;p61">
            <a:extLst>
              <a:ext uri="{FF2B5EF4-FFF2-40B4-BE49-F238E27FC236}">
                <a16:creationId xmlns:a16="http://schemas.microsoft.com/office/drawing/2014/main" xmlns="" id="{96B6A448-715D-ADE7-20AC-7329D29438FE}"/>
              </a:ext>
            </a:extLst>
          </p:cNvPr>
          <p:cNvGrpSpPr/>
          <p:nvPr/>
        </p:nvGrpSpPr>
        <p:grpSpPr>
          <a:xfrm rot="4273014">
            <a:off x="8188410" y="257686"/>
            <a:ext cx="514438" cy="520449"/>
            <a:chOff x="4052860" y="1366510"/>
            <a:chExt cx="218208" cy="220767"/>
          </a:xfrm>
        </p:grpSpPr>
        <p:sp>
          <p:nvSpPr>
            <p:cNvPr id="155" name="Google Shape;2005;p61">
              <a:extLst>
                <a:ext uri="{FF2B5EF4-FFF2-40B4-BE49-F238E27FC236}">
                  <a16:creationId xmlns:a16="http://schemas.microsoft.com/office/drawing/2014/main" xmlns="" id="{91784B27-82E4-5F9C-24A9-CB54B9780FE7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Google Shape;2006;p61">
              <a:extLst>
                <a:ext uri="{FF2B5EF4-FFF2-40B4-BE49-F238E27FC236}">
                  <a16:creationId xmlns:a16="http://schemas.microsoft.com/office/drawing/2014/main" xmlns="" id="{2C8EC997-79D8-81DD-9341-26FEDE0F0254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Google Shape;2007;p61">
              <a:extLst>
                <a:ext uri="{FF2B5EF4-FFF2-40B4-BE49-F238E27FC236}">
                  <a16:creationId xmlns:a16="http://schemas.microsoft.com/office/drawing/2014/main" xmlns="" id="{0C84284D-6A35-B501-436B-8B2E4FCCD57E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Google Shape;2008;p61">
              <a:extLst>
                <a:ext uri="{FF2B5EF4-FFF2-40B4-BE49-F238E27FC236}">
                  <a16:creationId xmlns:a16="http://schemas.microsoft.com/office/drawing/2014/main" xmlns="" id="{1479341C-0C13-A784-4EB0-0A7B8C678F57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Google Shape;2009;p61">
              <a:extLst>
                <a:ext uri="{FF2B5EF4-FFF2-40B4-BE49-F238E27FC236}">
                  <a16:creationId xmlns:a16="http://schemas.microsoft.com/office/drawing/2014/main" xmlns="" id="{26B5A830-A755-1C64-03D3-2DB89B815EAC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Google Shape;2010;p61">
              <a:extLst>
                <a:ext uri="{FF2B5EF4-FFF2-40B4-BE49-F238E27FC236}">
                  <a16:creationId xmlns:a16="http://schemas.microsoft.com/office/drawing/2014/main" xmlns="" id="{D16A1248-B32E-0A28-3A56-20324D508FC8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Google Shape;2011;p61">
              <a:extLst>
                <a:ext uri="{FF2B5EF4-FFF2-40B4-BE49-F238E27FC236}">
                  <a16:creationId xmlns:a16="http://schemas.microsoft.com/office/drawing/2014/main" xmlns="" id="{9C1DAFC4-13F2-98CA-4162-9FB67C9CAE93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Google Shape;2012;p61">
              <a:extLst>
                <a:ext uri="{FF2B5EF4-FFF2-40B4-BE49-F238E27FC236}">
                  <a16:creationId xmlns:a16="http://schemas.microsoft.com/office/drawing/2014/main" xmlns="" id="{3406C121-799C-53CA-02AD-18F1E078BFD4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Google Shape;2013;p61">
              <a:extLst>
                <a:ext uri="{FF2B5EF4-FFF2-40B4-BE49-F238E27FC236}">
                  <a16:creationId xmlns:a16="http://schemas.microsoft.com/office/drawing/2014/main" xmlns="" id="{8C12A191-F8DC-987C-68DA-53B9D72E06DA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Google Shape;2014;p61">
              <a:extLst>
                <a:ext uri="{FF2B5EF4-FFF2-40B4-BE49-F238E27FC236}">
                  <a16:creationId xmlns:a16="http://schemas.microsoft.com/office/drawing/2014/main" xmlns="" id="{DEC7E86D-1344-F5CC-E222-F268FA619902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Google Shape;2015;p61">
              <a:extLst>
                <a:ext uri="{FF2B5EF4-FFF2-40B4-BE49-F238E27FC236}">
                  <a16:creationId xmlns:a16="http://schemas.microsoft.com/office/drawing/2014/main" xmlns="" id="{A733C267-93A8-1179-A7C4-1E653C1FAFA1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Google Shape;2016;p61">
              <a:extLst>
                <a:ext uri="{FF2B5EF4-FFF2-40B4-BE49-F238E27FC236}">
                  <a16:creationId xmlns:a16="http://schemas.microsoft.com/office/drawing/2014/main" xmlns="" id="{A4B52544-F719-DCF0-B567-48EB38048CBF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Google Shape;2017;p61">
              <a:extLst>
                <a:ext uri="{FF2B5EF4-FFF2-40B4-BE49-F238E27FC236}">
                  <a16:creationId xmlns:a16="http://schemas.microsoft.com/office/drawing/2014/main" xmlns="" id="{465AEAF1-09B4-6006-7363-EA37DCCF9B52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Google Shape;2018;p61">
              <a:extLst>
                <a:ext uri="{FF2B5EF4-FFF2-40B4-BE49-F238E27FC236}">
                  <a16:creationId xmlns:a16="http://schemas.microsoft.com/office/drawing/2014/main" xmlns="" id="{65A0B4B8-1AFC-D18E-C2BC-0EC66F592202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rgbClr val="FFB3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Google Shape;2019;p61">
              <a:extLst>
                <a:ext uri="{FF2B5EF4-FFF2-40B4-BE49-F238E27FC236}">
                  <a16:creationId xmlns:a16="http://schemas.microsoft.com/office/drawing/2014/main" xmlns="" id="{EB0F14B9-6591-57CA-0A00-1015F2C36461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Google Shape;2020;p61">
              <a:extLst>
                <a:ext uri="{FF2B5EF4-FFF2-40B4-BE49-F238E27FC236}">
                  <a16:creationId xmlns:a16="http://schemas.microsoft.com/office/drawing/2014/main" xmlns="" id="{93FD2C34-B1F9-BA8D-A035-25DC42F99FD4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Google Shape;2021;p61">
              <a:extLst>
                <a:ext uri="{FF2B5EF4-FFF2-40B4-BE49-F238E27FC236}">
                  <a16:creationId xmlns:a16="http://schemas.microsoft.com/office/drawing/2014/main" xmlns="" id="{CEF51223-4BC4-2720-440E-BA6B58BB83CA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Google Shape;2022;p61">
              <a:extLst>
                <a:ext uri="{FF2B5EF4-FFF2-40B4-BE49-F238E27FC236}">
                  <a16:creationId xmlns:a16="http://schemas.microsoft.com/office/drawing/2014/main" xmlns="" id="{811A657E-E5F7-7807-6CC0-1DF3E3F84A96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Google Shape;2023;p61">
              <a:extLst>
                <a:ext uri="{FF2B5EF4-FFF2-40B4-BE49-F238E27FC236}">
                  <a16:creationId xmlns:a16="http://schemas.microsoft.com/office/drawing/2014/main" xmlns="" id="{A60FB856-D294-AB9F-0162-49C499181ABF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Google Shape;2024;p61">
              <a:extLst>
                <a:ext uri="{FF2B5EF4-FFF2-40B4-BE49-F238E27FC236}">
                  <a16:creationId xmlns:a16="http://schemas.microsoft.com/office/drawing/2014/main" xmlns="" id="{9548B2ED-0739-8002-0675-4B063788EAEF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8" name="Google Shape;848;p51">
            <a:extLst>
              <a:ext uri="{FF2B5EF4-FFF2-40B4-BE49-F238E27FC236}">
                <a16:creationId xmlns:a16="http://schemas.microsoft.com/office/drawing/2014/main" xmlns="" id="{788B95C4-AEE0-7D48-3D1A-A1C017676A83}"/>
              </a:ext>
            </a:extLst>
          </p:cNvPr>
          <p:cNvGrpSpPr/>
          <p:nvPr/>
        </p:nvGrpSpPr>
        <p:grpSpPr>
          <a:xfrm>
            <a:off x="7469527" y="4001300"/>
            <a:ext cx="1117875" cy="1199255"/>
            <a:chOff x="7496052" y="4001300"/>
            <a:chExt cx="1117875" cy="1199255"/>
          </a:xfrm>
        </p:grpSpPr>
        <p:sp>
          <p:nvSpPr>
            <p:cNvPr id="179" name="Google Shape;849;p51">
              <a:extLst>
                <a:ext uri="{FF2B5EF4-FFF2-40B4-BE49-F238E27FC236}">
                  <a16:creationId xmlns:a16="http://schemas.microsoft.com/office/drawing/2014/main" xmlns="" id="{F1214F07-8DC8-2BD9-10A0-6FEF5E60BDDD}"/>
                </a:ext>
              </a:extLst>
            </p:cNvPr>
            <p:cNvSpPr/>
            <p:nvPr/>
          </p:nvSpPr>
          <p:spPr>
            <a:xfrm flipH="1">
              <a:off x="8177173" y="4918177"/>
              <a:ext cx="199652" cy="103403"/>
            </a:xfrm>
            <a:custGeom>
              <a:avLst/>
              <a:gdLst/>
              <a:ahLst/>
              <a:cxnLst/>
              <a:rect l="l" t="t" r="r" b="b"/>
              <a:pathLst>
                <a:path w="1786" h="925" extrusionOk="0">
                  <a:moveTo>
                    <a:pt x="361" y="1"/>
                  </a:moveTo>
                  <a:cubicBezTo>
                    <a:pt x="288" y="1"/>
                    <a:pt x="233" y="26"/>
                    <a:pt x="201" y="84"/>
                  </a:cubicBezTo>
                  <a:cubicBezTo>
                    <a:pt x="1" y="455"/>
                    <a:pt x="1511" y="925"/>
                    <a:pt x="1729" y="925"/>
                  </a:cubicBezTo>
                  <a:cubicBezTo>
                    <a:pt x="1743" y="925"/>
                    <a:pt x="1752" y="922"/>
                    <a:pt x="1754" y="918"/>
                  </a:cubicBezTo>
                  <a:cubicBezTo>
                    <a:pt x="1785" y="859"/>
                    <a:pt x="786" y="1"/>
                    <a:pt x="361" y="1"/>
                  </a:cubicBezTo>
                  <a:close/>
                </a:path>
              </a:pathLst>
            </a:custGeom>
            <a:solidFill>
              <a:srgbClr val="B0B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Google Shape;850;p51">
              <a:extLst>
                <a:ext uri="{FF2B5EF4-FFF2-40B4-BE49-F238E27FC236}">
                  <a16:creationId xmlns:a16="http://schemas.microsoft.com/office/drawing/2014/main" xmlns="" id="{85D0D769-E558-12E1-17C4-786CDD9A4E8D}"/>
                </a:ext>
              </a:extLst>
            </p:cNvPr>
            <p:cNvSpPr/>
            <p:nvPr/>
          </p:nvSpPr>
          <p:spPr>
            <a:xfrm flipH="1">
              <a:off x="8142966" y="4950036"/>
              <a:ext cx="163992" cy="92448"/>
            </a:xfrm>
            <a:custGeom>
              <a:avLst/>
              <a:gdLst/>
              <a:ahLst/>
              <a:cxnLst/>
              <a:rect l="l" t="t" r="r" b="b"/>
              <a:pathLst>
                <a:path w="1467" h="827" extrusionOk="0">
                  <a:moveTo>
                    <a:pt x="14" y="1"/>
                  </a:moveTo>
                  <a:cubicBezTo>
                    <a:pt x="13" y="1"/>
                    <a:pt x="12" y="1"/>
                    <a:pt x="12" y="2"/>
                  </a:cubicBezTo>
                  <a:cubicBezTo>
                    <a:pt x="1" y="20"/>
                    <a:pt x="317" y="216"/>
                    <a:pt x="716" y="441"/>
                  </a:cubicBezTo>
                  <a:cubicBezTo>
                    <a:pt x="1099" y="660"/>
                    <a:pt x="1422" y="826"/>
                    <a:pt x="1453" y="826"/>
                  </a:cubicBezTo>
                  <a:cubicBezTo>
                    <a:pt x="1455" y="826"/>
                    <a:pt x="1456" y="826"/>
                    <a:pt x="1456" y="825"/>
                  </a:cubicBezTo>
                  <a:cubicBezTo>
                    <a:pt x="1467" y="807"/>
                    <a:pt x="1147" y="611"/>
                    <a:pt x="748" y="383"/>
                  </a:cubicBezTo>
                  <a:cubicBezTo>
                    <a:pt x="365" y="167"/>
                    <a:pt x="45" y="1"/>
                    <a:pt x="1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Google Shape;851;p51">
              <a:extLst>
                <a:ext uri="{FF2B5EF4-FFF2-40B4-BE49-F238E27FC236}">
                  <a16:creationId xmlns:a16="http://schemas.microsoft.com/office/drawing/2014/main" xmlns="" id="{9F7E8F61-E2E6-A5A8-55B7-5C1C9D6C0386}"/>
                </a:ext>
              </a:extLst>
            </p:cNvPr>
            <p:cNvSpPr/>
            <p:nvPr/>
          </p:nvSpPr>
          <p:spPr>
            <a:xfrm flipH="1">
              <a:off x="8135588" y="4559564"/>
              <a:ext cx="183443" cy="640990"/>
            </a:xfrm>
            <a:custGeom>
              <a:avLst/>
              <a:gdLst/>
              <a:ahLst/>
              <a:cxnLst/>
              <a:rect l="l" t="t" r="r" b="b"/>
              <a:pathLst>
                <a:path w="1641" h="5734" extrusionOk="0">
                  <a:moveTo>
                    <a:pt x="80" y="1"/>
                  </a:moveTo>
                  <a:lnTo>
                    <a:pt x="0" y="66"/>
                  </a:lnTo>
                  <a:cubicBezTo>
                    <a:pt x="138" y="266"/>
                    <a:pt x="254" y="480"/>
                    <a:pt x="352" y="701"/>
                  </a:cubicBezTo>
                  <a:cubicBezTo>
                    <a:pt x="450" y="926"/>
                    <a:pt x="541" y="1155"/>
                    <a:pt x="617" y="1387"/>
                  </a:cubicBezTo>
                  <a:cubicBezTo>
                    <a:pt x="766" y="1851"/>
                    <a:pt x="878" y="2330"/>
                    <a:pt x="954" y="2813"/>
                  </a:cubicBezTo>
                  <a:cubicBezTo>
                    <a:pt x="1031" y="3295"/>
                    <a:pt x="1085" y="3781"/>
                    <a:pt x="1110" y="4268"/>
                  </a:cubicBezTo>
                  <a:cubicBezTo>
                    <a:pt x="1121" y="4514"/>
                    <a:pt x="1125" y="4757"/>
                    <a:pt x="1132" y="5001"/>
                  </a:cubicBezTo>
                  <a:lnTo>
                    <a:pt x="1121" y="5733"/>
                  </a:lnTo>
                  <a:lnTo>
                    <a:pt x="1640" y="5733"/>
                  </a:lnTo>
                  <a:lnTo>
                    <a:pt x="1600" y="4982"/>
                  </a:lnTo>
                  <a:cubicBezTo>
                    <a:pt x="1575" y="4732"/>
                    <a:pt x="1553" y="4482"/>
                    <a:pt x="1524" y="4231"/>
                  </a:cubicBezTo>
                  <a:cubicBezTo>
                    <a:pt x="1462" y="3734"/>
                    <a:pt x="1375" y="3241"/>
                    <a:pt x="1259" y="2751"/>
                  </a:cubicBezTo>
                  <a:cubicBezTo>
                    <a:pt x="1147" y="2261"/>
                    <a:pt x="994" y="1782"/>
                    <a:pt x="809" y="1314"/>
                  </a:cubicBezTo>
                  <a:cubicBezTo>
                    <a:pt x="715" y="1082"/>
                    <a:pt x="610" y="857"/>
                    <a:pt x="494" y="636"/>
                  </a:cubicBezTo>
                  <a:cubicBezTo>
                    <a:pt x="377" y="411"/>
                    <a:pt x="236" y="197"/>
                    <a:pt x="80" y="1"/>
                  </a:cubicBezTo>
                  <a:close/>
                </a:path>
              </a:pathLst>
            </a:custGeom>
            <a:solidFill>
              <a:srgbClr val="769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Google Shape;852;p51">
              <a:extLst>
                <a:ext uri="{FF2B5EF4-FFF2-40B4-BE49-F238E27FC236}">
                  <a16:creationId xmlns:a16="http://schemas.microsoft.com/office/drawing/2014/main" xmlns="" id="{E704E643-1A1D-8EEB-7F5E-5F2386A23A2B}"/>
                </a:ext>
              </a:extLst>
            </p:cNvPr>
            <p:cNvSpPr/>
            <p:nvPr/>
          </p:nvSpPr>
          <p:spPr>
            <a:xfrm flipH="1">
              <a:off x="8053313" y="4220850"/>
              <a:ext cx="560614" cy="585878"/>
            </a:xfrm>
            <a:custGeom>
              <a:avLst/>
              <a:gdLst/>
              <a:ahLst/>
              <a:cxnLst/>
              <a:rect l="l" t="t" r="r" b="b"/>
              <a:pathLst>
                <a:path w="5015" h="5241" extrusionOk="0">
                  <a:moveTo>
                    <a:pt x="1569" y="1"/>
                  </a:moveTo>
                  <a:cubicBezTo>
                    <a:pt x="1531" y="1"/>
                    <a:pt x="1494" y="8"/>
                    <a:pt x="1459" y="23"/>
                  </a:cubicBezTo>
                  <a:cubicBezTo>
                    <a:pt x="1183" y="143"/>
                    <a:pt x="1154" y="691"/>
                    <a:pt x="1492" y="1482"/>
                  </a:cubicBezTo>
                  <a:cubicBezTo>
                    <a:pt x="1658" y="1855"/>
                    <a:pt x="1883" y="2200"/>
                    <a:pt x="2159" y="2501"/>
                  </a:cubicBezTo>
                  <a:cubicBezTo>
                    <a:pt x="1854" y="2371"/>
                    <a:pt x="1528" y="2291"/>
                    <a:pt x="1198" y="2273"/>
                  </a:cubicBezTo>
                  <a:cubicBezTo>
                    <a:pt x="1146" y="2270"/>
                    <a:pt x="1096" y="2269"/>
                    <a:pt x="1047" y="2269"/>
                  </a:cubicBezTo>
                  <a:cubicBezTo>
                    <a:pt x="402" y="2269"/>
                    <a:pt x="25" y="2486"/>
                    <a:pt x="11" y="2766"/>
                  </a:cubicBezTo>
                  <a:cubicBezTo>
                    <a:pt x="0" y="3067"/>
                    <a:pt x="414" y="3328"/>
                    <a:pt x="1154" y="3361"/>
                  </a:cubicBezTo>
                  <a:cubicBezTo>
                    <a:pt x="1183" y="3362"/>
                    <a:pt x="1213" y="3362"/>
                    <a:pt x="1242" y="3362"/>
                  </a:cubicBezTo>
                  <a:cubicBezTo>
                    <a:pt x="1543" y="3362"/>
                    <a:pt x="1846" y="3312"/>
                    <a:pt x="2134" y="3216"/>
                  </a:cubicBezTo>
                  <a:lnTo>
                    <a:pt x="2134" y="3216"/>
                  </a:lnTo>
                  <a:cubicBezTo>
                    <a:pt x="1985" y="3444"/>
                    <a:pt x="1869" y="3695"/>
                    <a:pt x="1793" y="3960"/>
                  </a:cubicBezTo>
                  <a:cubicBezTo>
                    <a:pt x="1593" y="4671"/>
                    <a:pt x="1713" y="5150"/>
                    <a:pt x="2003" y="5230"/>
                  </a:cubicBezTo>
                  <a:cubicBezTo>
                    <a:pt x="2031" y="5237"/>
                    <a:pt x="2059" y="5241"/>
                    <a:pt x="2088" y="5241"/>
                  </a:cubicBezTo>
                  <a:cubicBezTo>
                    <a:pt x="2358" y="5241"/>
                    <a:pt x="2661" y="4900"/>
                    <a:pt x="2841" y="4254"/>
                  </a:cubicBezTo>
                  <a:cubicBezTo>
                    <a:pt x="2910" y="3985"/>
                    <a:pt x="2943" y="3706"/>
                    <a:pt x="2932" y="3430"/>
                  </a:cubicBezTo>
                  <a:lnTo>
                    <a:pt x="2932" y="3430"/>
                  </a:lnTo>
                  <a:cubicBezTo>
                    <a:pt x="3124" y="3630"/>
                    <a:pt x="3349" y="3796"/>
                    <a:pt x="3592" y="3931"/>
                  </a:cubicBezTo>
                  <a:cubicBezTo>
                    <a:pt x="3931" y="4112"/>
                    <a:pt x="4227" y="4194"/>
                    <a:pt x="4452" y="4194"/>
                  </a:cubicBezTo>
                  <a:cubicBezTo>
                    <a:pt x="4660" y="4194"/>
                    <a:pt x="4809" y="4123"/>
                    <a:pt x="4877" y="3996"/>
                  </a:cubicBezTo>
                  <a:cubicBezTo>
                    <a:pt x="5015" y="3727"/>
                    <a:pt x="4753" y="3314"/>
                    <a:pt x="4100" y="2966"/>
                  </a:cubicBezTo>
                  <a:cubicBezTo>
                    <a:pt x="3857" y="2839"/>
                    <a:pt x="3596" y="2751"/>
                    <a:pt x="3324" y="2701"/>
                  </a:cubicBezTo>
                  <a:cubicBezTo>
                    <a:pt x="3614" y="2548"/>
                    <a:pt x="3872" y="2345"/>
                    <a:pt x="4089" y="2102"/>
                  </a:cubicBezTo>
                  <a:cubicBezTo>
                    <a:pt x="4576" y="1547"/>
                    <a:pt x="4670" y="1061"/>
                    <a:pt x="4441" y="865"/>
                  </a:cubicBezTo>
                  <a:cubicBezTo>
                    <a:pt x="4380" y="810"/>
                    <a:pt x="4300" y="783"/>
                    <a:pt x="4207" y="783"/>
                  </a:cubicBezTo>
                  <a:cubicBezTo>
                    <a:pt x="3961" y="783"/>
                    <a:pt x="3619" y="978"/>
                    <a:pt x="3266" y="1384"/>
                  </a:cubicBezTo>
                  <a:cubicBezTo>
                    <a:pt x="3055" y="1638"/>
                    <a:pt x="2885" y="1924"/>
                    <a:pt x="2772" y="2236"/>
                  </a:cubicBezTo>
                  <a:cubicBezTo>
                    <a:pt x="2743" y="1830"/>
                    <a:pt x="2649" y="1431"/>
                    <a:pt x="2493" y="1053"/>
                  </a:cubicBezTo>
                  <a:cubicBezTo>
                    <a:pt x="2198" y="362"/>
                    <a:pt x="1839" y="1"/>
                    <a:pt x="1569" y="1"/>
                  </a:cubicBezTo>
                  <a:close/>
                </a:path>
              </a:pathLst>
            </a:custGeom>
            <a:solidFill>
              <a:srgbClr val="FF9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Google Shape;853;p51">
              <a:extLst>
                <a:ext uri="{FF2B5EF4-FFF2-40B4-BE49-F238E27FC236}">
                  <a16:creationId xmlns:a16="http://schemas.microsoft.com/office/drawing/2014/main" xmlns="" id="{BC20A906-4EF0-44E5-ABC1-468E6A1A8981}"/>
                </a:ext>
              </a:extLst>
            </p:cNvPr>
            <p:cNvSpPr/>
            <p:nvPr/>
          </p:nvSpPr>
          <p:spPr>
            <a:xfrm flipH="1">
              <a:off x="8135253" y="4539778"/>
              <a:ext cx="171258" cy="92560"/>
            </a:xfrm>
            <a:custGeom>
              <a:avLst/>
              <a:gdLst/>
              <a:ahLst/>
              <a:cxnLst/>
              <a:rect l="l" t="t" r="r" b="b"/>
              <a:pathLst>
                <a:path w="1532" h="828" extrusionOk="0">
                  <a:moveTo>
                    <a:pt x="1" y="0"/>
                  </a:moveTo>
                  <a:cubicBezTo>
                    <a:pt x="106" y="105"/>
                    <a:pt x="222" y="200"/>
                    <a:pt x="345" y="283"/>
                  </a:cubicBezTo>
                  <a:cubicBezTo>
                    <a:pt x="585" y="446"/>
                    <a:pt x="839" y="584"/>
                    <a:pt x="1111" y="697"/>
                  </a:cubicBezTo>
                  <a:cubicBezTo>
                    <a:pt x="1245" y="751"/>
                    <a:pt x="1387" y="798"/>
                    <a:pt x="1532" y="827"/>
                  </a:cubicBezTo>
                  <a:cubicBezTo>
                    <a:pt x="1426" y="722"/>
                    <a:pt x="1314" y="628"/>
                    <a:pt x="1191" y="544"/>
                  </a:cubicBezTo>
                  <a:cubicBezTo>
                    <a:pt x="1071" y="465"/>
                    <a:pt x="948" y="388"/>
                    <a:pt x="821" y="319"/>
                  </a:cubicBezTo>
                  <a:cubicBezTo>
                    <a:pt x="690" y="250"/>
                    <a:pt x="559" y="189"/>
                    <a:pt x="425" y="134"/>
                  </a:cubicBezTo>
                  <a:cubicBezTo>
                    <a:pt x="287" y="76"/>
                    <a:pt x="146" y="33"/>
                    <a:pt x="1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Google Shape;854;p51">
              <a:extLst>
                <a:ext uri="{FF2B5EF4-FFF2-40B4-BE49-F238E27FC236}">
                  <a16:creationId xmlns:a16="http://schemas.microsoft.com/office/drawing/2014/main" xmlns="" id="{A517D563-7810-1F6F-5882-49F053F798CD}"/>
                </a:ext>
              </a:extLst>
            </p:cNvPr>
            <p:cNvSpPr/>
            <p:nvPr/>
          </p:nvSpPr>
          <p:spPr>
            <a:xfrm flipH="1">
              <a:off x="8310089" y="4549503"/>
              <a:ext cx="60142" cy="185008"/>
            </a:xfrm>
            <a:custGeom>
              <a:avLst/>
              <a:gdLst/>
              <a:ahLst/>
              <a:cxnLst/>
              <a:rect l="l" t="t" r="r" b="b"/>
              <a:pathLst>
                <a:path w="538" h="1655" extrusionOk="0">
                  <a:moveTo>
                    <a:pt x="538" y="0"/>
                  </a:moveTo>
                  <a:cubicBezTo>
                    <a:pt x="454" y="124"/>
                    <a:pt x="382" y="251"/>
                    <a:pt x="324" y="388"/>
                  </a:cubicBezTo>
                  <a:cubicBezTo>
                    <a:pt x="204" y="653"/>
                    <a:pt x="113" y="933"/>
                    <a:pt x="55" y="1216"/>
                  </a:cubicBezTo>
                  <a:cubicBezTo>
                    <a:pt x="23" y="1361"/>
                    <a:pt x="5" y="1510"/>
                    <a:pt x="1" y="1655"/>
                  </a:cubicBezTo>
                  <a:cubicBezTo>
                    <a:pt x="84" y="1535"/>
                    <a:pt x="157" y="1404"/>
                    <a:pt x="215" y="1270"/>
                  </a:cubicBezTo>
                  <a:cubicBezTo>
                    <a:pt x="277" y="1136"/>
                    <a:pt x="327" y="998"/>
                    <a:pt x="375" y="860"/>
                  </a:cubicBezTo>
                  <a:cubicBezTo>
                    <a:pt x="418" y="722"/>
                    <a:pt x="454" y="581"/>
                    <a:pt x="484" y="439"/>
                  </a:cubicBezTo>
                  <a:cubicBezTo>
                    <a:pt x="516" y="294"/>
                    <a:pt x="534" y="149"/>
                    <a:pt x="538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Google Shape;855;p51">
              <a:extLst>
                <a:ext uri="{FF2B5EF4-FFF2-40B4-BE49-F238E27FC236}">
                  <a16:creationId xmlns:a16="http://schemas.microsoft.com/office/drawing/2014/main" xmlns="" id="{39D3663E-DB49-CFA3-DA1C-110B94ED0936}"/>
                </a:ext>
              </a:extLst>
            </p:cNvPr>
            <p:cNvSpPr/>
            <p:nvPr/>
          </p:nvSpPr>
          <p:spPr>
            <a:xfrm flipH="1">
              <a:off x="8319814" y="4529493"/>
              <a:ext cx="194398" cy="25935"/>
            </a:xfrm>
            <a:custGeom>
              <a:avLst/>
              <a:gdLst/>
              <a:ahLst/>
              <a:cxnLst/>
              <a:rect l="l" t="t" r="r" b="b"/>
              <a:pathLst>
                <a:path w="1739" h="232" extrusionOk="0">
                  <a:moveTo>
                    <a:pt x="658" y="0"/>
                  </a:moveTo>
                  <a:cubicBezTo>
                    <a:pt x="585" y="0"/>
                    <a:pt x="513" y="3"/>
                    <a:pt x="440" y="9"/>
                  </a:cubicBezTo>
                  <a:cubicBezTo>
                    <a:pt x="295" y="12"/>
                    <a:pt x="146" y="34"/>
                    <a:pt x="1" y="67"/>
                  </a:cubicBezTo>
                  <a:cubicBezTo>
                    <a:pt x="142" y="117"/>
                    <a:pt x="284" y="154"/>
                    <a:pt x="433" y="179"/>
                  </a:cubicBezTo>
                  <a:cubicBezTo>
                    <a:pt x="574" y="201"/>
                    <a:pt x="719" y="219"/>
                    <a:pt x="864" y="226"/>
                  </a:cubicBezTo>
                  <a:cubicBezTo>
                    <a:pt x="937" y="230"/>
                    <a:pt x="1010" y="232"/>
                    <a:pt x="1082" y="232"/>
                  </a:cubicBezTo>
                  <a:cubicBezTo>
                    <a:pt x="1155" y="232"/>
                    <a:pt x="1227" y="230"/>
                    <a:pt x="1300" y="226"/>
                  </a:cubicBezTo>
                  <a:cubicBezTo>
                    <a:pt x="1449" y="219"/>
                    <a:pt x="1597" y="201"/>
                    <a:pt x="1739" y="165"/>
                  </a:cubicBezTo>
                  <a:cubicBezTo>
                    <a:pt x="1601" y="117"/>
                    <a:pt x="1456" y="78"/>
                    <a:pt x="1311" y="56"/>
                  </a:cubicBezTo>
                  <a:cubicBezTo>
                    <a:pt x="1166" y="30"/>
                    <a:pt x="1024" y="16"/>
                    <a:pt x="879" y="9"/>
                  </a:cubicBezTo>
                  <a:cubicBezTo>
                    <a:pt x="805" y="3"/>
                    <a:pt x="731" y="0"/>
                    <a:pt x="658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Google Shape;856;p51">
              <a:extLst>
                <a:ext uri="{FF2B5EF4-FFF2-40B4-BE49-F238E27FC236}">
                  <a16:creationId xmlns:a16="http://schemas.microsoft.com/office/drawing/2014/main" xmlns="" id="{2950E1B9-A8B2-F532-72FA-8B4BA5EA6AAF}"/>
                </a:ext>
              </a:extLst>
            </p:cNvPr>
            <p:cNvSpPr/>
            <p:nvPr/>
          </p:nvSpPr>
          <p:spPr>
            <a:xfrm flipH="1">
              <a:off x="8175385" y="4397808"/>
              <a:ext cx="131909" cy="143200"/>
            </a:xfrm>
            <a:custGeom>
              <a:avLst/>
              <a:gdLst/>
              <a:ahLst/>
              <a:cxnLst/>
              <a:rect l="l" t="t" r="r" b="b"/>
              <a:pathLst>
                <a:path w="1180" h="1281" extrusionOk="0">
                  <a:moveTo>
                    <a:pt x="1180" y="0"/>
                  </a:moveTo>
                  <a:lnTo>
                    <a:pt x="1180" y="0"/>
                  </a:lnTo>
                  <a:cubicBezTo>
                    <a:pt x="1049" y="76"/>
                    <a:pt x="929" y="163"/>
                    <a:pt x="820" y="261"/>
                  </a:cubicBezTo>
                  <a:cubicBezTo>
                    <a:pt x="711" y="359"/>
                    <a:pt x="606" y="461"/>
                    <a:pt x="508" y="566"/>
                  </a:cubicBezTo>
                  <a:cubicBezTo>
                    <a:pt x="410" y="675"/>
                    <a:pt x="316" y="788"/>
                    <a:pt x="233" y="904"/>
                  </a:cubicBezTo>
                  <a:cubicBezTo>
                    <a:pt x="142" y="1023"/>
                    <a:pt x="66" y="1147"/>
                    <a:pt x="0" y="1281"/>
                  </a:cubicBezTo>
                  <a:cubicBezTo>
                    <a:pt x="127" y="1205"/>
                    <a:pt x="247" y="1118"/>
                    <a:pt x="356" y="1016"/>
                  </a:cubicBezTo>
                  <a:cubicBezTo>
                    <a:pt x="574" y="827"/>
                    <a:pt x="773" y="613"/>
                    <a:pt x="947" y="378"/>
                  </a:cubicBezTo>
                  <a:cubicBezTo>
                    <a:pt x="1034" y="258"/>
                    <a:pt x="1111" y="134"/>
                    <a:pt x="1180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Google Shape;857;p51">
              <a:extLst>
                <a:ext uri="{FF2B5EF4-FFF2-40B4-BE49-F238E27FC236}">
                  <a16:creationId xmlns:a16="http://schemas.microsoft.com/office/drawing/2014/main" xmlns="" id="{6FC0F23D-9D1F-4030-9DE3-6E3050FF640D}"/>
                </a:ext>
              </a:extLst>
            </p:cNvPr>
            <p:cNvSpPr/>
            <p:nvPr/>
          </p:nvSpPr>
          <p:spPr>
            <a:xfrm flipH="1">
              <a:off x="8318137" y="4331630"/>
              <a:ext cx="91778" cy="196411"/>
            </a:xfrm>
            <a:custGeom>
              <a:avLst/>
              <a:gdLst/>
              <a:ahLst/>
              <a:cxnLst/>
              <a:rect l="l" t="t" r="r" b="b"/>
              <a:pathLst>
                <a:path w="821" h="1757" extrusionOk="0">
                  <a:moveTo>
                    <a:pt x="0" y="1"/>
                  </a:moveTo>
                  <a:lnTo>
                    <a:pt x="0" y="1"/>
                  </a:lnTo>
                  <a:cubicBezTo>
                    <a:pt x="29" y="160"/>
                    <a:pt x="69" y="320"/>
                    <a:pt x="127" y="476"/>
                  </a:cubicBezTo>
                  <a:cubicBezTo>
                    <a:pt x="182" y="628"/>
                    <a:pt x="243" y="777"/>
                    <a:pt x="309" y="922"/>
                  </a:cubicBezTo>
                  <a:cubicBezTo>
                    <a:pt x="378" y="1071"/>
                    <a:pt x="454" y="1213"/>
                    <a:pt x="537" y="1354"/>
                  </a:cubicBezTo>
                  <a:cubicBezTo>
                    <a:pt x="621" y="1496"/>
                    <a:pt x="715" y="1630"/>
                    <a:pt x="820" y="1757"/>
                  </a:cubicBezTo>
                  <a:cubicBezTo>
                    <a:pt x="788" y="1594"/>
                    <a:pt x="744" y="1434"/>
                    <a:pt x="690" y="1282"/>
                  </a:cubicBezTo>
                  <a:cubicBezTo>
                    <a:pt x="639" y="1129"/>
                    <a:pt x="577" y="980"/>
                    <a:pt x="508" y="832"/>
                  </a:cubicBezTo>
                  <a:cubicBezTo>
                    <a:pt x="439" y="687"/>
                    <a:pt x="363" y="541"/>
                    <a:pt x="280" y="404"/>
                  </a:cubicBezTo>
                  <a:cubicBezTo>
                    <a:pt x="200" y="262"/>
                    <a:pt x="106" y="128"/>
                    <a:pt x="0" y="1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Google Shape;858;p51">
              <a:extLst>
                <a:ext uri="{FF2B5EF4-FFF2-40B4-BE49-F238E27FC236}">
                  <a16:creationId xmlns:a16="http://schemas.microsoft.com/office/drawing/2014/main" xmlns="" id="{BDBB50F8-2F26-938C-F002-9937AA6CB197}"/>
                </a:ext>
              </a:extLst>
            </p:cNvPr>
            <p:cNvSpPr/>
            <p:nvPr/>
          </p:nvSpPr>
          <p:spPr>
            <a:xfrm flipH="1">
              <a:off x="8276776" y="4513731"/>
              <a:ext cx="74339" cy="57459"/>
            </a:xfrm>
            <a:custGeom>
              <a:avLst/>
              <a:gdLst/>
              <a:ahLst/>
              <a:cxnLst/>
              <a:rect l="l" t="t" r="r" b="b"/>
              <a:pathLst>
                <a:path w="665" h="514" extrusionOk="0">
                  <a:moveTo>
                    <a:pt x="395" y="0"/>
                  </a:moveTo>
                  <a:cubicBezTo>
                    <a:pt x="389" y="0"/>
                    <a:pt x="384" y="0"/>
                    <a:pt x="378" y="1"/>
                  </a:cubicBezTo>
                  <a:cubicBezTo>
                    <a:pt x="327" y="1"/>
                    <a:pt x="280" y="12"/>
                    <a:pt x="233" y="30"/>
                  </a:cubicBezTo>
                  <a:cubicBezTo>
                    <a:pt x="80" y="99"/>
                    <a:pt x="0" y="251"/>
                    <a:pt x="51" y="378"/>
                  </a:cubicBezTo>
                  <a:cubicBezTo>
                    <a:pt x="92" y="460"/>
                    <a:pt x="178" y="513"/>
                    <a:pt x="270" y="513"/>
                  </a:cubicBezTo>
                  <a:cubicBezTo>
                    <a:pt x="275" y="513"/>
                    <a:pt x="281" y="513"/>
                    <a:pt x="287" y="512"/>
                  </a:cubicBezTo>
                  <a:lnTo>
                    <a:pt x="283" y="512"/>
                  </a:lnTo>
                  <a:cubicBezTo>
                    <a:pt x="334" y="512"/>
                    <a:pt x="381" y="502"/>
                    <a:pt x="429" y="483"/>
                  </a:cubicBezTo>
                  <a:cubicBezTo>
                    <a:pt x="581" y="418"/>
                    <a:pt x="664" y="262"/>
                    <a:pt x="610" y="139"/>
                  </a:cubicBezTo>
                  <a:cubicBezTo>
                    <a:pt x="569" y="53"/>
                    <a:pt x="486" y="0"/>
                    <a:pt x="395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Google Shape;859;p51">
              <a:extLst>
                <a:ext uri="{FF2B5EF4-FFF2-40B4-BE49-F238E27FC236}">
                  <a16:creationId xmlns:a16="http://schemas.microsoft.com/office/drawing/2014/main" xmlns="" id="{98AAF9AD-D0F3-1F77-9334-26689844F6C1}"/>
                </a:ext>
              </a:extLst>
            </p:cNvPr>
            <p:cNvSpPr/>
            <p:nvPr/>
          </p:nvSpPr>
          <p:spPr>
            <a:xfrm flipH="1">
              <a:off x="8271075" y="4508925"/>
              <a:ext cx="82052" cy="67072"/>
            </a:xfrm>
            <a:custGeom>
              <a:avLst/>
              <a:gdLst/>
              <a:ahLst/>
              <a:cxnLst/>
              <a:rect l="l" t="t" r="r" b="b"/>
              <a:pathLst>
                <a:path w="734" h="600" extrusionOk="0">
                  <a:moveTo>
                    <a:pt x="417" y="87"/>
                  </a:moveTo>
                  <a:cubicBezTo>
                    <a:pt x="490" y="87"/>
                    <a:pt x="558" y="129"/>
                    <a:pt x="592" y="196"/>
                  </a:cubicBezTo>
                  <a:cubicBezTo>
                    <a:pt x="635" y="298"/>
                    <a:pt x="563" y="428"/>
                    <a:pt x="432" y="487"/>
                  </a:cubicBezTo>
                  <a:cubicBezTo>
                    <a:pt x="389" y="501"/>
                    <a:pt x="349" y="512"/>
                    <a:pt x="305" y="512"/>
                  </a:cubicBezTo>
                  <a:cubicBezTo>
                    <a:pt x="299" y="512"/>
                    <a:pt x="293" y="513"/>
                    <a:pt x="287" y="513"/>
                  </a:cubicBezTo>
                  <a:cubicBezTo>
                    <a:pt x="211" y="513"/>
                    <a:pt x="143" y="470"/>
                    <a:pt x="109" y="403"/>
                  </a:cubicBezTo>
                  <a:cubicBezTo>
                    <a:pt x="66" y="301"/>
                    <a:pt x="138" y="171"/>
                    <a:pt x="272" y="113"/>
                  </a:cubicBezTo>
                  <a:cubicBezTo>
                    <a:pt x="312" y="98"/>
                    <a:pt x="352" y="87"/>
                    <a:pt x="399" y="87"/>
                  </a:cubicBezTo>
                  <a:cubicBezTo>
                    <a:pt x="405" y="87"/>
                    <a:pt x="411" y="87"/>
                    <a:pt x="417" y="87"/>
                  </a:cubicBezTo>
                  <a:close/>
                  <a:moveTo>
                    <a:pt x="406" y="0"/>
                  </a:moveTo>
                  <a:cubicBezTo>
                    <a:pt x="402" y="0"/>
                    <a:pt x="399" y="0"/>
                    <a:pt x="396" y="0"/>
                  </a:cubicBezTo>
                  <a:lnTo>
                    <a:pt x="399" y="0"/>
                  </a:lnTo>
                  <a:cubicBezTo>
                    <a:pt x="341" y="0"/>
                    <a:pt x="287" y="11"/>
                    <a:pt x="236" y="33"/>
                  </a:cubicBezTo>
                  <a:cubicBezTo>
                    <a:pt x="156" y="66"/>
                    <a:pt x="91" y="124"/>
                    <a:pt x="48" y="200"/>
                  </a:cubicBezTo>
                  <a:cubicBezTo>
                    <a:pt x="8" y="272"/>
                    <a:pt x="0" y="360"/>
                    <a:pt x="29" y="436"/>
                  </a:cubicBezTo>
                  <a:cubicBezTo>
                    <a:pt x="78" y="536"/>
                    <a:pt x="178" y="600"/>
                    <a:pt x="284" y="600"/>
                  </a:cubicBezTo>
                  <a:cubicBezTo>
                    <a:pt x="290" y="600"/>
                    <a:pt x="296" y="599"/>
                    <a:pt x="301" y="599"/>
                  </a:cubicBezTo>
                  <a:cubicBezTo>
                    <a:pt x="356" y="599"/>
                    <a:pt x="414" y="588"/>
                    <a:pt x="461" y="566"/>
                  </a:cubicBezTo>
                  <a:cubicBezTo>
                    <a:pt x="639" y="490"/>
                    <a:pt x="733" y="309"/>
                    <a:pt x="668" y="164"/>
                  </a:cubicBezTo>
                  <a:cubicBezTo>
                    <a:pt x="622" y="61"/>
                    <a:pt x="518" y="0"/>
                    <a:pt x="406" y="0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Google Shape;860;p51">
              <a:extLst>
                <a:ext uri="{FF2B5EF4-FFF2-40B4-BE49-F238E27FC236}">
                  <a16:creationId xmlns:a16="http://schemas.microsoft.com/office/drawing/2014/main" xmlns="" id="{3B095E4B-A1CD-0695-4C85-D64D4E73C33B}"/>
                </a:ext>
              </a:extLst>
            </p:cNvPr>
            <p:cNvSpPr/>
            <p:nvPr/>
          </p:nvSpPr>
          <p:spPr>
            <a:xfrm flipH="1">
              <a:off x="7811852" y="4703210"/>
              <a:ext cx="199652" cy="103515"/>
            </a:xfrm>
            <a:custGeom>
              <a:avLst/>
              <a:gdLst/>
              <a:ahLst/>
              <a:cxnLst/>
              <a:rect l="l" t="t" r="r" b="b"/>
              <a:pathLst>
                <a:path w="1786" h="926" extrusionOk="0">
                  <a:moveTo>
                    <a:pt x="1427" y="1"/>
                  </a:moveTo>
                  <a:cubicBezTo>
                    <a:pt x="1003" y="1"/>
                    <a:pt x="1" y="859"/>
                    <a:pt x="32" y="918"/>
                  </a:cubicBezTo>
                  <a:cubicBezTo>
                    <a:pt x="35" y="923"/>
                    <a:pt x="44" y="925"/>
                    <a:pt x="60" y="925"/>
                  </a:cubicBezTo>
                  <a:cubicBezTo>
                    <a:pt x="287" y="925"/>
                    <a:pt x="1785" y="454"/>
                    <a:pt x="1585" y="84"/>
                  </a:cubicBezTo>
                  <a:cubicBezTo>
                    <a:pt x="1554" y="26"/>
                    <a:pt x="1499" y="1"/>
                    <a:pt x="1427" y="1"/>
                  </a:cubicBezTo>
                  <a:close/>
                </a:path>
              </a:pathLst>
            </a:custGeom>
            <a:solidFill>
              <a:srgbClr val="B0B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Google Shape;861;p51">
              <a:extLst>
                <a:ext uri="{FF2B5EF4-FFF2-40B4-BE49-F238E27FC236}">
                  <a16:creationId xmlns:a16="http://schemas.microsoft.com/office/drawing/2014/main" xmlns="" id="{4CE4E634-5256-B733-8B22-C6411C6BE2EC}"/>
                </a:ext>
              </a:extLst>
            </p:cNvPr>
            <p:cNvSpPr/>
            <p:nvPr/>
          </p:nvSpPr>
          <p:spPr>
            <a:xfrm flipH="1">
              <a:off x="7881719" y="4735181"/>
              <a:ext cx="163545" cy="92336"/>
            </a:xfrm>
            <a:custGeom>
              <a:avLst/>
              <a:gdLst/>
              <a:ahLst/>
              <a:cxnLst/>
              <a:rect l="l" t="t" r="r" b="b"/>
              <a:pathLst>
                <a:path w="1463" h="826" extrusionOk="0">
                  <a:moveTo>
                    <a:pt x="1449" y="0"/>
                  </a:moveTo>
                  <a:cubicBezTo>
                    <a:pt x="1418" y="0"/>
                    <a:pt x="1098" y="166"/>
                    <a:pt x="715" y="385"/>
                  </a:cubicBezTo>
                  <a:cubicBezTo>
                    <a:pt x="316" y="610"/>
                    <a:pt x="0" y="806"/>
                    <a:pt x="7" y="825"/>
                  </a:cubicBezTo>
                  <a:cubicBezTo>
                    <a:pt x="8" y="825"/>
                    <a:pt x="9" y="825"/>
                    <a:pt x="10" y="825"/>
                  </a:cubicBezTo>
                  <a:cubicBezTo>
                    <a:pt x="45" y="825"/>
                    <a:pt x="364" y="659"/>
                    <a:pt x="748" y="440"/>
                  </a:cubicBezTo>
                  <a:cubicBezTo>
                    <a:pt x="1147" y="215"/>
                    <a:pt x="1462" y="19"/>
                    <a:pt x="1451" y="1"/>
                  </a:cubicBezTo>
                  <a:cubicBezTo>
                    <a:pt x="1451" y="0"/>
                    <a:pt x="1450" y="0"/>
                    <a:pt x="144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Google Shape;862;p51">
              <a:extLst>
                <a:ext uri="{FF2B5EF4-FFF2-40B4-BE49-F238E27FC236}">
                  <a16:creationId xmlns:a16="http://schemas.microsoft.com/office/drawing/2014/main" xmlns="" id="{D2FF679E-9865-2C2A-5CE5-A607772343D3}"/>
                </a:ext>
              </a:extLst>
            </p:cNvPr>
            <p:cNvSpPr/>
            <p:nvPr/>
          </p:nvSpPr>
          <p:spPr>
            <a:xfrm flipH="1">
              <a:off x="7937389" y="4428997"/>
              <a:ext cx="98708" cy="193616"/>
            </a:xfrm>
            <a:custGeom>
              <a:avLst/>
              <a:gdLst/>
              <a:ahLst/>
              <a:cxnLst/>
              <a:rect l="l" t="t" r="r" b="b"/>
              <a:pathLst>
                <a:path w="883" h="1732" extrusionOk="0">
                  <a:moveTo>
                    <a:pt x="472" y="1"/>
                  </a:moveTo>
                  <a:cubicBezTo>
                    <a:pt x="462" y="1"/>
                    <a:pt x="452" y="2"/>
                    <a:pt x="441" y="4"/>
                  </a:cubicBezTo>
                  <a:cubicBezTo>
                    <a:pt x="0" y="94"/>
                    <a:pt x="712" y="1731"/>
                    <a:pt x="795" y="1731"/>
                  </a:cubicBezTo>
                  <a:cubicBezTo>
                    <a:pt x="795" y="1731"/>
                    <a:pt x="796" y="1731"/>
                    <a:pt x="796" y="1731"/>
                  </a:cubicBezTo>
                  <a:cubicBezTo>
                    <a:pt x="871" y="1717"/>
                    <a:pt x="883" y="1"/>
                    <a:pt x="472" y="1"/>
                  </a:cubicBezTo>
                  <a:close/>
                </a:path>
              </a:pathLst>
            </a:custGeom>
            <a:solidFill>
              <a:srgbClr val="B0B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Google Shape;863;p51">
              <a:extLst>
                <a:ext uri="{FF2B5EF4-FFF2-40B4-BE49-F238E27FC236}">
                  <a16:creationId xmlns:a16="http://schemas.microsoft.com/office/drawing/2014/main" xmlns="" id="{609C2443-71B1-FE60-7AA2-8345C3DE7D7D}"/>
                </a:ext>
              </a:extLst>
            </p:cNvPr>
            <p:cNvSpPr/>
            <p:nvPr/>
          </p:nvSpPr>
          <p:spPr>
            <a:xfrm flipH="1">
              <a:off x="7937724" y="4481313"/>
              <a:ext cx="37449" cy="182996"/>
            </a:xfrm>
            <a:custGeom>
              <a:avLst/>
              <a:gdLst/>
              <a:ahLst/>
              <a:cxnLst/>
              <a:rect l="l" t="t" r="r" b="b"/>
              <a:pathLst>
                <a:path w="335" h="1637" extrusionOk="0"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" y="4"/>
                    <a:pt x="52" y="374"/>
                    <a:pt x="135" y="824"/>
                  </a:cubicBezTo>
                  <a:cubicBezTo>
                    <a:pt x="215" y="1276"/>
                    <a:pt x="298" y="1637"/>
                    <a:pt x="316" y="1637"/>
                  </a:cubicBezTo>
                  <a:cubicBezTo>
                    <a:pt x="316" y="1637"/>
                    <a:pt x="316" y="1637"/>
                    <a:pt x="317" y="1637"/>
                  </a:cubicBezTo>
                  <a:cubicBezTo>
                    <a:pt x="335" y="1633"/>
                    <a:pt x="280" y="1267"/>
                    <a:pt x="200" y="813"/>
                  </a:cubicBezTo>
                  <a:cubicBezTo>
                    <a:pt x="117" y="366"/>
                    <a:pt x="38" y="1"/>
                    <a:pt x="1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Google Shape;864;p51">
              <a:extLst>
                <a:ext uri="{FF2B5EF4-FFF2-40B4-BE49-F238E27FC236}">
                  <a16:creationId xmlns:a16="http://schemas.microsoft.com/office/drawing/2014/main" xmlns="" id="{8F5F4A41-D131-F8F4-1B02-8E2D0FC2F13C}"/>
                </a:ext>
              </a:extLst>
            </p:cNvPr>
            <p:cNvSpPr/>
            <p:nvPr/>
          </p:nvSpPr>
          <p:spPr>
            <a:xfrm flipH="1">
              <a:off x="7751486" y="4296753"/>
              <a:ext cx="383431" cy="903802"/>
            </a:xfrm>
            <a:custGeom>
              <a:avLst/>
              <a:gdLst/>
              <a:ahLst/>
              <a:cxnLst/>
              <a:rect l="l" t="t" r="r" b="b"/>
              <a:pathLst>
                <a:path w="3430" h="8085" extrusionOk="0">
                  <a:moveTo>
                    <a:pt x="3302" y="1"/>
                  </a:moveTo>
                  <a:cubicBezTo>
                    <a:pt x="2881" y="603"/>
                    <a:pt x="2497" y="1220"/>
                    <a:pt x="2137" y="1858"/>
                  </a:cubicBezTo>
                  <a:cubicBezTo>
                    <a:pt x="1778" y="2493"/>
                    <a:pt x="1437" y="3139"/>
                    <a:pt x="1140" y="3810"/>
                  </a:cubicBezTo>
                  <a:cubicBezTo>
                    <a:pt x="842" y="4482"/>
                    <a:pt x="566" y="5167"/>
                    <a:pt x="367" y="5879"/>
                  </a:cubicBezTo>
                  <a:cubicBezTo>
                    <a:pt x="171" y="6590"/>
                    <a:pt x="26" y="7326"/>
                    <a:pt x="0" y="8084"/>
                  </a:cubicBezTo>
                  <a:lnTo>
                    <a:pt x="519" y="8084"/>
                  </a:lnTo>
                  <a:cubicBezTo>
                    <a:pt x="516" y="7388"/>
                    <a:pt x="617" y="6684"/>
                    <a:pt x="784" y="5987"/>
                  </a:cubicBezTo>
                  <a:cubicBezTo>
                    <a:pt x="951" y="5294"/>
                    <a:pt x="1183" y="4612"/>
                    <a:pt x="1448" y="3941"/>
                  </a:cubicBezTo>
                  <a:cubicBezTo>
                    <a:pt x="1713" y="3273"/>
                    <a:pt x="2021" y="2617"/>
                    <a:pt x="2351" y="1975"/>
                  </a:cubicBezTo>
                  <a:cubicBezTo>
                    <a:pt x="2685" y="1332"/>
                    <a:pt x="3041" y="697"/>
                    <a:pt x="3429" y="91"/>
                  </a:cubicBezTo>
                  <a:lnTo>
                    <a:pt x="3302" y="1"/>
                  </a:lnTo>
                  <a:close/>
                </a:path>
              </a:pathLst>
            </a:custGeom>
            <a:solidFill>
              <a:srgbClr val="769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Google Shape;865;p51">
              <a:extLst>
                <a:ext uri="{FF2B5EF4-FFF2-40B4-BE49-F238E27FC236}">
                  <a16:creationId xmlns:a16="http://schemas.microsoft.com/office/drawing/2014/main" xmlns="" id="{F64B29B1-B4F4-D34E-EE3C-759922AA41C3}"/>
                </a:ext>
              </a:extLst>
            </p:cNvPr>
            <p:cNvSpPr/>
            <p:nvPr/>
          </p:nvSpPr>
          <p:spPr>
            <a:xfrm flipH="1">
              <a:off x="7496052" y="4001300"/>
              <a:ext cx="476997" cy="499467"/>
            </a:xfrm>
            <a:custGeom>
              <a:avLst/>
              <a:gdLst/>
              <a:ahLst/>
              <a:cxnLst/>
              <a:rect l="l" t="t" r="r" b="b"/>
              <a:pathLst>
                <a:path w="4267" h="4468" extrusionOk="0">
                  <a:moveTo>
                    <a:pt x="2962" y="0"/>
                  </a:moveTo>
                  <a:cubicBezTo>
                    <a:pt x="2733" y="0"/>
                    <a:pt x="2425" y="303"/>
                    <a:pt x="2166" y="884"/>
                  </a:cubicBezTo>
                  <a:cubicBezTo>
                    <a:pt x="2028" y="1203"/>
                    <a:pt x="1945" y="1544"/>
                    <a:pt x="1912" y="1893"/>
                  </a:cubicBezTo>
                  <a:cubicBezTo>
                    <a:pt x="1821" y="1624"/>
                    <a:pt x="1680" y="1378"/>
                    <a:pt x="1502" y="1160"/>
                  </a:cubicBezTo>
                  <a:cubicBezTo>
                    <a:pt x="1204" y="806"/>
                    <a:pt x="914" y="636"/>
                    <a:pt x="703" y="636"/>
                  </a:cubicBezTo>
                  <a:cubicBezTo>
                    <a:pt x="626" y="636"/>
                    <a:pt x="560" y="658"/>
                    <a:pt x="508" y="703"/>
                  </a:cubicBezTo>
                  <a:cubicBezTo>
                    <a:pt x="312" y="870"/>
                    <a:pt x="388" y="1280"/>
                    <a:pt x="795" y="1762"/>
                  </a:cubicBezTo>
                  <a:cubicBezTo>
                    <a:pt x="980" y="1976"/>
                    <a:pt x="1201" y="2154"/>
                    <a:pt x="1451" y="2292"/>
                  </a:cubicBezTo>
                  <a:cubicBezTo>
                    <a:pt x="1223" y="2328"/>
                    <a:pt x="998" y="2401"/>
                    <a:pt x="791" y="2506"/>
                  </a:cubicBezTo>
                  <a:cubicBezTo>
                    <a:pt x="229" y="2793"/>
                    <a:pt x="0" y="3144"/>
                    <a:pt x="116" y="3373"/>
                  </a:cubicBezTo>
                  <a:cubicBezTo>
                    <a:pt x="173" y="3485"/>
                    <a:pt x="303" y="3548"/>
                    <a:pt x="487" y="3548"/>
                  </a:cubicBezTo>
                  <a:cubicBezTo>
                    <a:pt x="677" y="3548"/>
                    <a:pt x="926" y="3481"/>
                    <a:pt x="1212" y="3333"/>
                  </a:cubicBezTo>
                  <a:cubicBezTo>
                    <a:pt x="1422" y="3224"/>
                    <a:pt x="1611" y="3083"/>
                    <a:pt x="1781" y="2912"/>
                  </a:cubicBezTo>
                  <a:lnTo>
                    <a:pt x="1781" y="2912"/>
                  </a:lnTo>
                  <a:cubicBezTo>
                    <a:pt x="1767" y="3152"/>
                    <a:pt x="1789" y="3388"/>
                    <a:pt x="1847" y="3620"/>
                  </a:cubicBezTo>
                  <a:cubicBezTo>
                    <a:pt x="1995" y="4172"/>
                    <a:pt x="2246" y="4468"/>
                    <a:pt x="2479" y="4468"/>
                  </a:cubicBezTo>
                  <a:cubicBezTo>
                    <a:pt x="2503" y="4468"/>
                    <a:pt x="2527" y="4464"/>
                    <a:pt x="2551" y="4458"/>
                  </a:cubicBezTo>
                  <a:cubicBezTo>
                    <a:pt x="2801" y="4393"/>
                    <a:pt x="2906" y="3986"/>
                    <a:pt x="2747" y="3377"/>
                  </a:cubicBezTo>
                  <a:cubicBezTo>
                    <a:pt x="2685" y="3152"/>
                    <a:pt x="2587" y="2938"/>
                    <a:pt x="2464" y="2738"/>
                  </a:cubicBezTo>
                  <a:lnTo>
                    <a:pt x="2464" y="2738"/>
                  </a:lnTo>
                  <a:cubicBezTo>
                    <a:pt x="2715" y="2825"/>
                    <a:pt x="2979" y="2869"/>
                    <a:pt x="3248" y="2869"/>
                  </a:cubicBezTo>
                  <a:cubicBezTo>
                    <a:pt x="3258" y="2869"/>
                    <a:pt x="3269" y="2869"/>
                    <a:pt x="3280" y="2869"/>
                  </a:cubicBezTo>
                  <a:cubicBezTo>
                    <a:pt x="3911" y="2854"/>
                    <a:pt x="4267" y="2633"/>
                    <a:pt x="4260" y="2375"/>
                  </a:cubicBezTo>
                  <a:cubicBezTo>
                    <a:pt x="4253" y="2129"/>
                    <a:pt x="3917" y="1939"/>
                    <a:pt x="3335" y="1939"/>
                  </a:cubicBezTo>
                  <a:cubicBezTo>
                    <a:pt x="3308" y="1939"/>
                    <a:pt x="3282" y="1939"/>
                    <a:pt x="3255" y="1940"/>
                  </a:cubicBezTo>
                  <a:cubicBezTo>
                    <a:pt x="2972" y="1954"/>
                    <a:pt x="2696" y="2016"/>
                    <a:pt x="2435" y="2125"/>
                  </a:cubicBezTo>
                  <a:cubicBezTo>
                    <a:pt x="2674" y="1871"/>
                    <a:pt x="2870" y="1581"/>
                    <a:pt x="3015" y="1265"/>
                  </a:cubicBezTo>
                  <a:cubicBezTo>
                    <a:pt x="3313" y="594"/>
                    <a:pt x="3294" y="126"/>
                    <a:pt x="3059" y="21"/>
                  </a:cubicBezTo>
                  <a:cubicBezTo>
                    <a:pt x="3028" y="7"/>
                    <a:pt x="2996" y="0"/>
                    <a:pt x="2962" y="0"/>
                  </a:cubicBezTo>
                  <a:close/>
                </a:path>
              </a:pathLst>
            </a:custGeom>
            <a:solidFill>
              <a:srgbClr val="FF9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Google Shape;866;p51">
              <a:extLst>
                <a:ext uri="{FF2B5EF4-FFF2-40B4-BE49-F238E27FC236}">
                  <a16:creationId xmlns:a16="http://schemas.microsoft.com/office/drawing/2014/main" xmlns="" id="{FFC609F7-B622-46E6-6210-11F6E36304FF}"/>
                </a:ext>
              </a:extLst>
            </p:cNvPr>
            <p:cNvSpPr/>
            <p:nvPr/>
          </p:nvSpPr>
          <p:spPr>
            <a:xfrm flipH="1">
              <a:off x="7703641" y="4277302"/>
              <a:ext cx="42367" cy="160750"/>
            </a:xfrm>
            <a:custGeom>
              <a:avLst/>
              <a:gdLst/>
              <a:ahLst/>
              <a:cxnLst/>
              <a:rect l="l" t="t" r="r" b="b"/>
              <a:pathLst>
                <a:path w="379" h="1438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28"/>
                    <a:pt x="8" y="255"/>
                    <a:pt x="26" y="378"/>
                  </a:cubicBezTo>
                  <a:cubicBezTo>
                    <a:pt x="44" y="501"/>
                    <a:pt x="70" y="625"/>
                    <a:pt x="99" y="741"/>
                  </a:cubicBezTo>
                  <a:cubicBezTo>
                    <a:pt x="131" y="864"/>
                    <a:pt x="168" y="980"/>
                    <a:pt x="211" y="1096"/>
                  </a:cubicBezTo>
                  <a:cubicBezTo>
                    <a:pt x="255" y="1216"/>
                    <a:pt x="309" y="1329"/>
                    <a:pt x="375" y="1437"/>
                  </a:cubicBezTo>
                  <a:cubicBezTo>
                    <a:pt x="378" y="1310"/>
                    <a:pt x="371" y="1187"/>
                    <a:pt x="353" y="1060"/>
                  </a:cubicBezTo>
                  <a:cubicBezTo>
                    <a:pt x="316" y="817"/>
                    <a:pt x="255" y="574"/>
                    <a:pt x="168" y="342"/>
                  </a:cubicBezTo>
                  <a:cubicBezTo>
                    <a:pt x="124" y="226"/>
                    <a:pt x="70" y="109"/>
                    <a:pt x="4" y="1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Google Shape;867;p51">
              <a:extLst>
                <a:ext uri="{FF2B5EF4-FFF2-40B4-BE49-F238E27FC236}">
                  <a16:creationId xmlns:a16="http://schemas.microsoft.com/office/drawing/2014/main" xmlns="" id="{7F91C2E1-D914-A972-F143-CDD77367DE23}"/>
                </a:ext>
              </a:extLst>
            </p:cNvPr>
            <p:cNvSpPr/>
            <p:nvPr/>
          </p:nvSpPr>
          <p:spPr>
            <a:xfrm flipH="1">
              <a:off x="7753610" y="4280544"/>
              <a:ext cx="150578" cy="69532"/>
            </a:xfrm>
            <a:custGeom>
              <a:avLst/>
              <a:gdLst/>
              <a:ahLst/>
              <a:cxnLst/>
              <a:rect l="l" t="t" r="r" b="b"/>
              <a:pathLst>
                <a:path w="1347" h="622" extrusionOk="0">
                  <a:moveTo>
                    <a:pt x="1347" y="1"/>
                  </a:moveTo>
                  <a:lnTo>
                    <a:pt x="1347" y="1"/>
                  </a:lnTo>
                  <a:cubicBezTo>
                    <a:pt x="1224" y="19"/>
                    <a:pt x="1100" y="51"/>
                    <a:pt x="980" y="91"/>
                  </a:cubicBezTo>
                  <a:cubicBezTo>
                    <a:pt x="745" y="171"/>
                    <a:pt x="520" y="273"/>
                    <a:pt x="306" y="400"/>
                  </a:cubicBezTo>
                  <a:cubicBezTo>
                    <a:pt x="197" y="465"/>
                    <a:pt x="95" y="538"/>
                    <a:pt x="1" y="621"/>
                  </a:cubicBezTo>
                  <a:cubicBezTo>
                    <a:pt x="124" y="603"/>
                    <a:pt x="248" y="574"/>
                    <a:pt x="367" y="530"/>
                  </a:cubicBezTo>
                  <a:cubicBezTo>
                    <a:pt x="483" y="494"/>
                    <a:pt x="599" y="447"/>
                    <a:pt x="712" y="396"/>
                  </a:cubicBezTo>
                  <a:cubicBezTo>
                    <a:pt x="824" y="345"/>
                    <a:pt x="933" y="287"/>
                    <a:pt x="1042" y="222"/>
                  </a:cubicBezTo>
                  <a:cubicBezTo>
                    <a:pt x="1151" y="157"/>
                    <a:pt x="1253" y="84"/>
                    <a:pt x="1347" y="1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Google Shape;868;p51">
              <a:extLst>
                <a:ext uri="{FF2B5EF4-FFF2-40B4-BE49-F238E27FC236}">
                  <a16:creationId xmlns:a16="http://schemas.microsoft.com/office/drawing/2014/main" xmlns="" id="{0BF4886C-F045-1725-6C03-6A2E6F9D0EE8}"/>
                </a:ext>
              </a:extLst>
            </p:cNvPr>
            <p:cNvSpPr/>
            <p:nvPr/>
          </p:nvSpPr>
          <p:spPr>
            <a:xfrm flipH="1">
              <a:off x="7758082" y="4145952"/>
              <a:ext cx="105863" cy="127773"/>
            </a:xfrm>
            <a:custGeom>
              <a:avLst/>
              <a:gdLst/>
              <a:ahLst/>
              <a:cxnLst/>
              <a:rect l="l" t="t" r="r" b="b"/>
              <a:pathLst>
                <a:path w="947" h="1143" extrusionOk="0">
                  <a:moveTo>
                    <a:pt x="0" y="0"/>
                  </a:moveTo>
                  <a:lnTo>
                    <a:pt x="0" y="0"/>
                  </a:lnTo>
                  <a:cubicBezTo>
                    <a:pt x="51" y="116"/>
                    <a:pt x="109" y="225"/>
                    <a:pt x="181" y="330"/>
                  </a:cubicBezTo>
                  <a:cubicBezTo>
                    <a:pt x="319" y="537"/>
                    <a:pt x="475" y="729"/>
                    <a:pt x="653" y="904"/>
                  </a:cubicBezTo>
                  <a:cubicBezTo>
                    <a:pt x="744" y="994"/>
                    <a:pt x="842" y="1074"/>
                    <a:pt x="947" y="1143"/>
                  </a:cubicBezTo>
                  <a:cubicBezTo>
                    <a:pt x="896" y="1027"/>
                    <a:pt x="835" y="914"/>
                    <a:pt x="762" y="809"/>
                  </a:cubicBezTo>
                  <a:cubicBezTo>
                    <a:pt x="697" y="708"/>
                    <a:pt x="620" y="606"/>
                    <a:pt x="544" y="512"/>
                  </a:cubicBezTo>
                  <a:cubicBezTo>
                    <a:pt x="464" y="417"/>
                    <a:pt x="381" y="327"/>
                    <a:pt x="294" y="240"/>
                  </a:cubicBezTo>
                  <a:cubicBezTo>
                    <a:pt x="203" y="149"/>
                    <a:pt x="105" y="69"/>
                    <a:pt x="0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Google Shape;869;p51">
              <a:extLst>
                <a:ext uri="{FF2B5EF4-FFF2-40B4-BE49-F238E27FC236}">
                  <a16:creationId xmlns:a16="http://schemas.microsoft.com/office/drawing/2014/main" xmlns="" id="{C1DA159D-C0C6-63C3-5ED8-8ADC7EC22CE3}"/>
                </a:ext>
              </a:extLst>
            </p:cNvPr>
            <p:cNvSpPr/>
            <p:nvPr/>
          </p:nvSpPr>
          <p:spPr>
            <a:xfrm flipH="1">
              <a:off x="7580787" y="4267129"/>
              <a:ext cx="166004" cy="20792"/>
            </a:xfrm>
            <a:custGeom>
              <a:avLst/>
              <a:gdLst/>
              <a:ahLst/>
              <a:cxnLst/>
              <a:rect l="l" t="t" r="r" b="b"/>
              <a:pathLst>
                <a:path w="1485" h="186" extrusionOk="0">
                  <a:moveTo>
                    <a:pt x="743" y="0"/>
                  </a:moveTo>
                  <a:cubicBezTo>
                    <a:pt x="618" y="0"/>
                    <a:pt x="494" y="6"/>
                    <a:pt x="371" y="19"/>
                  </a:cubicBezTo>
                  <a:cubicBezTo>
                    <a:pt x="244" y="34"/>
                    <a:pt x="120" y="55"/>
                    <a:pt x="1" y="92"/>
                  </a:cubicBezTo>
                  <a:cubicBezTo>
                    <a:pt x="120" y="128"/>
                    <a:pt x="244" y="153"/>
                    <a:pt x="371" y="164"/>
                  </a:cubicBezTo>
                  <a:cubicBezTo>
                    <a:pt x="494" y="179"/>
                    <a:pt x="617" y="186"/>
                    <a:pt x="741" y="186"/>
                  </a:cubicBezTo>
                  <a:cubicBezTo>
                    <a:pt x="868" y="186"/>
                    <a:pt x="991" y="179"/>
                    <a:pt x="1114" y="164"/>
                  </a:cubicBezTo>
                  <a:cubicBezTo>
                    <a:pt x="1238" y="153"/>
                    <a:pt x="1361" y="128"/>
                    <a:pt x="1485" y="92"/>
                  </a:cubicBezTo>
                  <a:cubicBezTo>
                    <a:pt x="1361" y="55"/>
                    <a:pt x="1238" y="30"/>
                    <a:pt x="1114" y="19"/>
                  </a:cubicBezTo>
                  <a:cubicBezTo>
                    <a:pt x="991" y="6"/>
                    <a:pt x="867" y="0"/>
                    <a:pt x="743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Google Shape;870;p51">
              <a:extLst>
                <a:ext uri="{FF2B5EF4-FFF2-40B4-BE49-F238E27FC236}">
                  <a16:creationId xmlns:a16="http://schemas.microsoft.com/office/drawing/2014/main" xmlns="" id="{C95A47E3-58C8-2B58-EE8B-A943CF5B97FE}"/>
                </a:ext>
              </a:extLst>
            </p:cNvPr>
            <p:cNvSpPr/>
            <p:nvPr/>
          </p:nvSpPr>
          <p:spPr>
            <a:xfrm flipH="1">
              <a:off x="7674912" y="4092406"/>
              <a:ext cx="70203" cy="170811"/>
            </a:xfrm>
            <a:custGeom>
              <a:avLst/>
              <a:gdLst/>
              <a:ahLst/>
              <a:cxnLst/>
              <a:rect l="l" t="t" r="r" b="b"/>
              <a:pathLst>
                <a:path w="628" h="1528" extrusionOk="0">
                  <a:moveTo>
                    <a:pt x="628" y="0"/>
                  </a:moveTo>
                  <a:lnTo>
                    <a:pt x="628" y="0"/>
                  </a:lnTo>
                  <a:cubicBezTo>
                    <a:pt x="541" y="109"/>
                    <a:pt x="468" y="229"/>
                    <a:pt x="403" y="352"/>
                  </a:cubicBezTo>
                  <a:cubicBezTo>
                    <a:pt x="338" y="475"/>
                    <a:pt x="279" y="602"/>
                    <a:pt x="229" y="729"/>
                  </a:cubicBezTo>
                  <a:cubicBezTo>
                    <a:pt x="178" y="856"/>
                    <a:pt x="131" y="987"/>
                    <a:pt x="91" y="1118"/>
                  </a:cubicBezTo>
                  <a:cubicBezTo>
                    <a:pt x="51" y="1252"/>
                    <a:pt x="22" y="1386"/>
                    <a:pt x="0" y="1528"/>
                  </a:cubicBezTo>
                  <a:cubicBezTo>
                    <a:pt x="87" y="1415"/>
                    <a:pt x="160" y="1295"/>
                    <a:pt x="225" y="1172"/>
                  </a:cubicBezTo>
                  <a:cubicBezTo>
                    <a:pt x="290" y="1049"/>
                    <a:pt x="348" y="925"/>
                    <a:pt x="399" y="798"/>
                  </a:cubicBezTo>
                  <a:cubicBezTo>
                    <a:pt x="450" y="668"/>
                    <a:pt x="497" y="541"/>
                    <a:pt x="537" y="407"/>
                  </a:cubicBezTo>
                  <a:cubicBezTo>
                    <a:pt x="577" y="272"/>
                    <a:pt x="606" y="138"/>
                    <a:pt x="628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Google Shape;871;p51">
              <a:extLst>
                <a:ext uri="{FF2B5EF4-FFF2-40B4-BE49-F238E27FC236}">
                  <a16:creationId xmlns:a16="http://schemas.microsoft.com/office/drawing/2014/main" xmlns="" id="{6CE7D1B3-458C-DF27-D2B5-5E7CACD7CD13}"/>
                </a:ext>
              </a:extLst>
            </p:cNvPr>
            <p:cNvSpPr/>
            <p:nvPr/>
          </p:nvSpPr>
          <p:spPr>
            <a:xfrm flipH="1">
              <a:off x="7721527" y="4248908"/>
              <a:ext cx="59695" cy="50528"/>
            </a:xfrm>
            <a:custGeom>
              <a:avLst/>
              <a:gdLst/>
              <a:ahLst/>
              <a:cxnLst/>
              <a:rect l="l" t="t" r="r" b="b"/>
              <a:pathLst>
                <a:path w="534" h="452" extrusionOk="0">
                  <a:moveTo>
                    <a:pt x="215" y="0"/>
                  </a:moveTo>
                  <a:cubicBezTo>
                    <a:pt x="136" y="0"/>
                    <a:pt x="60" y="44"/>
                    <a:pt x="22" y="117"/>
                  </a:cubicBezTo>
                  <a:cubicBezTo>
                    <a:pt x="0" y="175"/>
                    <a:pt x="4" y="240"/>
                    <a:pt x="36" y="295"/>
                  </a:cubicBezTo>
                  <a:cubicBezTo>
                    <a:pt x="65" y="353"/>
                    <a:pt x="116" y="396"/>
                    <a:pt x="178" y="422"/>
                  </a:cubicBezTo>
                  <a:cubicBezTo>
                    <a:pt x="218" y="440"/>
                    <a:pt x="261" y="451"/>
                    <a:pt x="309" y="451"/>
                  </a:cubicBezTo>
                  <a:cubicBezTo>
                    <a:pt x="314" y="451"/>
                    <a:pt x="320" y="451"/>
                    <a:pt x="325" y="451"/>
                  </a:cubicBezTo>
                  <a:cubicBezTo>
                    <a:pt x="403" y="451"/>
                    <a:pt x="474" y="405"/>
                    <a:pt x="508" y="334"/>
                  </a:cubicBezTo>
                  <a:cubicBezTo>
                    <a:pt x="534" y="280"/>
                    <a:pt x="530" y="215"/>
                    <a:pt x="497" y="160"/>
                  </a:cubicBezTo>
                  <a:cubicBezTo>
                    <a:pt x="465" y="102"/>
                    <a:pt x="414" y="55"/>
                    <a:pt x="356" y="30"/>
                  </a:cubicBezTo>
                  <a:cubicBezTo>
                    <a:pt x="312" y="12"/>
                    <a:pt x="269" y="1"/>
                    <a:pt x="225" y="1"/>
                  </a:cubicBezTo>
                  <a:cubicBezTo>
                    <a:pt x="222" y="1"/>
                    <a:pt x="219" y="0"/>
                    <a:pt x="215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Google Shape;872;p51">
              <a:extLst>
                <a:ext uri="{FF2B5EF4-FFF2-40B4-BE49-F238E27FC236}">
                  <a16:creationId xmlns:a16="http://schemas.microsoft.com/office/drawing/2014/main" xmlns="" id="{0952DFE1-4B25-1E5C-EA18-0644D9963A2A}"/>
                </a:ext>
              </a:extLst>
            </p:cNvPr>
            <p:cNvSpPr/>
            <p:nvPr/>
          </p:nvSpPr>
          <p:spPr>
            <a:xfrm flipH="1">
              <a:off x="7716273" y="4243989"/>
              <a:ext cx="69867" cy="60253"/>
            </a:xfrm>
            <a:custGeom>
              <a:avLst/>
              <a:gdLst/>
              <a:ahLst/>
              <a:cxnLst/>
              <a:rect l="l" t="t" r="r" b="b"/>
              <a:pathLst>
                <a:path w="625" h="539" extrusionOk="0">
                  <a:moveTo>
                    <a:pt x="263" y="88"/>
                  </a:moveTo>
                  <a:cubicBezTo>
                    <a:pt x="266" y="88"/>
                    <a:pt x="270" y="88"/>
                    <a:pt x="273" y="88"/>
                  </a:cubicBezTo>
                  <a:lnTo>
                    <a:pt x="269" y="88"/>
                  </a:lnTo>
                  <a:cubicBezTo>
                    <a:pt x="309" y="88"/>
                    <a:pt x="345" y="99"/>
                    <a:pt x="382" y="114"/>
                  </a:cubicBezTo>
                  <a:cubicBezTo>
                    <a:pt x="494" y="164"/>
                    <a:pt x="552" y="273"/>
                    <a:pt x="516" y="360"/>
                  </a:cubicBezTo>
                  <a:cubicBezTo>
                    <a:pt x="485" y="419"/>
                    <a:pt x="428" y="451"/>
                    <a:pt x="363" y="451"/>
                  </a:cubicBezTo>
                  <a:cubicBezTo>
                    <a:pt x="359" y="451"/>
                    <a:pt x="356" y="451"/>
                    <a:pt x="353" y="451"/>
                  </a:cubicBezTo>
                  <a:cubicBezTo>
                    <a:pt x="316" y="451"/>
                    <a:pt x="276" y="444"/>
                    <a:pt x="244" y="429"/>
                  </a:cubicBezTo>
                  <a:cubicBezTo>
                    <a:pt x="131" y="378"/>
                    <a:pt x="70" y="266"/>
                    <a:pt x="109" y="179"/>
                  </a:cubicBezTo>
                  <a:cubicBezTo>
                    <a:pt x="141" y="124"/>
                    <a:pt x="198" y="88"/>
                    <a:pt x="263" y="88"/>
                  </a:cubicBezTo>
                  <a:close/>
                  <a:moveTo>
                    <a:pt x="263" y="1"/>
                  </a:moveTo>
                  <a:cubicBezTo>
                    <a:pt x="165" y="1"/>
                    <a:pt x="72" y="55"/>
                    <a:pt x="30" y="143"/>
                  </a:cubicBezTo>
                  <a:cubicBezTo>
                    <a:pt x="1" y="215"/>
                    <a:pt x="4" y="291"/>
                    <a:pt x="44" y="360"/>
                  </a:cubicBezTo>
                  <a:cubicBezTo>
                    <a:pt x="80" y="426"/>
                    <a:pt x="139" y="476"/>
                    <a:pt x="207" y="505"/>
                  </a:cubicBezTo>
                  <a:cubicBezTo>
                    <a:pt x="255" y="527"/>
                    <a:pt x="302" y="538"/>
                    <a:pt x="353" y="538"/>
                  </a:cubicBezTo>
                  <a:cubicBezTo>
                    <a:pt x="358" y="538"/>
                    <a:pt x="364" y="539"/>
                    <a:pt x="370" y="539"/>
                  </a:cubicBezTo>
                  <a:cubicBezTo>
                    <a:pt x="465" y="539"/>
                    <a:pt x="555" y="482"/>
                    <a:pt x="596" y="397"/>
                  </a:cubicBezTo>
                  <a:cubicBezTo>
                    <a:pt x="625" y="328"/>
                    <a:pt x="621" y="248"/>
                    <a:pt x="581" y="183"/>
                  </a:cubicBezTo>
                  <a:cubicBezTo>
                    <a:pt x="545" y="117"/>
                    <a:pt x="487" y="63"/>
                    <a:pt x="418" y="34"/>
                  </a:cubicBezTo>
                  <a:cubicBezTo>
                    <a:pt x="371" y="12"/>
                    <a:pt x="324" y="1"/>
                    <a:pt x="273" y="1"/>
                  </a:cubicBezTo>
                  <a:cubicBezTo>
                    <a:pt x="270" y="1"/>
                    <a:pt x="266" y="1"/>
                    <a:pt x="263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89C72BB-74D6-C669-B94C-71EFBC62405A}"/>
              </a:ext>
            </a:extLst>
          </p:cNvPr>
          <p:cNvSpPr txBox="1"/>
          <p:nvPr/>
        </p:nvSpPr>
        <p:spPr>
          <a:xfrm>
            <a:off x="541771" y="312561"/>
            <a:ext cx="79425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solidFill>
                  <a:schemeClr val="tx1"/>
                </a:solidFill>
              </a:rPr>
              <a:t>BIỂU HIỆN CỦA KHỐI TRÊN SPMT</a:t>
            </a:r>
          </a:p>
        </p:txBody>
      </p:sp>
      <p:grpSp>
        <p:nvGrpSpPr>
          <p:cNvPr id="93" name="Google Shape;635;p44">
            <a:extLst>
              <a:ext uri="{FF2B5EF4-FFF2-40B4-BE49-F238E27FC236}">
                <a16:creationId xmlns:a16="http://schemas.microsoft.com/office/drawing/2014/main" xmlns="" id="{98040C79-BA3C-AA1B-C2C7-40A5A4EF51E4}"/>
              </a:ext>
            </a:extLst>
          </p:cNvPr>
          <p:cNvGrpSpPr/>
          <p:nvPr/>
        </p:nvGrpSpPr>
        <p:grpSpPr>
          <a:xfrm>
            <a:off x="109899" y="2632970"/>
            <a:ext cx="572497" cy="545131"/>
            <a:chOff x="5704350" y="3996750"/>
            <a:chExt cx="671157" cy="639000"/>
          </a:xfrm>
        </p:grpSpPr>
        <p:sp>
          <p:nvSpPr>
            <p:cNvPr id="94" name="Google Shape;636;p44">
              <a:extLst>
                <a:ext uri="{FF2B5EF4-FFF2-40B4-BE49-F238E27FC236}">
                  <a16:creationId xmlns:a16="http://schemas.microsoft.com/office/drawing/2014/main" xmlns="" id="{D4BFC351-8CAC-0B7C-5F81-8F7F160F7FFD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637;p44">
              <a:extLst>
                <a:ext uri="{FF2B5EF4-FFF2-40B4-BE49-F238E27FC236}">
                  <a16:creationId xmlns:a16="http://schemas.microsoft.com/office/drawing/2014/main" xmlns="" id="{C5CC4AE4-AFFB-524B-58FC-0AC5229EAA32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929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2C8F757-DE17-1D3B-FB1D-134954AFF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599" y="733883"/>
            <a:ext cx="1593773" cy="16024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10D169A-993E-FAAD-90B8-5F663EB8C6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6194" y="891402"/>
            <a:ext cx="1608063" cy="2908894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xmlns="" id="{C5AEECCB-C291-02EB-2C8A-016D988447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6" t="26305" r="55169" b="53116"/>
          <a:stretch/>
        </p:blipFill>
        <p:spPr>
          <a:xfrm>
            <a:off x="790117" y="2336365"/>
            <a:ext cx="1869457" cy="1091084"/>
          </a:xfrm>
          <a:prstGeom prst="rect">
            <a:avLst/>
          </a:prstGeom>
        </p:spPr>
      </p:pic>
      <p:grpSp>
        <p:nvGrpSpPr>
          <p:cNvPr id="90" name="Google Shape;635;p44">
            <a:extLst>
              <a:ext uri="{FF2B5EF4-FFF2-40B4-BE49-F238E27FC236}">
                <a16:creationId xmlns:a16="http://schemas.microsoft.com/office/drawing/2014/main" xmlns="" id="{8FFA962D-787F-E109-2918-4AB7CF39EE00}"/>
              </a:ext>
            </a:extLst>
          </p:cNvPr>
          <p:cNvGrpSpPr/>
          <p:nvPr/>
        </p:nvGrpSpPr>
        <p:grpSpPr>
          <a:xfrm>
            <a:off x="3076347" y="3963794"/>
            <a:ext cx="572497" cy="545131"/>
            <a:chOff x="5704350" y="3996750"/>
            <a:chExt cx="671157" cy="639000"/>
          </a:xfrm>
        </p:grpSpPr>
        <p:sp>
          <p:nvSpPr>
            <p:cNvPr id="91" name="Google Shape;636;p44">
              <a:extLst>
                <a:ext uri="{FF2B5EF4-FFF2-40B4-BE49-F238E27FC236}">
                  <a16:creationId xmlns:a16="http://schemas.microsoft.com/office/drawing/2014/main" xmlns="" id="{BD860C4C-02A2-2545-D69C-00A1F33DB307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637;p44">
              <a:extLst>
                <a:ext uri="{FF2B5EF4-FFF2-40B4-BE49-F238E27FC236}">
                  <a16:creationId xmlns:a16="http://schemas.microsoft.com/office/drawing/2014/main" xmlns="" id="{FDF436A2-A5CB-0808-1012-10A66567A007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929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9" name="Google Shape;635;p44">
            <a:extLst>
              <a:ext uri="{FF2B5EF4-FFF2-40B4-BE49-F238E27FC236}">
                <a16:creationId xmlns:a16="http://schemas.microsoft.com/office/drawing/2014/main" xmlns="" id="{3652A3C3-2E78-2F54-663A-C19176FBF7C0}"/>
              </a:ext>
            </a:extLst>
          </p:cNvPr>
          <p:cNvGrpSpPr/>
          <p:nvPr/>
        </p:nvGrpSpPr>
        <p:grpSpPr>
          <a:xfrm>
            <a:off x="4226783" y="1017858"/>
            <a:ext cx="572497" cy="545131"/>
            <a:chOff x="5704350" y="3996750"/>
            <a:chExt cx="671157" cy="639000"/>
          </a:xfrm>
        </p:grpSpPr>
        <p:sp>
          <p:nvSpPr>
            <p:cNvPr id="100" name="Google Shape;636;p44">
              <a:extLst>
                <a:ext uri="{FF2B5EF4-FFF2-40B4-BE49-F238E27FC236}">
                  <a16:creationId xmlns:a16="http://schemas.microsoft.com/office/drawing/2014/main" xmlns="" id="{8DD06433-0B8F-D212-9601-F0A6C9438913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637;p44">
              <a:extLst>
                <a:ext uri="{FF2B5EF4-FFF2-40B4-BE49-F238E27FC236}">
                  <a16:creationId xmlns:a16="http://schemas.microsoft.com/office/drawing/2014/main" xmlns="" id="{0D8B3DFE-3B87-CA66-1941-3F7F82BCBB89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929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6" name="Google Shape;635;p44">
            <a:extLst>
              <a:ext uri="{FF2B5EF4-FFF2-40B4-BE49-F238E27FC236}">
                <a16:creationId xmlns:a16="http://schemas.microsoft.com/office/drawing/2014/main" xmlns="" id="{67C899AA-49F0-099E-BF07-26850F931953}"/>
              </a:ext>
            </a:extLst>
          </p:cNvPr>
          <p:cNvGrpSpPr/>
          <p:nvPr/>
        </p:nvGrpSpPr>
        <p:grpSpPr>
          <a:xfrm>
            <a:off x="2423690" y="752368"/>
            <a:ext cx="572497" cy="545131"/>
            <a:chOff x="5704350" y="3996750"/>
            <a:chExt cx="671157" cy="639000"/>
          </a:xfrm>
        </p:grpSpPr>
        <p:sp>
          <p:nvSpPr>
            <p:cNvPr id="97" name="Google Shape;636;p44">
              <a:extLst>
                <a:ext uri="{FF2B5EF4-FFF2-40B4-BE49-F238E27FC236}">
                  <a16:creationId xmlns:a16="http://schemas.microsoft.com/office/drawing/2014/main" xmlns="" id="{9AABC4E3-E6FD-66C9-8C77-6DD5C1C635A3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637;p44">
              <a:extLst>
                <a:ext uri="{FF2B5EF4-FFF2-40B4-BE49-F238E27FC236}">
                  <a16:creationId xmlns:a16="http://schemas.microsoft.com/office/drawing/2014/main" xmlns="" id="{EBE456DC-5CCA-05F5-5D1B-ADDF22210084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929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3ECFC40-55C3-3529-FE58-9F82F511AA81}"/>
              </a:ext>
            </a:extLst>
          </p:cNvPr>
          <p:cNvSpPr txBox="1"/>
          <p:nvPr/>
        </p:nvSpPr>
        <p:spPr>
          <a:xfrm>
            <a:off x="4762221" y="2303413"/>
            <a:ext cx="4078664" cy="1424503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 hãy phân tích một số sự kết hợp của hình thức biểu hiện khác nhau nhằm tạo nên hiệu quả về thị giác. </a:t>
            </a:r>
            <a:endParaRPr lang="en-US"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A037EB2-2CFE-12EA-1DED-C4920059F6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9869" y="1208467"/>
            <a:ext cx="1424503" cy="142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35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" grpId="0" animBg="1"/>
      <p:bldP spid="527" grpId="0" animBg="1"/>
      <p:bldP spid="28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0"/>
          <p:cNvSpPr/>
          <p:nvPr/>
        </p:nvSpPr>
        <p:spPr>
          <a:xfrm>
            <a:off x="1987406" y="1667368"/>
            <a:ext cx="156100" cy="155775"/>
          </a:xfrm>
          <a:custGeom>
            <a:avLst/>
            <a:gdLst/>
            <a:ahLst/>
            <a:cxnLst/>
            <a:rect l="l" t="t" r="r" b="b"/>
            <a:pathLst>
              <a:path w="6244" h="6231" extrusionOk="0">
                <a:moveTo>
                  <a:pt x="2606" y="0"/>
                </a:moveTo>
                <a:cubicBezTo>
                  <a:pt x="2428" y="0"/>
                  <a:pt x="2253" y="123"/>
                  <a:pt x="2216" y="325"/>
                </a:cubicBezTo>
                <a:lnTo>
                  <a:pt x="1918" y="1778"/>
                </a:lnTo>
                <a:cubicBezTo>
                  <a:pt x="1894" y="1897"/>
                  <a:pt x="1811" y="2004"/>
                  <a:pt x="1692" y="2064"/>
                </a:cubicBezTo>
                <a:lnTo>
                  <a:pt x="322" y="2647"/>
                </a:lnTo>
                <a:cubicBezTo>
                  <a:pt x="25" y="2778"/>
                  <a:pt x="1" y="3195"/>
                  <a:pt x="287" y="3349"/>
                </a:cubicBezTo>
                <a:lnTo>
                  <a:pt x="1573" y="4088"/>
                </a:lnTo>
                <a:cubicBezTo>
                  <a:pt x="1692" y="4147"/>
                  <a:pt x="1763" y="4266"/>
                  <a:pt x="1775" y="4397"/>
                </a:cubicBezTo>
                <a:lnTo>
                  <a:pt x="1906" y="5874"/>
                </a:lnTo>
                <a:cubicBezTo>
                  <a:pt x="1930" y="6090"/>
                  <a:pt x="2116" y="6231"/>
                  <a:pt x="2307" y="6231"/>
                </a:cubicBezTo>
                <a:cubicBezTo>
                  <a:pt x="2400" y="6231"/>
                  <a:pt x="2495" y="6198"/>
                  <a:pt x="2573" y="6124"/>
                </a:cubicBezTo>
                <a:lnTo>
                  <a:pt x="3668" y="5123"/>
                </a:lnTo>
                <a:cubicBezTo>
                  <a:pt x="3739" y="5053"/>
                  <a:pt x="3830" y="5015"/>
                  <a:pt x="3925" y="5015"/>
                </a:cubicBezTo>
                <a:cubicBezTo>
                  <a:pt x="3958" y="5015"/>
                  <a:pt x="3992" y="5019"/>
                  <a:pt x="4025" y="5028"/>
                </a:cubicBezTo>
                <a:lnTo>
                  <a:pt x="5466" y="5362"/>
                </a:lnTo>
                <a:cubicBezTo>
                  <a:pt x="5496" y="5368"/>
                  <a:pt x="5525" y="5371"/>
                  <a:pt x="5554" y="5371"/>
                </a:cubicBezTo>
                <a:cubicBezTo>
                  <a:pt x="5833" y="5371"/>
                  <a:pt x="6037" y="5072"/>
                  <a:pt x="5918" y="4802"/>
                </a:cubicBezTo>
                <a:lnTo>
                  <a:pt x="5299" y="3457"/>
                </a:lnTo>
                <a:cubicBezTo>
                  <a:pt x="5240" y="3338"/>
                  <a:pt x="5252" y="3195"/>
                  <a:pt x="5323" y="3088"/>
                </a:cubicBezTo>
                <a:lnTo>
                  <a:pt x="6085" y="1814"/>
                </a:lnTo>
                <a:cubicBezTo>
                  <a:pt x="6244" y="1542"/>
                  <a:pt x="6046" y="1216"/>
                  <a:pt x="5740" y="1216"/>
                </a:cubicBezTo>
                <a:cubicBezTo>
                  <a:pt x="5724" y="1216"/>
                  <a:pt x="5708" y="1217"/>
                  <a:pt x="5692" y="1218"/>
                </a:cubicBezTo>
                <a:lnTo>
                  <a:pt x="4216" y="1385"/>
                </a:lnTo>
                <a:cubicBezTo>
                  <a:pt x="4196" y="1388"/>
                  <a:pt x="4177" y="1390"/>
                  <a:pt x="4158" y="1390"/>
                </a:cubicBezTo>
                <a:cubicBezTo>
                  <a:pt x="4050" y="1390"/>
                  <a:pt x="3952" y="1335"/>
                  <a:pt x="3870" y="1254"/>
                </a:cubicBezTo>
                <a:lnTo>
                  <a:pt x="2894" y="135"/>
                </a:lnTo>
                <a:cubicBezTo>
                  <a:pt x="2815" y="42"/>
                  <a:pt x="2710" y="0"/>
                  <a:pt x="26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40"/>
          <p:cNvSpPr/>
          <p:nvPr/>
        </p:nvSpPr>
        <p:spPr>
          <a:xfrm>
            <a:off x="1168188" y="843925"/>
            <a:ext cx="125150" cy="125800"/>
          </a:xfrm>
          <a:custGeom>
            <a:avLst/>
            <a:gdLst/>
            <a:ahLst/>
            <a:cxnLst/>
            <a:rect l="l" t="t" r="r" b="b"/>
            <a:pathLst>
              <a:path w="5006" h="5032" extrusionOk="0">
                <a:moveTo>
                  <a:pt x="2964" y="1"/>
                </a:moveTo>
                <a:cubicBezTo>
                  <a:pt x="2880" y="1"/>
                  <a:pt x="2796" y="32"/>
                  <a:pt x="2731" y="101"/>
                </a:cubicBezTo>
                <a:lnTo>
                  <a:pt x="1922" y="982"/>
                </a:lnTo>
                <a:cubicBezTo>
                  <a:pt x="1859" y="1045"/>
                  <a:pt x="1770" y="1080"/>
                  <a:pt x="1677" y="1080"/>
                </a:cubicBezTo>
                <a:cubicBezTo>
                  <a:pt x="1663" y="1080"/>
                  <a:pt x="1650" y="1079"/>
                  <a:pt x="1636" y="1077"/>
                </a:cubicBezTo>
                <a:lnTo>
                  <a:pt x="457" y="899"/>
                </a:lnTo>
                <a:cubicBezTo>
                  <a:pt x="442" y="897"/>
                  <a:pt x="426" y="896"/>
                  <a:pt x="411" y="896"/>
                </a:cubicBezTo>
                <a:cubicBezTo>
                  <a:pt x="172" y="896"/>
                  <a:pt x="1" y="1151"/>
                  <a:pt x="124" y="1375"/>
                </a:cubicBezTo>
                <a:lnTo>
                  <a:pt x="707" y="2423"/>
                </a:lnTo>
                <a:cubicBezTo>
                  <a:pt x="755" y="2518"/>
                  <a:pt x="767" y="2625"/>
                  <a:pt x="719" y="2720"/>
                </a:cubicBezTo>
                <a:lnTo>
                  <a:pt x="183" y="3792"/>
                </a:lnTo>
                <a:cubicBezTo>
                  <a:pt x="76" y="4008"/>
                  <a:pt x="232" y="4253"/>
                  <a:pt x="457" y="4253"/>
                </a:cubicBezTo>
                <a:cubicBezTo>
                  <a:pt x="480" y="4253"/>
                  <a:pt x="504" y="4250"/>
                  <a:pt x="529" y="4244"/>
                </a:cubicBezTo>
                <a:lnTo>
                  <a:pt x="1707" y="4018"/>
                </a:lnTo>
                <a:cubicBezTo>
                  <a:pt x="1730" y="4013"/>
                  <a:pt x="1752" y="4011"/>
                  <a:pt x="1774" y="4011"/>
                </a:cubicBezTo>
                <a:cubicBezTo>
                  <a:pt x="1858" y="4011"/>
                  <a:pt x="1937" y="4045"/>
                  <a:pt x="1993" y="4102"/>
                </a:cubicBezTo>
                <a:lnTo>
                  <a:pt x="2850" y="4935"/>
                </a:lnTo>
                <a:cubicBezTo>
                  <a:pt x="2916" y="5001"/>
                  <a:pt x="2998" y="5031"/>
                  <a:pt x="3078" y="5031"/>
                </a:cubicBezTo>
                <a:cubicBezTo>
                  <a:pt x="3228" y="5031"/>
                  <a:pt x="3371" y="4924"/>
                  <a:pt x="3386" y="4745"/>
                </a:cubicBezTo>
                <a:lnTo>
                  <a:pt x="3529" y="3566"/>
                </a:lnTo>
                <a:cubicBezTo>
                  <a:pt x="3553" y="3459"/>
                  <a:pt x="3612" y="3363"/>
                  <a:pt x="3708" y="3316"/>
                </a:cubicBezTo>
                <a:lnTo>
                  <a:pt x="4767" y="2756"/>
                </a:lnTo>
                <a:cubicBezTo>
                  <a:pt x="5006" y="2637"/>
                  <a:pt x="4994" y="2304"/>
                  <a:pt x="4755" y="2185"/>
                </a:cubicBezTo>
                <a:lnTo>
                  <a:pt x="3660" y="1685"/>
                </a:lnTo>
                <a:cubicBezTo>
                  <a:pt x="3565" y="1637"/>
                  <a:pt x="3505" y="1554"/>
                  <a:pt x="3482" y="1446"/>
                </a:cubicBezTo>
                <a:lnTo>
                  <a:pt x="3279" y="268"/>
                </a:lnTo>
                <a:cubicBezTo>
                  <a:pt x="3256" y="100"/>
                  <a:pt x="3112" y="1"/>
                  <a:pt x="296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2004;p61">
            <a:extLst>
              <a:ext uri="{FF2B5EF4-FFF2-40B4-BE49-F238E27FC236}">
                <a16:creationId xmlns:a16="http://schemas.microsoft.com/office/drawing/2014/main" xmlns="" id="{71B817E4-9113-4BF3-52F0-761A039FB015}"/>
              </a:ext>
            </a:extLst>
          </p:cNvPr>
          <p:cNvGrpSpPr/>
          <p:nvPr/>
        </p:nvGrpSpPr>
        <p:grpSpPr>
          <a:xfrm rot="4273014">
            <a:off x="301502" y="467071"/>
            <a:ext cx="514438" cy="520449"/>
            <a:chOff x="4052860" y="1366510"/>
            <a:chExt cx="218208" cy="220767"/>
          </a:xfrm>
        </p:grpSpPr>
        <p:sp>
          <p:nvSpPr>
            <p:cNvPr id="134" name="Google Shape;2005;p61">
              <a:extLst>
                <a:ext uri="{FF2B5EF4-FFF2-40B4-BE49-F238E27FC236}">
                  <a16:creationId xmlns:a16="http://schemas.microsoft.com/office/drawing/2014/main" xmlns="" id="{D19815F4-417B-5991-C7A1-CC0CED986781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2006;p61">
              <a:extLst>
                <a:ext uri="{FF2B5EF4-FFF2-40B4-BE49-F238E27FC236}">
                  <a16:creationId xmlns:a16="http://schemas.microsoft.com/office/drawing/2014/main" xmlns="" id="{F83FBFDE-CAF5-415E-67C7-F7C168B7F7AC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2007;p61">
              <a:extLst>
                <a:ext uri="{FF2B5EF4-FFF2-40B4-BE49-F238E27FC236}">
                  <a16:creationId xmlns:a16="http://schemas.microsoft.com/office/drawing/2014/main" xmlns="" id="{F62AE7B6-8936-1864-10D3-A668A5AB575C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2008;p61">
              <a:extLst>
                <a:ext uri="{FF2B5EF4-FFF2-40B4-BE49-F238E27FC236}">
                  <a16:creationId xmlns:a16="http://schemas.microsoft.com/office/drawing/2014/main" xmlns="" id="{2315644B-D628-1FC9-DDBB-D659FC68E251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2009;p61">
              <a:extLst>
                <a:ext uri="{FF2B5EF4-FFF2-40B4-BE49-F238E27FC236}">
                  <a16:creationId xmlns:a16="http://schemas.microsoft.com/office/drawing/2014/main" xmlns="" id="{8352AF54-0E99-AA04-B3E8-0174B77BC9A0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2010;p61">
              <a:extLst>
                <a:ext uri="{FF2B5EF4-FFF2-40B4-BE49-F238E27FC236}">
                  <a16:creationId xmlns:a16="http://schemas.microsoft.com/office/drawing/2014/main" xmlns="" id="{F435FCA8-333E-FBA3-402E-3439424F3194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2011;p61">
              <a:extLst>
                <a:ext uri="{FF2B5EF4-FFF2-40B4-BE49-F238E27FC236}">
                  <a16:creationId xmlns:a16="http://schemas.microsoft.com/office/drawing/2014/main" xmlns="" id="{D5EAA832-9E7B-2952-451F-3D7E97AF3FF1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Google Shape;2012;p61">
              <a:extLst>
                <a:ext uri="{FF2B5EF4-FFF2-40B4-BE49-F238E27FC236}">
                  <a16:creationId xmlns:a16="http://schemas.microsoft.com/office/drawing/2014/main" xmlns="" id="{5A488707-DB5F-6DE3-918C-5F8F3F5E7644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Google Shape;2013;p61">
              <a:extLst>
                <a:ext uri="{FF2B5EF4-FFF2-40B4-BE49-F238E27FC236}">
                  <a16:creationId xmlns:a16="http://schemas.microsoft.com/office/drawing/2014/main" xmlns="" id="{A4AB9A1A-EE44-2E19-E275-9CE01E57B6A7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Google Shape;2014;p61">
              <a:extLst>
                <a:ext uri="{FF2B5EF4-FFF2-40B4-BE49-F238E27FC236}">
                  <a16:creationId xmlns:a16="http://schemas.microsoft.com/office/drawing/2014/main" xmlns="" id="{554C1BFF-C8EF-4455-F315-410B4A4F5EB1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Google Shape;2015;p61">
              <a:extLst>
                <a:ext uri="{FF2B5EF4-FFF2-40B4-BE49-F238E27FC236}">
                  <a16:creationId xmlns:a16="http://schemas.microsoft.com/office/drawing/2014/main" xmlns="" id="{F0F20CD6-E273-7287-E2F2-60294D2DF420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Google Shape;2016;p61">
              <a:extLst>
                <a:ext uri="{FF2B5EF4-FFF2-40B4-BE49-F238E27FC236}">
                  <a16:creationId xmlns:a16="http://schemas.microsoft.com/office/drawing/2014/main" xmlns="" id="{48AEDE49-A024-FD66-F235-4F1D27125093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Google Shape;2017;p61">
              <a:extLst>
                <a:ext uri="{FF2B5EF4-FFF2-40B4-BE49-F238E27FC236}">
                  <a16:creationId xmlns:a16="http://schemas.microsoft.com/office/drawing/2014/main" xmlns="" id="{A8ABF248-4FAB-6686-9029-80B1EBE655B6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Google Shape;2018;p61">
              <a:extLst>
                <a:ext uri="{FF2B5EF4-FFF2-40B4-BE49-F238E27FC236}">
                  <a16:creationId xmlns:a16="http://schemas.microsoft.com/office/drawing/2014/main" xmlns="" id="{B802CC74-440A-9796-8D01-32DD65A95793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rgbClr val="FFB3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Google Shape;2019;p61">
              <a:extLst>
                <a:ext uri="{FF2B5EF4-FFF2-40B4-BE49-F238E27FC236}">
                  <a16:creationId xmlns:a16="http://schemas.microsoft.com/office/drawing/2014/main" xmlns="" id="{6E95F0A8-8005-A5AF-5B95-401B3A54B301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Google Shape;2020;p61">
              <a:extLst>
                <a:ext uri="{FF2B5EF4-FFF2-40B4-BE49-F238E27FC236}">
                  <a16:creationId xmlns:a16="http://schemas.microsoft.com/office/drawing/2014/main" xmlns="" id="{D4D511B5-06EF-0738-BBAF-B707C307427E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Google Shape;2021;p61">
              <a:extLst>
                <a:ext uri="{FF2B5EF4-FFF2-40B4-BE49-F238E27FC236}">
                  <a16:creationId xmlns:a16="http://schemas.microsoft.com/office/drawing/2014/main" xmlns="" id="{23308FE2-DCB7-20EC-6875-050CB51CA9B0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Google Shape;2022;p61">
              <a:extLst>
                <a:ext uri="{FF2B5EF4-FFF2-40B4-BE49-F238E27FC236}">
                  <a16:creationId xmlns:a16="http://schemas.microsoft.com/office/drawing/2014/main" xmlns="" id="{50B6EC93-1E57-0162-D458-0E9A2856C3AD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Google Shape;2023;p61">
              <a:extLst>
                <a:ext uri="{FF2B5EF4-FFF2-40B4-BE49-F238E27FC236}">
                  <a16:creationId xmlns:a16="http://schemas.microsoft.com/office/drawing/2014/main" xmlns="" id="{592CD016-D1D8-45BE-134B-89CC4EA1B882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Google Shape;2024;p61">
              <a:extLst>
                <a:ext uri="{FF2B5EF4-FFF2-40B4-BE49-F238E27FC236}">
                  <a16:creationId xmlns:a16="http://schemas.microsoft.com/office/drawing/2014/main" xmlns="" id="{C0F02E79-B5B2-55B5-64CC-AC02986C4161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4" name="Google Shape;2004;p61">
            <a:extLst>
              <a:ext uri="{FF2B5EF4-FFF2-40B4-BE49-F238E27FC236}">
                <a16:creationId xmlns:a16="http://schemas.microsoft.com/office/drawing/2014/main" xmlns="" id="{96B6A448-715D-ADE7-20AC-7329D29438FE}"/>
              </a:ext>
            </a:extLst>
          </p:cNvPr>
          <p:cNvGrpSpPr/>
          <p:nvPr/>
        </p:nvGrpSpPr>
        <p:grpSpPr>
          <a:xfrm rot="4273014">
            <a:off x="8188410" y="257686"/>
            <a:ext cx="514438" cy="520449"/>
            <a:chOff x="4052860" y="1366510"/>
            <a:chExt cx="218208" cy="220767"/>
          </a:xfrm>
        </p:grpSpPr>
        <p:sp>
          <p:nvSpPr>
            <p:cNvPr id="155" name="Google Shape;2005;p61">
              <a:extLst>
                <a:ext uri="{FF2B5EF4-FFF2-40B4-BE49-F238E27FC236}">
                  <a16:creationId xmlns:a16="http://schemas.microsoft.com/office/drawing/2014/main" xmlns="" id="{91784B27-82E4-5F9C-24A9-CB54B9780FE7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Google Shape;2006;p61">
              <a:extLst>
                <a:ext uri="{FF2B5EF4-FFF2-40B4-BE49-F238E27FC236}">
                  <a16:creationId xmlns:a16="http://schemas.microsoft.com/office/drawing/2014/main" xmlns="" id="{2C8EC997-79D8-81DD-9341-26FEDE0F0254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Google Shape;2007;p61">
              <a:extLst>
                <a:ext uri="{FF2B5EF4-FFF2-40B4-BE49-F238E27FC236}">
                  <a16:creationId xmlns:a16="http://schemas.microsoft.com/office/drawing/2014/main" xmlns="" id="{0C84284D-6A35-B501-436B-8B2E4FCCD57E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Google Shape;2008;p61">
              <a:extLst>
                <a:ext uri="{FF2B5EF4-FFF2-40B4-BE49-F238E27FC236}">
                  <a16:creationId xmlns:a16="http://schemas.microsoft.com/office/drawing/2014/main" xmlns="" id="{1479341C-0C13-A784-4EB0-0A7B8C678F57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Google Shape;2009;p61">
              <a:extLst>
                <a:ext uri="{FF2B5EF4-FFF2-40B4-BE49-F238E27FC236}">
                  <a16:creationId xmlns:a16="http://schemas.microsoft.com/office/drawing/2014/main" xmlns="" id="{26B5A830-A755-1C64-03D3-2DB89B815EAC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Google Shape;2010;p61">
              <a:extLst>
                <a:ext uri="{FF2B5EF4-FFF2-40B4-BE49-F238E27FC236}">
                  <a16:creationId xmlns:a16="http://schemas.microsoft.com/office/drawing/2014/main" xmlns="" id="{D16A1248-B32E-0A28-3A56-20324D508FC8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Google Shape;2011;p61">
              <a:extLst>
                <a:ext uri="{FF2B5EF4-FFF2-40B4-BE49-F238E27FC236}">
                  <a16:creationId xmlns:a16="http://schemas.microsoft.com/office/drawing/2014/main" xmlns="" id="{9C1DAFC4-13F2-98CA-4162-9FB67C9CAE93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Google Shape;2012;p61">
              <a:extLst>
                <a:ext uri="{FF2B5EF4-FFF2-40B4-BE49-F238E27FC236}">
                  <a16:creationId xmlns:a16="http://schemas.microsoft.com/office/drawing/2014/main" xmlns="" id="{3406C121-799C-53CA-02AD-18F1E078BFD4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Google Shape;2013;p61">
              <a:extLst>
                <a:ext uri="{FF2B5EF4-FFF2-40B4-BE49-F238E27FC236}">
                  <a16:creationId xmlns:a16="http://schemas.microsoft.com/office/drawing/2014/main" xmlns="" id="{8C12A191-F8DC-987C-68DA-53B9D72E06DA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Google Shape;2014;p61">
              <a:extLst>
                <a:ext uri="{FF2B5EF4-FFF2-40B4-BE49-F238E27FC236}">
                  <a16:creationId xmlns:a16="http://schemas.microsoft.com/office/drawing/2014/main" xmlns="" id="{DEC7E86D-1344-F5CC-E222-F268FA619902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Google Shape;2015;p61">
              <a:extLst>
                <a:ext uri="{FF2B5EF4-FFF2-40B4-BE49-F238E27FC236}">
                  <a16:creationId xmlns:a16="http://schemas.microsoft.com/office/drawing/2014/main" xmlns="" id="{A733C267-93A8-1179-A7C4-1E653C1FAFA1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Google Shape;2016;p61">
              <a:extLst>
                <a:ext uri="{FF2B5EF4-FFF2-40B4-BE49-F238E27FC236}">
                  <a16:creationId xmlns:a16="http://schemas.microsoft.com/office/drawing/2014/main" xmlns="" id="{A4B52544-F719-DCF0-B567-48EB38048CBF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Google Shape;2017;p61">
              <a:extLst>
                <a:ext uri="{FF2B5EF4-FFF2-40B4-BE49-F238E27FC236}">
                  <a16:creationId xmlns:a16="http://schemas.microsoft.com/office/drawing/2014/main" xmlns="" id="{465AEAF1-09B4-6006-7363-EA37DCCF9B52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Google Shape;2018;p61">
              <a:extLst>
                <a:ext uri="{FF2B5EF4-FFF2-40B4-BE49-F238E27FC236}">
                  <a16:creationId xmlns:a16="http://schemas.microsoft.com/office/drawing/2014/main" xmlns="" id="{65A0B4B8-1AFC-D18E-C2BC-0EC66F592202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rgbClr val="FFB3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Google Shape;2019;p61">
              <a:extLst>
                <a:ext uri="{FF2B5EF4-FFF2-40B4-BE49-F238E27FC236}">
                  <a16:creationId xmlns:a16="http://schemas.microsoft.com/office/drawing/2014/main" xmlns="" id="{EB0F14B9-6591-57CA-0A00-1015F2C36461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Google Shape;2020;p61">
              <a:extLst>
                <a:ext uri="{FF2B5EF4-FFF2-40B4-BE49-F238E27FC236}">
                  <a16:creationId xmlns:a16="http://schemas.microsoft.com/office/drawing/2014/main" xmlns="" id="{93FD2C34-B1F9-BA8D-A035-25DC42F99FD4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Google Shape;2021;p61">
              <a:extLst>
                <a:ext uri="{FF2B5EF4-FFF2-40B4-BE49-F238E27FC236}">
                  <a16:creationId xmlns:a16="http://schemas.microsoft.com/office/drawing/2014/main" xmlns="" id="{CEF51223-4BC4-2720-440E-BA6B58BB83CA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Google Shape;2022;p61">
              <a:extLst>
                <a:ext uri="{FF2B5EF4-FFF2-40B4-BE49-F238E27FC236}">
                  <a16:creationId xmlns:a16="http://schemas.microsoft.com/office/drawing/2014/main" xmlns="" id="{811A657E-E5F7-7807-6CC0-1DF3E3F84A96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Google Shape;2023;p61">
              <a:extLst>
                <a:ext uri="{FF2B5EF4-FFF2-40B4-BE49-F238E27FC236}">
                  <a16:creationId xmlns:a16="http://schemas.microsoft.com/office/drawing/2014/main" xmlns="" id="{A60FB856-D294-AB9F-0162-49C499181ABF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Google Shape;2024;p61">
              <a:extLst>
                <a:ext uri="{FF2B5EF4-FFF2-40B4-BE49-F238E27FC236}">
                  <a16:creationId xmlns:a16="http://schemas.microsoft.com/office/drawing/2014/main" xmlns="" id="{9548B2ED-0739-8002-0675-4B063788EAEF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8" name="Google Shape;848;p51">
            <a:extLst>
              <a:ext uri="{FF2B5EF4-FFF2-40B4-BE49-F238E27FC236}">
                <a16:creationId xmlns:a16="http://schemas.microsoft.com/office/drawing/2014/main" xmlns="" id="{788B95C4-AEE0-7D48-3D1A-A1C017676A83}"/>
              </a:ext>
            </a:extLst>
          </p:cNvPr>
          <p:cNvGrpSpPr/>
          <p:nvPr/>
        </p:nvGrpSpPr>
        <p:grpSpPr>
          <a:xfrm>
            <a:off x="7469527" y="4001300"/>
            <a:ext cx="1117875" cy="1199255"/>
            <a:chOff x="7496052" y="4001300"/>
            <a:chExt cx="1117875" cy="1199255"/>
          </a:xfrm>
        </p:grpSpPr>
        <p:sp>
          <p:nvSpPr>
            <p:cNvPr id="179" name="Google Shape;849;p51">
              <a:extLst>
                <a:ext uri="{FF2B5EF4-FFF2-40B4-BE49-F238E27FC236}">
                  <a16:creationId xmlns:a16="http://schemas.microsoft.com/office/drawing/2014/main" xmlns="" id="{F1214F07-8DC8-2BD9-10A0-6FEF5E60BDDD}"/>
                </a:ext>
              </a:extLst>
            </p:cNvPr>
            <p:cNvSpPr/>
            <p:nvPr/>
          </p:nvSpPr>
          <p:spPr>
            <a:xfrm flipH="1">
              <a:off x="8177173" y="4918177"/>
              <a:ext cx="199652" cy="103403"/>
            </a:xfrm>
            <a:custGeom>
              <a:avLst/>
              <a:gdLst/>
              <a:ahLst/>
              <a:cxnLst/>
              <a:rect l="l" t="t" r="r" b="b"/>
              <a:pathLst>
                <a:path w="1786" h="925" extrusionOk="0">
                  <a:moveTo>
                    <a:pt x="361" y="1"/>
                  </a:moveTo>
                  <a:cubicBezTo>
                    <a:pt x="288" y="1"/>
                    <a:pt x="233" y="26"/>
                    <a:pt x="201" y="84"/>
                  </a:cubicBezTo>
                  <a:cubicBezTo>
                    <a:pt x="1" y="455"/>
                    <a:pt x="1511" y="925"/>
                    <a:pt x="1729" y="925"/>
                  </a:cubicBezTo>
                  <a:cubicBezTo>
                    <a:pt x="1743" y="925"/>
                    <a:pt x="1752" y="922"/>
                    <a:pt x="1754" y="918"/>
                  </a:cubicBezTo>
                  <a:cubicBezTo>
                    <a:pt x="1785" y="859"/>
                    <a:pt x="786" y="1"/>
                    <a:pt x="361" y="1"/>
                  </a:cubicBezTo>
                  <a:close/>
                </a:path>
              </a:pathLst>
            </a:custGeom>
            <a:solidFill>
              <a:srgbClr val="B0B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Google Shape;850;p51">
              <a:extLst>
                <a:ext uri="{FF2B5EF4-FFF2-40B4-BE49-F238E27FC236}">
                  <a16:creationId xmlns:a16="http://schemas.microsoft.com/office/drawing/2014/main" xmlns="" id="{85D0D769-E558-12E1-17C4-786CDD9A4E8D}"/>
                </a:ext>
              </a:extLst>
            </p:cNvPr>
            <p:cNvSpPr/>
            <p:nvPr/>
          </p:nvSpPr>
          <p:spPr>
            <a:xfrm flipH="1">
              <a:off x="8142966" y="4950036"/>
              <a:ext cx="163992" cy="92448"/>
            </a:xfrm>
            <a:custGeom>
              <a:avLst/>
              <a:gdLst/>
              <a:ahLst/>
              <a:cxnLst/>
              <a:rect l="l" t="t" r="r" b="b"/>
              <a:pathLst>
                <a:path w="1467" h="827" extrusionOk="0">
                  <a:moveTo>
                    <a:pt x="14" y="1"/>
                  </a:moveTo>
                  <a:cubicBezTo>
                    <a:pt x="13" y="1"/>
                    <a:pt x="12" y="1"/>
                    <a:pt x="12" y="2"/>
                  </a:cubicBezTo>
                  <a:cubicBezTo>
                    <a:pt x="1" y="20"/>
                    <a:pt x="317" y="216"/>
                    <a:pt x="716" y="441"/>
                  </a:cubicBezTo>
                  <a:cubicBezTo>
                    <a:pt x="1099" y="660"/>
                    <a:pt x="1422" y="826"/>
                    <a:pt x="1453" y="826"/>
                  </a:cubicBezTo>
                  <a:cubicBezTo>
                    <a:pt x="1455" y="826"/>
                    <a:pt x="1456" y="826"/>
                    <a:pt x="1456" y="825"/>
                  </a:cubicBezTo>
                  <a:cubicBezTo>
                    <a:pt x="1467" y="807"/>
                    <a:pt x="1147" y="611"/>
                    <a:pt x="748" y="383"/>
                  </a:cubicBezTo>
                  <a:cubicBezTo>
                    <a:pt x="365" y="167"/>
                    <a:pt x="45" y="1"/>
                    <a:pt x="1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Google Shape;851;p51">
              <a:extLst>
                <a:ext uri="{FF2B5EF4-FFF2-40B4-BE49-F238E27FC236}">
                  <a16:creationId xmlns:a16="http://schemas.microsoft.com/office/drawing/2014/main" xmlns="" id="{9F7E8F61-E2E6-A5A8-55B7-5C1C9D6C0386}"/>
                </a:ext>
              </a:extLst>
            </p:cNvPr>
            <p:cNvSpPr/>
            <p:nvPr/>
          </p:nvSpPr>
          <p:spPr>
            <a:xfrm flipH="1">
              <a:off x="8135588" y="4559564"/>
              <a:ext cx="183443" cy="640990"/>
            </a:xfrm>
            <a:custGeom>
              <a:avLst/>
              <a:gdLst/>
              <a:ahLst/>
              <a:cxnLst/>
              <a:rect l="l" t="t" r="r" b="b"/>
              <a:pathLst>
                <a:path w="1641" h="5734" extrusionOk="0">
                  <a:moveTo>
                    <a:pt x="80" y="1"/>
                  </a:moveTo>
                  <a:lnTo>
                    <a:pt x="0" y="66"/>
                  </a:lnTo>
                  <a:cubicBezTo>
                    <a:pt x="138" y="266"/>
                    <a:pt x="254" y="480"/>
                    <a:pt x="352" y="701"/>
                  </a:cubicBezTo>
                  <a:cubicBezTo>
                    <a:pt x="450" y="926"/>
                    <a:pt x="541" y="1155"/>
                    <a:pt x="617" y="1387"/>
                  </a:cubicBezTo>
                  <a:cubicBezTo>
                    <a:pt x="766" y="1851"/>
                    <a:pt x="878" y="2330"/>
                    <a:pt x="954" y="2813"/>
                  </a:cubicBezTo>
                  <a:cubicBezTo>
                    <a:pt x="1031" y="3295"/>
                    <a:pt x="1085" y="3781"/>
                    <a:pt x="1110" y="4268"/>
                  </a:cubicBezTo>
                  <a:cubicBezTo>
                    <a:pt x="1121" y="4514"/>
                    <a:pt x="1125" y="4757"/>
                    <a:pt x="1132" y="5001"/>
                  </a:cubicBezTo>
                  <a:lnTo>
                    <a:pt x="1121" y="5733"/>
                  </a:lnTo>
                  <a:lnTo>
                    <a:pt x="1640" y="5733"/>
                  </a:lnTo>
                  <a:lnTo>
                    <a:pt x="1600" y="4982"/>
                  </a:lnTo>
                  <a:cubicBezTo>
                    <a:pt x="1575" y="4732"/>
                    <a:pt x="1553" y="4482"/>
                    <a:pt x="1524" y="4231"/>
                  </a:cubicBezTo>
                  <a:cubicBezTo>
                    <a:pt x="1462" y="3734"/>
                    <a:pt x="1375" y="3241"/>
                    <a:pt x="1259" y="2751"/>
                  </a:cubicBezTo>
                  <a:cubicBezTo>
                    <a:pt x="1147" y="2261"/>
                    <a:pt x="994" y="1782"/>
                    <a:pt x="809" y="1314"/>
                  </a:cubicBezTo>
                  <a:cubicBezTo>
                    <a:pt x="715" y="1082"/>
                    <a:pt x="610" y="857"/>
                    <a:pt x="494" y="636"/>
                  </a:cubicBezTo>
                  <a:cubicBezTo>
                    <a:pt x="377" y="411"/>
                    <a:pt x="236" y="197"/>
                    <a:pt x="80" y="1"/>
                  </a:cubicBezTo>
                  <a:close/>
                </a:path>
              </a:pathLst>
            </a:custGeom>
            <a:solidFill>
              <a:srgbClr val="769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Google Shape;852;p51">
              <a:extLst>
                <a:ext uri="{FF2B5EF4-FFF2-40B4-BE49-F238E27FC236}">
                  <a16:creationId xmlns:a16="http://schemas.microsoft.com/office/drawing/2014/main" xmlns="" id="{E704E643-1A1D-8EEB-7F5E-5F2386A23A2B}"/>
                </a:ext>
              </a:extLst>
            </p:cNvPr>
            <p:cNvSpPr/>
            <p:nvPr/>
          </p:nvSpPr>
          <p:spPr>
            <a:xfrm flipH="1">
              <a:off x="8053313" y="4220850"/>
              <a:ext cx="560614" cy="585878"/>
            </a:xfrm>
            <a:custGeom>
              <a:avLst/>
              <a:gdLst/>
              <a:ahLst/>
              <a:cxnLst/>
              <a:rect l="l" t="t" r="r" b="b"/>
              <a:pathLst>
                <a:path w="5015" h="5241" extrusionOk="0">
                  <a:moveTo>
                    <a:pt x="1569" y="1"/>
                  </a:moveTo>
                  <a:cubicBezTo>
                    <a:pt x="1531" y="1"/>
                    <a:pt x="1494" y="8"/>
                    <a:pt x="1459" y="23"/>
                  </a:cubicBezTo>
                  <a:cubicBezTo>
                    <a:pt x="1183" y="143"/>
                    <a:pt x="1154" y="691"/>
                    <a:pt x="1492" y="1482"/>
                  </a:cubicBezTo>
                  <a:cubicBezTo>
                    <a:pt x="1658" y="1855"/>
                    <a:pt x="1883" y="2200"/>
                    <a:pt x="2159" y="2501"/>
                  </a:cubicBezTo>
                  <a:cubicBezTo>
                    <a:pt x="1854" y="2371"/>
                    <a:pt x="1528" y="2291"/>
                    <a:pt x="1198" y="2273"/>
                  </a:cubicBezTo>
                  <a:cubicBezTo>
                    <a:pt x="1146" y="2270"/>
                    <a:pt x="1096" y="2269"/>
                    <a:pt x="1047" y="2269"/>
                  </a:cubicBezTo>
                  <a:cubicBezTo>
                    <a:pt x="402" y="2269"/>
                    <a:pt x="25" y="2486"/>
                    <a:pt x="11" y="2766"/>
                  </a:cubicBezTo>
                  <a:cubicBezTo>
                    <a:pt x="0" y="3067"/>
                    <a:pt x="414" y="3328"/>
                    <a:pt x="1154" y="3361"/>
                  </a:cubicBezTo>
                  <a:cubicBezTo>
                    <a:pt x="1183" y="3362"/>
                    <a:pt x="1213" y="3362"/>
                    <a:pt x="1242" y="3362"/>
                  </a:cubicBezTo>
                  <a:cubicBezTo>
                    <a:pt x="1543" y="3362"/>
                    <a:pt x="1846" y="3312"/>
                    <a:pt x="2134" y="3216"/>
                  </a:cubicBezTo>
                  <a:lnTo>
                    <a:pt x="2134" y="3216"/>
                  </a:lnTo>
                  <a:cubicBezTo>
                    <a:pt x="1985" y="3444"/>
                    <a:pt x="1869" y="3695"/>
                    <a:pt x="1793" y="3960"/>
                  </a:cubicBezTo>
                  <a:cubicBezTo>
                    <a:pt x="1593" y="4671"/>
                    <a:pt x="1713" y="5150"/>
                    <a:pt x="2003" y="5230"/>
                  </a:cubicBezTo>
                  <a:cubicBezTo>
                    <a:pt x="2031" y="5237"/>
                    <a:pt x="2059" y="5241"/>
                    <a:pt x="2088" y="5241"/>
                  </a:cubicBezTo>
                  <a:cubicBezTo>
                    <a:pt x="2358" y="5241"/>
                    <a:pt x="2661" y="4900"/>
                    <a:pt x="2841" y="4254"/>
                  </a:cubicBezTo>
                  <a:cubicBezTo>
                    <a:pt x="2910" y="3985"/>
                    <a:pt x="2943" y="3706"/>
                    <a:pt x="2932" y="3430"/>
                  </a:cubicBezTo>
                  <a:lnTo>
                    <a:pt x="2932" y="3430"/>
                  </a:lnTo>
                  <a:cubicBezTo>
                    <a:pt x="3124" y="3630"/>
                    <a:pt x="3349" y="3796"/>
                    <a:pt x="3592" y="3931"/>
                  </a:cubicBezTo>
                  <a:cubicBezTo>
                    <a:pt x="3931" y="4112"/>
                    <a:pt x="4227" y="4194"/>
                    <a:pt x="4452" y="4194"/>
                  </a:cubicBezTo>
                  <a:cubicBezTo>
                    <a:pt x="4660" y="4194"/>
                    <a:pt x="4809" y="4123"/>
                    <a:pt x="4877" y="3996"/>
                  </a:cubicBezTo>
                  <a:cubicBezTo>
                    <a:pt x="5015" y="3727"/>
                    <a:pt x="4753" y="3314"/>
                    <a:pt x="4100" y="2966"/>
                  </a:cubicBezTo>
                  <a:cubicBezTo>
                    <a:pt x="3857" y="2839"/>
                    <a:pt x="3596" y="2751"/>
                    <a:pt x="3324" y="2701"/>
                  </a:cubicBezTo>
                  <a:cubicBezTo>
                    <a:pt x="3614" y="2548"/>
                    <a:pt x="3872" y="2345"/>
                    <a:pt x="4089" y="2102"/>
                  </a:cubicBezTo>
                  <a:cubicBezTo>
                    <a:pt x="4576" y="1547"/>
                    <a:pt x="4670" y="1061"/>
                    <a:pt x="4441" y="865"/>
                  </a:cubicBezTo>
                  <a:cubicBezTo>
                    <a:pt x="4380" y="810"/>
                    <a:pt x="4300" y="783"/>
                    <a:pt x="4207" y="783"/>
                  </a:cubicBezTo>
                  <a:cubicBezTo>
                    <a:pt x="3961" y="783"/>
                    <a:pt x="3619" y="978"/>
                    <a:pt x="3266" y="1384"/>
                  </a:cubicBezTo>
                  <a:cubicBezTo>
                    <a:pt x="3055" y="1638"/>
                    <a:pt x="2885" y="1924"/>
                    <a:pt x="2772" y="2236"/>
                  </a:cubicBezTo>
                  <a:cubicBezTo>
                    <a:pt x="2743" y="1830"/>
                    <a:pt x="2649" y="1431"/>
                    <a:pt x="2493" y="1053"/>
                  </a:cubicBezTo>
                  <a:cubicBezTo>
                    <a:pt x="2198" y="362"/>
                    <a:pt x="1839" y="1"/>
                    <a:pt x="1569" y="1"/>
                  </a:cubicBezTo>
                  <a:close/>
                </a:path>
              </a:pathLst>
            </a:custGeom>
            <a:solidFill>
              <a:srgbClr val="FF9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Google Shape;853;p51">
              <a:extLst>
                <a:ext uri="{FF2B5EF4-FFF2-40B4-BE49-F238E27FC236}">
                  <a16:creationId xmlns:a16="http://schemas.microsoft.com/office/drawing/2014/main" xmlns="" id="{BC20A906-4EF0-44E5-ABC1-468E6A1A8981}"/>
                </a:ext>
              </a:extLst>
            </p:cNvPr>
            <p:cNvSpPr/>
            <p:nvPr/>
          </p:nvSpPr>
          <p:spPr>
            <a:xfrm flipH="1">
              <a:off x="8135253" y="4539778"/>
              <a:ext cx="171258" cy="92560"/>
            </a:xfrm>
            <a:custGeom>
              <a:avLst/>
              <a:gdLst/>
              <a:ahLst/>
              <a:cxnLst/>
              <a:rect l="l" t="t" r="r" b="b"/>
              <a:pathLst>
                <a:path w="1532" h="828" extrusionOk="0">
                  <a:moveTo>
                    <a:pt x="1" y="0"/>
                  </a:moveTo>
                  <a:cubicBezTo>
                    <a:pt x="106" y="105"/>
                    <a:pt x="222" y="200"/>
                    <a:pt x="345" y="283"/>
                  </a:cubicBezTo>
                  <a:cubicBezTo>
                    <a:pt x="585" y="446"/>
                    <a:pt x="839" y="584"/>
                    <a:pt x="1111" y="697"/>
                  </a:cubicBezTo>
                  <a:cubicBezTo>
                    <a:pt x="1245" y="751"/>
                    <a:pt x="1387" y="798"/>
                    <a:pt x="1532" y="827"/>
                  </a:cubicBezTo>
                  <a:cubicBezTo>
                    <a:pt x="1426" y="722"/>
                    <a:pt x="1314" y="628"/>
                    <a:pt x="1191" y="544"/>
                  </a:cubicBezTo>
                  <a:cubicBezTo>
                    <a:pt x="1071" y="465"/>
                    <a:pt x="948" y="388"/>
                    <a:pt x="821" y="319"/>
                  </a:cubicBezTo>
                  <a:cubicBezTo>
                    <a:pt x="690" y="250"/>
                    <a:pt x="559" y="189"/>
                    <a:pt x="425" y="134"/>
                  </a:cubicBezTo>
                  <a:cubicBezTo>
                    <a:pt x="287" y="76"/>
                    <a:pt x="146" y="33"/>
                    <a:pt x="1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Google Shape;854;p51">
              <a:extLst>
                <a:ext uri="{FF2B5EF4-FFF2-40B4-BE49-F238E27FC236}">
                  <a16:creationId xmlns:a16="http://schemas.microsoft.com/office/drawing/2014/main" xmlns="" id="{A517D563-7810-1F6F-5882-49F053F798CD}"/>
                </a:ext>
              </a:extLst>
            </p:cNvPr>
            <p:cNvSpPr/>
            <p:nvPr/>
          </p:nvSpPr>
          <p:spPr>
            <a:xfrm flipH="1">
              <a:off x="8310089" y="4549503"/>
              <a:ext cx="60142" cy="185008"/>
            </a:xfrm>
            <a:custGeom>
              <a:avLst/>
              <a:gdLst/>
              <a:ahLst/>
              <a:cxnLst/>
              <a:rect l="l" t="t" r="r" b="b"/>
              <a:pathLst>
                <a:path w="538" h="1655" extrusionOk="0">
                  <a:moveTo>
                    <a:pt x="538" y="0"/>
                  </a:moveTo>
                  <a:cubicBezTo>
                    <a:pt x="454" y="124"/>
                    <a:pt x="382" y="251"/>
                    <a:pt x="324" y="388"/>
                  </a:cubicBezTo>
                  <a:cubicBezTo>
                    <a:pt x="204" y="653"/>
                    <a:pt x="113" y="933"/>
                    <a:pt x="55" y="1216"/>
                  </a:cubicBezTo>
                  <a:cubicBezTo>
                    <a:pt x="23" y="1361"/>
                    <a:pt x="5" y="1510"/>
                    <a:pt x="1" y="1655"/>
                  </a:cubicBezTo>
                  <a:cubicBezTo>
                    <a:pt x="84" y="1535"/>
                    <a:pt x="157" y="1404"/>
                    <a:pt x="215" y="1270"/>
                  </a:cubicBezTo>
                  <a:cubicBezTo>
                    <a:pt x="277" y="1136"/>
                    <a:pt x="327" y="998"/>
                    <a:pt x="375" y="860"/>
                  </a:cubicBezTo>
                  <a:cubicBezTo>
                    <a:pt x="418" y="722"/>
                    <a:pt x="454" y="581"/>
                    <a:pt x="484" y="439"/>
                  </a:cubicBezTo>
                  <a:cubicBezTo>
                    <a:pt x="516" y="294"/>
                    <a:pt x="534" y="149"/>
                    <a:pt x="538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Google Shape;855;p51">
              <a:extLst>
                <a:ext uri="{FF2B5EF4-FFF2-40B4-BE49-F238E27FC236}">
                  <a16:creationId xmlns:a16="http://schemas.microsoft.com/office/drawing/2014/main" xmlns="" id="{39D3663E-DB49-CFA3-DA1C-110B94ED0936}"/>
                </a:ext>
              </a:extLst>
            </p:cNvPr>
            <p:cNvSpPr/>
            <p:nvPr/>
          </p:nvSpPr>
          <p:spPr>
            <a:xfrm flipH="1">
              <a:off x="8319814" y="4529493"/>
              <a:ext cx="194398" cy="25935"/>
            </a:xfrm>
            <a:custGeom>
              <a:avLst/>
              <a:gdLst/>
              <a:ahLst/>
              <a:cxnLst/>
              <a:rect l="l" t="t" r="r" b="b"/>
              <a:pathLst>
                <a:path w="1739" h="232" extrusionOk="0">
                  <a:moveTo>
                    <a:pt x="658" y="0"/>
                  </a:moveTo>
                  <a:cubicBezTo>
                    <a:pt x="585" y="0"/>
                    <a:pt x="513" y="3"/>
                    <a:pt x="440" y="9"/>
                  </a:cubicBezTo>
                  <a:cubicBezTo>
                    <a:pt x="295" y="12"/>
                    <a:pt x="146" y="34"/>
                    <a:pt x="1" y="67"/>
                  </a:cubicBezTo>
                  <a:cubicBezTo>
                    <a:pt x="142" y="117"/>
                    <a:pt x="284" y="154"/>
                    <a:pt x="433" y="179"/>
                  </a:cubicBezTo>
                  <a:cubicBezTo>
                    <a:pt x="574" y="201"/>
                    <a:pt x="719" y="219"/>
                    <a:pt x="864" y="226"/>
                  </a:cubicBezTo>
                  <a:cubicBezTo>
                    <a:pt x="937" y="230"/>
                    <a:pt x="1010" y="232"/>
                    <a:pt x="1082" y="232"/>
                  </a:cubicBezTo>
                  <a:cubicBezTo>
                    <a:pt x="1155" y="232"/>
                    <a:pt x="1227" y="230"/>
                    <a:pt x="1300" y="226"/>
                  </a:cubicBezTo>
                  <a:cubicBezTo>
                    <a:pt x="1449" y="219"/>
                    <a:pt x="1597" y="201"/>
                    <a:pt x="1739" y="165"/>
                  </a:cubicBezTo>
                  <a:cubicBezTo>
                    <a:pt x="1601" y="117"/>
                    <a:pt x="1456" y="78"/>
                    <a:pt x="1311" y="56"/>
                  </a:cubicBezTo>
                  <a:cubicBezTo>
                    <a:pt x="1166" y="30"/>
                    <a:pt x="1024" y="16"/>
                    <a:pt x="879" y="9"/>
                  </a:cubicBezTo>
                  <a:cubicBezTo>
                    <a:pt x="805" y="3"/>
                    <a:pt x="731" y="0"/>
                    <a:pt x="658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Google Shape;856;p51">
              <a:extLst>
                <a:ext uri="{FF2B5EF4-FFF2-40B4-BE49-F238E27FC236}">
                  <a16:creationId xmlns:a16="http://schemas.microsoft.com/office/drawing/2014/main" xmlns="" id="{2950E1B9-A8B2-F532-72FA-8B4BA5EA6AAF}"/>
                </a:ext>
              </a:extLst>
            </p:cNvPr>
            <p:cNvSpPr/>
            <p:nvPr/>
          </p:nvSpPr>
          <p:spPr>
            <a:xfrm flipH="1">
              <a:off x="8175385" y="4397808"/>
              <a:ext cx="131909" cy="143200"/>
            </a:xfrm>
            <a:custGeom>
              <a:avLst/>
              <a:gdLst/>
              <a:ahLst/>
              <a:cxnLst/>
              <a:rect l="l" t="t" r="r" b="b"/>
              <a:pathLst>
                <a:path w="1180" h="1281" extrusionOk="0">
                  <a:moveTo>
                    <a:pt x="1180" y="0"/>
                  </a:moveTo>
                  <a:lnTo>
                    <a:pt x="1180" y="0"/>
                  </a:lnTo>
                  <a:cubicBezTo>
                    <a:pt x="1049" y="76"/>
                    <a:pt x="929" y="163"/>
                    <a:pt x="820" y="261"/>
                  </a:cubicBezTo>
                  <a:cubicBezTo>
                    <a:pt x="711" y="359"/>
                    <a:pt x="606" y="461"/>
                    <a:pt x="508" y="566"/>
                  </a:cubicBezTo>
                  <a:cubicBezTo>
                    <a:pt x="410" y="675"/>
                    <a:pt x="316" y="788"/>
                    <a:pt x="233" y="904"/>
                  </a:cubicBezTo>
                  <a:cubicBezTo>
                    <a:pt x="142" y="1023"/>
                    <a:pt x="66" y="1147"/>
                    <a:pt x="0" y="1281"/>
                  </a:cubicBezTo>
                  <a:cubicBezTo>
                    <a:pt x="127" y="1205"/>
                    <a:pt x="247" y="1118"/>
                    <a:pt x="356" y="1016"/>
                  </a:cubicBezTo>
                  <a:cubicBezTo>
                    <a:pt x="574" y="827"/>
                    <a:pt x="773" y="613"/>
                    <a:pt x="947" y="378"/>
                  </a:cubicBezTo>
                  <a:cubicBezTo>
                    <a:pt x="1034" y="258"/>
                    <a:pt x="1111" y="134"/>
                    <a:pt x="1180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Google Shape;857;p51">
              <a:extLst>
                <a:ext uri="{FF2B5EF4-FFF2-40B4-BE49-F238E27FC236}">
                  <a16:creationId xmlns:a16="http://schemas.microsoft.com/office/drawing/2014/main" xmlns="" id="{6FC0F23D-9D1F-4030-9DE3-6E3050FF640D}"/>
                </a:ext>
              </a:extLst>
            </p:cNvPr>
            <p:cNvSpPr/>
            <p:nvPr/>
          </p:nvSpPr>
          <p:spPr>
            <a:xfrm flipH="1">
              <a:off x="8318137" y="4331630"/>
              <a:ext cx="91778" cy="196411"/>
            </a:xfrm>
            <a:custGeom>
              <a:avLst/>
              <a:gdLst/>
              <a:ahLst/>
              <a:cxnLst/>
              <a:rect l="l" t="t" r="r" b="b"/>
              <a:pathLst>
                <a:path w="821" h="1757" extrusionOk="0">
                  <a:moveTo>
                    <a:pt x="0" y="1"/>
                  </a:moveTo>
                  <a:lnTo>
                    <a:pt x="0" y="1"/>
                  </a:lnTo>
                  <a:cubicBezTo>
                    <a:pt x="29" y="160"/>
                    <a:pt x="69" y="320"/>
                    <a:pt x="127" y="476"/>
                  </a:cubicBezTo>
                  <a:cubicBezTo>
                    <a:pt x="182" y="628"/>
                    <a:pt x="243" y="777"/>
                    <a:pt x="309" y="922"/>
                  </a:cubicBezTo>
                  <a:cubicBezTo>
                    <a:pt x="378" y="1071"/>
                    <a:pt x="454" y="1213"/>
                    <a:pt x="537" y="1354"/>
                  </a:cubicBezTo>
                  <a:cubicBezTo>
                    <a:pt x="621" y="1496"/>
                    <a:pt x="715" y="1630"/>
                    <a:pt x="820" y="1757"/>
                  </a:cubicBezTo>
                  <a:cubicBezTo>
                    <a:pt x="788" y="1594"/>
                    <a:pt x="744" y="1434"/>
                    <a:pt x="690" y="1282"/>
                  </a:cubicBezTo>
                  <a:cubicBezTo>
                    <a:pt x="639" y="1129"/>
                    <a:pt x="577" y="980"/>
                    <a:pt x="508" y="832"/>
                  </a:cubicBezTo>
                  <a:cubicBezTo>
                    <a:pt x="439" y="687"/>
                    <a:pt x="363" y="541"/>
                    <a:pt x="280" y="404"/>
                  </a:cubicBezTo>
                  <a:cubicBezTo>
                    <a:pt x="200" y="262"/>
                    <a:pt x="106" y="128"/>
                    <a:pt x="0" y="1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Google Shape;858;p51">
              <a:extLst>
                <a:ext uri="{FF2B5EF4-FFF2-40B4-BE49-F238E27FC236}">
                  <a16:creationId xmlns:a16="http://schemas.microsoft.com/office/drawing/2014/main" xmlns="" id="{BDBB50F8-2F26-938C-F002-9937AA6CB197}"/>
                </a:ext>
              </a:extLst>
            </p:cNvPr>
            <p:cNvSpPr/>
            <p:nvPr/>
          </p:nvSpPr>
          <p:spPr>
            <a:xfrm flipH="1">
              <a:off x="8276776" y="4513731"/>
              <a:ext cx="74339" cy="57459"/>
            </a:xfrm>
            <a:custGeom>
              <a:avLst/>
              <a:gdLst/>
              <a:ahLst/>
              <a:cxnLst/>
              <a:rect l="l" t="t" r="r" b="b"/>
              <a:pathLst>
                <a:path w="665" h="514" extrusionOk="0">
                  <a:moveTo>
                    <a:pt x="395" y="0"/>
                  </a:moveTo>
                  <a:cubicBezTo>
                    <a:pt x="389" y="0"/>
                    <a:pt x="384" y="0"/>
                    <a:pt x="378" y="1"/>
                  </a:cubicBezTo>
                  <a:cubicBezTo>
                    <a:pt x="327" y="1"/>
                    <a:pt x="280" y="12"/>
                    <a:pt x="233" y="30"/>
                  </a:cubicBezTo>
                  <a:cubicBezTo>
                    <a:pt x="80" y="99"/>
                    <a:pt x="0" y="251"/>
                    <a:pt x="51" y="378"/>
                  </a:cubicBezTo>
                  <a:cubicBezTo>
                    <a:pt x="92" y="460"/>
                    <a:pt x="178" y="513"/>
                    <a:pt x="270" y="513"/>
                  </a:cubicBezTo>
                  <a:cubicBezTo>
                    <a:pt x="275" y="513"/>
                    <a:pt x="281" y="513"/>
                    <a:pt x="287" y="512"/>
                  </a:cubicBezTo>
                  <a:lnTo>
                    <a:pt x="283" y="512"/>
                  </a:lnTo>
                  <a:cubicBezTo>
                    <a:pt x="334" y="512"/>
                    <a:pt x="381" y="502"/>
                    <a:pt x="429" y="483"/>
                  </a:cubicBezTo>
                  <a:cubicBezTo>
                    <a:pt x="581" y="418"/>
                    <a:pt x="664" y="262"/>
                    <a:pt x="610" y="139"/>
                  </a:cubicBezTo>
                  <a:cubicBezTo>
                    <a:pt x="569" y="53"/>
                    <a:pt x="486" y="0"/>
                    <a:pt x="395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Google Shape;859;p51">
              <a:extLst>
                <a:ext uri="{FF2B5EF4-FFF2-40B4-BE49-F238E27FC236}">
                  <a16:creationId xmlns:a16="http://schemas.microsoft.com/office/drawing/2014/main" xmlns="" id="{98AAF9AD-D0F3-1F77-9334-26689844F6C1}"/>
                </a:ext>
              </a:extLst>
            </p:cNvPr>
            <p:cNvSpPr/>
            <p:nvPr/>
          </p:nvSpPr>
          <p:spPr>
            <a:xfrm flipH="1">
              <a:off x="8271075" y="4508925"/>
              <a:ext cx="82052" cy="67072"/>
            </a:xfrm>
            <a:custGeom>
              <a:avLst/>
              <a:gdLst/>
              <a:ahLst/>
              <a:cxnLst/>
              <a:rect l="l" t="t" r="r" b="b"/>
              <a:pathLst>
                <a:path w="734" h="600" extrusionOk="0">
                  <a:moveTo>
                    <a:pt x="417" y="87"/>
                  </a:moveTo>
                  <a:cubicBezTo>
                    <a:pt x="490" y="87"/>
                    <a:pt x="558" y="129"/>
                    <a:pt x="592" y="196"/>
                  </a:cubicBezTo>
                  <a:cubicBezTo>
                    <a:pt x="635" y="298"/>
                    <a:pt x="563" y="428"/>
                    <a:pt x="432" y="487"/>
                  </a:cubicBezTo>
                  <a:cubicBezTo>
                    <a:pt x="389" y="501"/>
                    <a:pt x="349" y="512"/>
                    <a:pt x="305" y="512"/>
                  </a:cubicBezTo>
                  <a:cubicBezTo>
                    <a:pt x="299" y="512"/>
                    <a:pt x="293" y="513"/>
                    <a:pt x="287" y="513"/>
                  </a:cubicBezTo>
                  <a:cubicBezTo>
                    <a:pt x="211" y="513"/>
                    <a:pt x="143" y="470"/>
                    <a:pt x="109" y="403"/>
                  </a:cubicBezTo>
                  <a:cubicBezTo>
                    <a:pt x="66" y="301"/>
                    <a:pt x="138" y="171"/>
                    <a:pt x="272" y="113"/>
                  </a:cubicBezTo>
                  <a:cubicBezTo>
                    <a:pt x="312" y="98"/>
                    <a:pt x="352" y="87"/>
                    <a:pt x="399" y="87"/>
                  </a:cubicBezTo>
                  <a:cubicBezTo>
                    <a:pt x="405" y="87"/>
                    <a:pt x="411" y="87"/>
                    <a:pt x="417" y="87"/>
                  </a:cubicBezTo>
                  <a:close/>
                  <a:moveTo>
                    <a:pt x="406" y="0"/>
                  </a:moveTo>
                  <a:cubicBezTo>
                    <a:pt x="402" y="0"/>
                    <a:pt x="399" y="0"/>
                    <a:pt x="396" y="0"/>
                  </a:cubicBezTo>
                  <a:lnTo>
                    <a:pt x="399" y="0"/>
                  </a:lnTo>
                  <a:cubicBezTo>
                    <a:pt x="341" y="0"/>
                    <a:pt x="287" y="11"/>
                    <a:pt x="236" y="33"/>
                  </a:cubicBezTo>
                  <a:cubicBezTo>
                    <a:pt x="156" y="66"/>
                    <a:pt x="91" y="124"/>
                    <a:pt x="48" y="200"/>
                  </a:cubicBezTo>
                  <a:cubicBezTo>
                    <a:pt x="8" y="272"/>
                    <a:pt x="0" y="360"/>
                    <a:pt x="29" y="436"/>
                  </a:cubicBezTo>
                  <a:cubicBezTo>
                    <a:pt x="78" y="536"/>
                    <a:pt x="178" y="600"/>
                    <a:pt x="284" y="600"/>
                  </a:cubicBezTo>
                  <a:cubicBezTo>
                    <a:pt x="290" y="600"/>
                    <a:pt x="296" y="599"/>
                    <a:pt x="301" y="599"/>
                  </a:cubicBezTo>
                  <a:cubicBezTo>
                    <a:pt x="356" y="599"/>
                    <a:pt x="414" y="588"/>
                    <a:pt x="461" y="566"/>
                  </a:cubicBezTo>
                  <a:cubicBezTo>
                    <a:pt x="639" y="490"/>
                    <a:pt x="733" y="309"/>
                    <a:pt x="668" y="164"/>
                  </a:cubicBezTo>
                  <a:cubicBezTo>
                    <a:pt x="622" y="61"/>
                    <a:pt x="518" y="0"/>
                    <a:pt x="406" y="0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Google Shape;860;p51">
              <a:extLst>
                <a:ext uri="{FF2B5EF4-FFF2-40B4-BE49-F238E27FC236}">
                  <a16:creationId xmlns:a16="http://schemas.microsoft.com/office/drawing/2014/main" xmlns="" id="{3B095E4B-A1CD-0695-4C85-D64D4E73C33B}"/>
                </a:ext>
              </a:extLst>
            </p:cNvPr>
            <p:cNvSpPr/>
            <p:nvPr/>
          </p:nvSpPr>
          <p:spPr>
            <a:xfrm flipH="1">
              <a:off x="7811852" y="4703210"/>
              <a:ext cx="199652" cy="103515"/>
            </a:xfrm>
            <a:custGeom>
              <a:avLst/>
              <a:gdLst/>
              <a:ahLst/>
              <a:cxnLst/>
              <a:rect l="l" t="t" r="r" b="b"/>
              <a:pathLst>
                <a:path w="1786" h="926" extrusionOk="0">
                  <a:moveTo>
                    <a:pt x="1427" y="1"/>
                  </a:moveTo>
                  <a:cubicBezTo>
                    <a:pt x="1003" y="1"/>
                    <a:pt x="1" y="859"/>
                    <a:pt x="32" y="918"/>
                  </a:cubicBezTo>
                  <a:cubicBezTo>
                    <a:pt x="35" y="923"/>
                    <a:pt x="44" y="925"/>
                    <a:pt x="60" y="925"/>
                  </a:cubicBezTo>
                  <a:cubicBezTo>
                    <a:pt x="287" y="925"/>
                    <a:pt x="1785" y="454"/>
                    <a:pt x="1585" y="84"/>
                  </a:cubicBezTo>
                  <a:cubicBezTo>
                    <a:pt x="1554" y="26"/>
                    <a:pt x="1499" y="1"/>
                    <a:pt x="1427" y="1"/>
                  </a:cubicBezTo>
                  <a:close/>
                </a:path>
              </a:pathLst>
            </a:custGeom>
            <a:solidFill>
              <a:srgbClr val="B0B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Google Shape;861;p51">
              <a:extLst>
                <a:ext uri="{FF2B5EF4-FFF2-40B4-BE49-F238E27FC236}">
                  <a16:creationId xmlns:a16="http://schemas.microsoft.com/office/drawing/2014/main" xmlns="" id="{4CE4E634-5256-B733-8B22-C6411C6BE2EC}"/>
                </a:ext>
              </a:extLst>
            </p:cNvPr>
            <p:cNvSpPr/>
            <p:nvPr/>
          </p:nvSpPr>
          <p:spPr>
            <a:xfrm flipH="1">
              <a:off x="7881719" y="4735181"/>
              <a:ext cx="163545" cy="92336"/>
            </a:xfrm>
            <a:custGeom>
              <a:avLst/>
              <a:gdLst/>
              <a:ahLst/>
              <a:cxnLst/>
              <a:rect l="l" t="t" r="r" b="b"/>
              <a:pathLst>
                <a:path w="1463" h="826" extrusionOk="0">
                  <a:moveTo>
                    <a:pt x="1449" y="0"/>
                  </a:moveTo>
                  <a:cubicBezTo>
                    <a:pt x="1418" y="0"/>
                    <a:pt x="1098" y="166"/>
                    <a:pt x="715" y="385"/>
                  </a:cubicBezTo>
                  <a:cubicBezTo>
                    <a:pt x="316" y="610"/>
                    <a:pt x="0" y="806"/>
                    <a:pt x="7" y="825"/>
                  </a:cubicBezTo>
                  <a:cubicBezTo>
                    <a:pt x="8" y="825"/>
                    <a:pt x="9" y="825"/>
                    <a:pt x="10" y="825"/>
                  </a:cubicBezTo>
                  <a:cubicBezTo>
                    <a:pt x="45" y="825"/>
                    <a:pt x="364" y="659"/>
                    <a:pt x="748" y="440"/>
                  </a:cubicBezTo>
                  <a:cubicBezTo>
                    <a:pt x="1147" y="215"/>
                    <a:pt x="1462" y="19"/>
                    <a:pt x="1451" y="1"/>
                  </a:cubicBezTo>
                  <a:cubicBezTo>
                    <a:pt x="1451" y="0"/>
                    <a:pt x="1450" y="0"/>
                    <a:pt x="144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Google Shape;862;p51">
              <a:extLst>
                <a:ext uri="{FF2B5EF4-FFF2-40B4-BE49-F238E27FC236}">
                  <a16:creationId xmlns:a16="http://schemas.microsoft.com/office/drawing/2014/main" xmlns="" id="{D2FF679E-9865-2C2A-5CE5-A607772343D3}"/>
                </a:ext>
              </a:extLst>
            </p:cNvPr>
            <p:cNvSpPr/>
            <p:nvPr/>
          </p:nvSpPr>
          <p:spPr>
            <a:xfrm flipH="1">
              <a:off x="7937389" y="4428997"/>
              <a:ext cx="98708" cy="193616"/>
            </a:xfrm>
            <a:custGeom>
              <a:avLst/>
              <a:gdLst/>
              <a:ahLst/>
              <a:cxnLst/>
              <a:rect l="l" t="t" r="r" b="b"/>
              <a:pathLst>
                <a:path w="883" h="1732" extrusionOk="0">
                  <a:moveTo>
                    <a:pt x="472" y="1"/>
                  </a:moveTo>
                  <a:cubicBezTo>
                    <a:pt x="462" y="1"/>
                    <a:pt x="452" y="2"/>
                    <a:pt x="441" y="4"/>
                  </a:cubicBezTo>
                  <a:cubicBezTo>
                    <a:pt x="0" y="94"/>
                    <a:pt x="712" y="1731"/>
                    <a:pt x="795" y="1731"/>
                  </a:cubicBezTo>
                  <a:cubicBezTo>
                    <a:pt x="795" y="1731"/>
                    <a:pt x="796" y="1731"/>
                    <a:pt x="796" y="1731"/>
                  </a:cubicBezTo>
                  <a:cubicBezTo>
                    <a:pt x="871" y="1717"/>
                    <a:pt x="883" y="1"/>
                    <a:pt x="472" y="1"/>
                  </a:cubicBezTo>
                  <a:close/>
                </a:path>
              </a:pathLst>
            </a:custGeom>
            <a:solidFill>
              <a:srgbClr val="B0B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Google Shape;863;p51">
              <a:extLst>
                <a:ext uri="{FF2B5EF4-FFF2-40B4-BE49-F238E27FC236}">
                  <a16:creationId xmlns:a16="http://schemas.microsoft.com/office/drawing/2014/main" xmlns="" id="{609C2443-71B1-FE60-7AA2-8345C3DE7D7D}"/>
                </a:ext>
              </a:extLst>
            </p:cNvPr>
            <p:cNvSpPr/>
            <p:nvPr/>
          </p:nvSpPr>
          <p:spPr>
            <a:xfrm flipH="1">
              <a:off x="7937724" y="4481313"/>
              <a:ext cx="37449" cy="182996"/>
            </a:xfrm>
            <a:custGeom>
              <a:avLst/>
              <a:gdLst/>
              <a:ahLst/>
              <a:cxnLst/>
              <a:rect l="l" t="t" r="r" b="b"/>
              <a:pathLst>
                <a:path w="335" h="1637" extrusionOk="0"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" y="4"/>
                    <a:pt x="52" y="374"/>
                    <a:pt x="135" y="824"/>
                  </a:cubicBezTo>
                  <a:cubicBezTo>
                    <a:pt x="215" y="1276"/>
                    <a:pt x="298" y="1637"/>
                    <a:pt x="316" y="1637"/>
                  </a:cubicBezTo>
                  <a:cubicBezTo>
                    <a:pt x="316" y="1637"/>
                    <a:pt x="316" y="1637"/>
                    <a:pt x="317" y="1637"/>
                  </a:cubicBezTo>
                  <a:cubicBezTo>
                    <a:pt x="335" y="1633"/>
                    <a:pt x="280" y="1267"/>
                    <a:pt x="200" y="813"/>
                  </a:cubicBezTo>
                  <a:cubicBezTo>
                    <a:pt x="117" y="366"/>
                    <a:pt x="38" y="1"/>
                    <a:pt x="1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Google Shape;864;p51">
              <a:extLst>
                <a:ext uri="{FF2B5EF4-FFF2-40B4-BE49-F238E27FC236}">
                  <a16:creationId xmlns:a16="http://schemas.microsoft.com/office/drawing/2014/main" xmlns="" id="{8F5F4A41-D131-F8F4-1B02-8E2D0FC2F13C}"/>
                </a:ext>
              </a:extLst>
            </p:cNvPr>
            <p:cNvSpPr/>
            <p:nvPr/>
          </p:nvSpPr>
          <p:spPr>
            <a:xfrm flipH="1">
              <a:off x="7751486" y="4296753"/>
              <a:ext cx="383431" cy="903802"/>
            </a:xfrm>
            <a:custGeom>
              <a:avLst/>
              <a:gdLst/>
              <a:ahLst/>
              <a:cxnLst/>
              <a:rect l="l" t="t" r="r" b="b"/>
              <a:pathLst>
                <a:path w="3430" h="8085" extrusionOk="0">
                  <a:moveTo>
                    <a:pt x="3302" y="1"/>
                  </a:moveTo>
                  <a:cubicBezTo>
                    <a:pt x="2881" y="603"/>
                    <a:pt x="2497" y="1220"/>
                    <a:pt x="2137" y="1858"/>
                  </a:cubicBezTo>
                  <a:cubicBezTo>
                    <a:pt x="1778" y="2493"/>
                    <a:pt x="1437" y="3139"/>
                    <a:pt x="1140" y="3810"/>
                  </a:cubicBezTo>
                  <a:cubicBezTo>
                    <a:pt x="842" y="4482"/>
                    <a:pt x="566" y="5167"/>
                    <a:pt x="367" y="5879"/>
                  </a:cubicBezTo>
                  <a:cubicBezTo>
                    <a:pt x="171" y="6590"/>
                    <a:pt x="26" y="7326"/>
                    <a:pt x="0" y="8084"/>
                  </a:cubicBezTo>
                  <a:lnTo>
                    <a:pt x="519" y="8084"/>
                  </a:lnTo>
                  <a:cubicBezTo>
                    <a:pt x="516" y="7388"/>
                    <a:pt x="617" y="6684"/>
                    <a:pt x="784" y="5987"/>
                  </a:cubicBezTo>
                  <a:cubicBezTo>
                    <a:pt x="951" y="5294"/>
                    <a:pt x="1183" y="4612"/>
                    <a:pt x="1448" y="3941"/>
                  </a:cubicBezTo>
                  <a:cubicBezTo>
                    <a:pt x="1713" y="3273"/>
                    <a:pt x="2021" y="2617"/>
                    <a:pt x="2351" y="1975"/>
                  </a:cubicBezTo>
                  <a:cubicBezTo>
                    <a:pt x="2685" y="1332"/>
                    <a:pt x="3041" y="697"/>
                    <a:pt x="3429" y="91"/>
                  </a:cubicBezTo>
                  <a:lnTo>
                    <a:pt x="3302" y="1"/>
                  </a:lnTo>
                  <a:close/>
                </a:path>
              </a:pathLst>
            </a:custGeom>
            <a:solidFill>
              <a:srgbClr val="769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Google Shape;865;p51">
              <a:extLst>
                <a:ext uri="{FF2B5EF4-FFF2-40B4-BE49-F238E27FC236}">
                  <a16:creationId xmlns:a16="http://schemas.microsoft.com/office/drawing/2014/main" xmlns="" id="{F64B29B1-B4F4-D34E-EE3C-759922AA41C3}"/>
                </a:ext>
              </a:extLst>
            </p:cNvPr>
            <p:cNvSpPr/>
            <p:nvPr/>
          </p:nvSpPr>
          <p:spPr>
            <a:xfrm flipH="1">
              <a:off x="7496052" y="4001300"/>
              <a:ext cx="476997" cy="499467"/>
            </a:xfrm>
            <a:custGeom>
              <a:avLst/>
              <a:gdLst/>
              <a:ahLst/>
              <a:cxnLst/>
              <a:rect l="l" t="t" r="r" b="b"/>
              <a:pathLst>
                <a:path w="4267" h="4468" extrusionOk="0">
                  <a:moveTo>
                    <a:pt x="2962" y="0"/>
                  </a:moveTo>
                  <a:cubicBezTo>
                    <a:pt x="2733" y="0"/>
                    <a:pt x="2425" y="303"/>
                    <a:pt x="2166" y="884"/>
                  </a:cubicBezTo>
                  <a:cubicBezTo>
                    <a:pt x="2028" y="1203"/>
                    <a:pt x="1945" y="1544"/>
                    <a:pt x="1912" y="1893"/>
                  </a:cubicBezTo>
                  <a:cubicBezTo>
                    <a:pt x="1821" y="1624"/>
                    <a:pt x="1680" y="1378"/>
                    <a:pt x="1502" y="1160"/>
                  </a:cubicBezTo>
                  <a:cubicBezTo>
                    <a:pt x="1204" y="806"/>
                    <a:pt x="914" y="636"/>
                    <a:pt x="703" y="636"/>
                  </a:cubicBezTo>
                  <a:cubicBezTo>
                    <a:pt x="626" y="636"/>
                    <a:pt x="560" y="658"/>
                    <a:pt x="508" y="703"/>
                  </a:cubicBezTo>
                  <a:cubicBezTo>
                    <a:pt x="312" y="870"/>
                    <a:pt x="388" y="1280"/>
                    <a:pt x="795" y="1762"/>
                  </a:cubicBezTo>
                  <a:cubicBezTo>
                    <a:pt x="980" y="1976"/>
                    <a:pt x="1201" y="2154"/>
                    <a:pt x="1451" y="2292"/>
                  </a:cubicBezTo>
                  <a:cubicBezTo>
                    <a:pt x="1223" y="2328"/>
                    <a:pt x="998" y="2401"/>
                    <a:pt x="791" y="2506"/>
                  </a:cubicBezTo>
                  <a:cubicBezTo>
                    <a:pt x="229" y="2793"/>
                    <a:pt x="0" y="3144"/>
                    <a:pt x="116" y="3373"/>
                  </a:cubicBezTo>
                  <a:cubicBezTo>
                    <a:pt x="173" y="3485"/>
                    <a:pt x="303" y="3548"/>
                    <a:pt x="487" y="3548"/>
                  </a:cubicBezTo>
                  <a:cubicBezTo>
                    <a:pt x="677" y="3548"/>
                    <a:pt x="926" y="3481"/>
                    <a:pt x="1212" y="3333"/>
                  </a:cubicBezTo>
                  <a:cubicBezTo>
                    <a:pt x="1422" y="3224"/>
                    <a:pt x="1611" y="3083"/>
                    <a:pt x="1781" y="2912"/>
                  </a:cubicBezTo>
                  <a:lnTo>
                    <a:pt x="1781" y="2912"/>
                  </a:lnTo>
                  <a:cubicBezTo>
                    <a:pt x="1767" y="3152"/>
                    <a:pt x="1789" y="3388"/>
                    <a:pt x="1847" y="3620"/>
                  </a:cubicBezTo>
                  <a:cubicBezTo>
                    <a:pt x="1995" y="4172"/>
                    <a:pt x="2246" y="4468"/>
                    <a:pt x="2479" y="4468"/>
                  </a:cubicBezTo>
                  <a:cubicBezTo>
                    <a:pt x="2503" y="4468"/>
                    <a:pt x="2527" y="4464"/>
                    <a:pt x="2551" y="4458"/>
                  </a:cubicBezTo>
                  <a:cubicBezTo>
                    <a:pt x="2801" y="4393"/>
                    <a:pt x="2906" y="3986"/>
                    <a:pt x="2747" y="3377"/>
                  </a:cubicBezTo>
                  <a:cubicBezTo>
                    <a:pt x="2685" y="3152"/>
                    <a:pt x="2587" y="2938"/>
                    <a:pt x="2464" y="2738"/>
                  </a:cubicBezTo>
                  <a:lnTo>
                    <a:pt x="2464" y="2738"/>
                  </a:lnTo>
                  <a:cubicBezTo>
                    <a:pt x="2715" y="2825"/>
                    <a:pt x="2979" y="2869"/>
                    <a:pt x="3248" y="2869"/>
                  </a:cubicBezTo>
                  <a:cubicBezTo>
                    <a:pt x="3258" y="2869"/>
                    <a:pt x="3269" y="2869"/>
                    <a:pt x="3280" y="2869"/>
                  </a:cubicBezTo>
                  <a:cubicBezTo>
                    <a:pt x="3911" y="2854"/>
                    <a:pt x="4267" y="2633"/>
                    <a:pt x="4260" y="2375"/>
                  </a:cubicBezTo>
                  <a:cubicBezTo>
                    <a:pt x="4253" y="2129"/>
                    <a:pt x="3917" y="1939"/>
                    <a:pt x="3335" y="1939"/>
                  </a:cubicBezTo>
                  <a:cubicBezTo>
                    <a:pt x="3308" y="1939"/>
                    <a:pt x="3282" y="1939"/>
                    <a:pt x="3255" y="1940"/>
                  </a:cubicBezTo>
                  <a:cubicBezTo>
                    <a:pt x="2972" y="1954"/>
                    <a:pt x="2696" y="2016"/>
                    <a:pt x="2435" y="2125"/>
                  </a:cubicBezTo>
                  <a:cubicBezTo>
                    <a:pt x="2674" y="1871"/>
                    <a:pt x="2870" y="1581"/>
                    <a:pt x="3015" y="1265"/>
                  </a:cubicBezTo>
                  <a:cubicBezTo>
                    <a:pt x="3313" y="594"/>
                    <a:pt x="3294" y="126"/>
                    <a:pt x="3059" y="21"/>
                  </a:cubicBezTo>
                  <a:cubicBezTo>
                    <a:pt x="3028" y="7"/>
                    <a:pt x="2996" y="0"/>
                    <a:pt x="2962" y="0"/>
                  </a:cubicBezTo>
                  <a:close/>
                </a:path>
              </a:pathLst>
            </a:custGeom>
            <a:solidFill>
              <a:srgbClr val="FF9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Google Shape;866;p51">
              <a:extLst>
                <a:ext uri="{FF2B5EF4-FFF2-40B4-BE49-F238E27FC236}">
                  <a16:creationId xmlns:a16="http://schemas.microsoft.com/office/drawing/2014/main" xmlns="" id="{FFC609F7-B622-46E6-6210-11F6E36304FF}"/>
                </a:ext>
              </a:extLst>
            </p:cNvPr>
            <p:cNvSpPr/>
            <p:nvPr/>
          </p:nvSpPr>
          <p:spPr>
            <a:xfrm flipH="1">
              <a:off x="7703641" y="4277302"/>
              <a:ext cx="42367" cy="160750"/>
            </a:xfrm>
            <a:custGeom>
              <a:avLst/>
              <a:gdLst/>
              <a:ahLst/>
              <a:cxnLst/>
              <a:rect l="l" t="t" r="r" b="b"/>
              <a:pathLst>
                <a:path w="379" h="1438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28"/>
                    <a:pt x="8" y="255"/>
                    <a:pt x="26" y="378"/>
                  </a:cubicBezTo>
                  <a:cubicBezTo>
                    <a:pt x="44" y="501"/>
                    <a:pt x="70" y="625"/>
                    <a:pt x="99" y="741"/>
                  </a:cubicBezTo>
                  <a:cubicBezTo>
                    <a:pt x="131" y="864"/>
                    <a:pt x="168" y="980"/>
                    <a:pt x="211" y="1096"/>
                  </a:cubicBezTo>
                  <a:cubicBezTo>
                    <a:pt x="255" y="1216"/>
                    <a:pt x="309" y="1329"/>
                    <a:pt x="375" y="1437"/>
                  </a:cubicBezTo>
                  <a:cubicBezTo>
                    <a:pt x="378" y="1310"/>
                    <a:pt x="371" y="1187"/>
                    <a:pt x="353" y="1060"/>
                  </a:cubicBezTo>
                  <a:cubicBezTo>
                    <a:pt x="316" y="817"/>
                    <a:pt x="255" y="574"/>
                    <a:pt x="168" y="342"/>
                  </a:cubicBezTo>
                  <a:cubicBezTo>
                    <a:pt x="124" y="226"/>
                    <a:pt x="70" y="109"/>
                    <a:pt x="4" y="1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Google Shape;867;p51">
              <a:extLst>
                <a:ext uri="{FF2B5EF4-FFF2-40B4-BE49-F238E27FC236}">
                  <a16:creationId xmlns:a16="http://schemas.microsoft.com/office/drawing/2014/main" xmlns="" id="{7F91C2E1-D914-A972-F143-CDD77367DE23}"/>
                </a:ext>
              </a:extLst>
            </p:cNvPr>
            <p:cNvSpPr/>
            <p:nvPr/>
          </p:nvSpPr>
          <p:spPr>
            <a:xfrm flipH="1">
              <a:off x="7753610" y="4280544"/>
              <a:ext cx="150578" cy="69532"/>
            </a:xfrm>
            <a:custGeom>
              <a:avLst/>
              <a:gdLst/>
              <a:ahLst/>
              <a:cxnLst/>
              <a:rect l="l" t="t" r="r" b="b"/>
              <a:pathLst>
                <a:path w="1347" h="622" extrusionOk="0">
                  <a:moveTo>
                    <a:pt x="1347" y="1"/>
                  </a:moveTo>
                  <a:lnTo>
                    <a:pt x="1347" y="1"/>
                  </a:lnTo>
                  <a:cubicBezTo>
                    <a:pt x="1224" y="19"/>
                    <a:pt x="1100" y="51"/>
                    <a:pt x="980" y="91"/>
                  </a:cubicBezTo>
                  <a:cubicBezTo>
                    <a:pt x="745" y="171"/>
                    <a:pt x="520" y="273"/>
                    <a:pt x="306" y="400"/>
                  </a:cubicBezTo>
                  <a:cubicBezTo>
                    <a:pt x="197" y="465"/>
                    <a:pt x="95" y="538"/>
                    <a:pt x="1" y="621"/>
                  </a:cubicBezTo>
                  <a:cubicBezTo>
                    <a:pt x="124" y="603"/>
                    <a:pt x="248" y="574"/>
                    <a:pt x="367" y="530"/>
                  </a:cubicBezTo>
                  <a:cubicBezTo>
                    <a:pt x="483" y="494"/>
                    <a:pt x="599" y="447"/>
                    <a:pt x="712" y="396"/>
                  </a:cubicBezTo>
                  <a:cubicBezTo>
                    <a:pt x="824" y="345"/>
                    <a:pt x="933" y="287"/>
                    <a:pt x="1042" y="222"/>
                  </a:cubicBezTo>
                  <a:cubicBezTo>
                    <a:pt x="1151" y="157"/>
                    <a:pt x="1253" y="84"/>
                    <a:pt x="1347" y="1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Google Shape;868;p51">
              <a:extLst>
                <a:ext uri="{FF2B5EF4-FFF2-40B4-BE49-F238E27FC236}">
                  <a16:creationId xmlns:a16="http://schemas.microsoft.com/office/drawing/2014/main" xmlns="" id="{0BF4886C-F045-1725-6C03-6A2E6F9D0EE8}"/>
                </a:ext>
              </a:extLst>
            </p:cNvPr>
            <p:cNvSpPr/>
            <p:nvPr/>
          </p:nvSpPr>
          <p:spPr>
            <a:xfrm flipH="1">
              <a:off x="7758082" y="4145952"/>
              <a:ext cx="105863" cy="127773"/>
            </a:xfrm>
            <a:custGeom>
              <a:avLst/>
              <a:gdLst/>
              <a:ahLst/>
              <a:cxnLst/>
              <a:rect l="l" t="t" r="r" b="b"/>
              <a:pathLst>
                <a:path w="947" h="1143" extrusionOk="0">
                  <a:moveTo>
                    <a:pt x="0" y="0"/>
                  </a:moveTo>
                  <a:lnTo>
                    <a:pt x="0" y="0"/>
                  </a:lnTo>
                  <a:cubicBezTo>
                    <a:pt x="51" y="116"/>
                    <a:pt x="109" y="225"/>
                    <a:pt x="181" y="330"/>
                  </a:cubicBezTo>
                  <a:cubicBezTo>
                    <a:pt x="319" y="537"/>
                    <a:pt x="475" y="729"/>
                    <a:pt x="653" y="904"/>
                  </a:cubicBezTo>
                  <a:cubicBezTo>
                    <a:pt x="744" y="994"/>
                    <a:pt x="842" y="1074"/>
                    <a:pt x="947" y="1143"/>
                  </a:cubicBezTo>
                  <a:cubicBezTo>
                    <a:pt x="896" y="1027"/>
                    <a:pt x="835" y="914"/>
                    <a:pt x="762" y="809"/>
                  </a:cubicBezTo>
                  <a:cubicBezTo>
                    <a:pt x="697" y="708"/>
                    <a:pt x="620" y="606"/>
                    <a:pt x="544" y="512"/>
                  </a:cubicBezTo>
                  <a:cubicBezTo>
                    <a:pt x="464" y="417"/>
                    <a:pt x="381" y="327"/>
                    <a:pt x="294" y="240"/>
                  </a:cubicBezTo>
                  <a:cubicBezTo>
                    <a:pt x="203" y="149"/>
                    <a:pt x="105" y="69"/>
                    <a:pt x="0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Google Shape;869;p51">
              <a:extLst>
                <a:ext uri="{FF2B5EF4-FFF2-40B4-BE49-F238E27FC236}">
                  <a16:creationId xmlns:a16="http://schemas.microsoft.com/office/drawing/2014/main" xmlns="" id="{C1DA159D-C0C6-63C3-5ED8-8ADC7EC22CE3}"/>
                </a:ext>
              </a:extLst>
            </p:cNvPr>
            <p:cNvSpPr/>
            <p:nvPr/>
          </p:nvSpPr>
          <p:spPr>
            <a:xfrm flipH="1">
              <a:off x="7580787" y="4267129"/>
              <a:ext cx="166004" cy="20792"/>
            </a:xfrm>
            <a:custGeom>
              <a:avLst/>
              <a:gdLst/>
              <a:ahLst/>
              <a:cxnLst/>
              <a:rect l="l" t="t" r="r" b="b"/>
              <a:pathLst>
                <a:path w="1485" h="186" extrusionOk="0">
                  <a:moveTo>
                    <a:pt x="743" y="0"/>
                  </a:moveTo>
                  <a:cubicBezTo>
                    <a:pt x="618" y="0"/>
                    <a:pt x="494" y="6"/>
                    <a:pt x="371" y="19"/>
                  </a:cubicBezTo>
                  <a:cubicBezTo>
                    <a:pt x="244" y="34"/>
                    <a:pt x="120" y="55"/>
                    <a:pt x="1" y="92"/>
                  </a:cubicBezTo>
                  <a:cubicBezTo>
                    <a:pt x="120" y="128"/>
                    <a:pt x="244" y="153"/>
                    <a:pt x="371" y="164"/>
                  </a:cubicBezTo>
                  <a:cubicBezTo>
                    <a:pt x="494" y="179"/>
                    <a:pt x="617" y="186"/>
                    <a:pt x="741" y="186"/>
                  </a:cubicBezTo>
                  <a:cubicBezTo>
                    <a:pt x="868" y="186"/>
                    <a:pt x="991" y="179"/>
                    <a:pt x="1114" y="164"/>
                  </a:cubicBezTo>
                  <a:cubicBezTo>
                    <a:pt x="1238" y="153"/>
                    <a:pt x="1361" y="128"/>
                    <a:pt x="1485" y="92"/>
                  </a:cubicBezTo>
                  <a:cubicBezTo>
                    <a:pt x="1361" y="55"/>
                    <a:pt x="1238" y="30"/>
                    <a:pt x="1114" y="19"/>
                  </a:cubicBezTo>
                  <a:cubicBezTo>
                    <a:pt x="991" y="6"/>
                    <a:pt x="867" y="0"/>
                    <a:pt x="743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Google Shape;870;p51">
              <a:extLst>
                <a:ext uri="{FF2B5EF4-FFF2-40B4-BE49-F238E27FC236}">
                  <a16:creationId xmlns:a16="http://schemas.microsoft.com/office/drawing/2014/main" xmlns="" id="{C95A47E3-58C8-2B58-EE8B-A943CF5B97FE}"/>
                </a:ext>
              </a:extLst>
            </p:cNvPr>
            <p:cNvSpPr/>
            <p:nvPr/>
          </p:nvSpPr>
          <p:spPr>
            <a:xfrm flipH="1">
              <a:off x="7674912" y="4092406"/>
              <a:ext cx="70203" cy="170811"/>
            </a:xfrm>
            <a:custGeom>
              <a:avLst/>
              <a:gdLst/>
              <a:ahLst/>
              <a:cxnLst/>
              <a:rect l="l" t="t" r="r" b="b"/>
              <a:pathLst>
                <a:path w="628" h="1528" extrusionOk="0">
                  <a:moveTo>
                    <a:pt x="628" y="0"/>
                  </a:moveTo>
                  <a:lnTo>
                    <a:pt x="628" y="0"/>
                  </a:lnTo>
                  <a:cubicBezTo>
                    <a:pt x="541" y="109"/>
                    <a:pt x="468" y="229"/>
                    <a:pt x="403" y="352"/>
                  </a:cubicBezTo>
                  <a:cubicBezTo>
                    <a:pt x="338" y="475"/>
                    <a:pt x="279" y="602"/>
                    <a:pt x="229" y="729"/>
                  </a:cubicBezTo>
                  <a:cubicBezTo>
                    <a:pt x="178" y="856"/>
                    <a:pt x="131" y="987"/>
                    <a:pt x="91" y="1118"/>
                  </a:cubicBezTo>
                  <a:cubicBezTo>
                    <a:pt x="51" y="1252"/>
                    <a:pt x="22" y="1386"/>
                    <a:pt x="0" y="1528"/>
                  </a:cubicBezTo>
                  <a:cubicBezTo>
                    <a:pt x="87" y="1415"/>
                    <a:pt x="160" y="1295"/>
                    <a:pt x="225" y="1172"/>
                  </a:cubicBezTo>
                  <a:cubicBezTo>
                    <a:pt x="290" y="1049"/>
                    <a:pt x="348" y="925"/>
                    <a:pt x="399" y="798"/>
                  </a:cubicBezTo>
                  <a:cubicBezTo>
                    <a:pt x="450" y="668"/>
                    <a:pt x="497" y="541"/>
                    <a:pt x="537" y="407"/>
                  </a:cubicBezTo>
                  <a:cubicBezTo>
                    <a:pt x="577" y="272"/>
                    <a:pt x="606" y="138"/>
                    <a:pt x="628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Google Shape;871;p51">
              <a:extLst>
                <a:ext uri="{FF2B5EF4-FFF2-40B4-BE49-F238E27FC236}">
                  <a16:creationId xmlns:a16="http://schemas.microsoft.com/office/drawing/2014/main" xmlns="" id="{6CE7D1B3-458C-DF27-D2B5-5E7CACD7CD13}"/>
                </a:ext>
              </a:extLst>
            </p:cNvPr>
            <p:cNvSpPr/>
            <p:nvPr/>
          </p:nvSpPr>
          <p:spPr>
            <a:xfrm flipH="1">
              <a:off x="7721527" y="4248908"/>
              <a:ext cx="59695" cy="50528"/>
            </a:xfrm>
            <a:custGeom>
              <a:avLst/>
              <a:gdLst/>
              <a:ahLst/>
              <a:cxnLst/>
              <a:rect l="l" t="t" r="r" b="b"/>
              <a:pathLst>
                <a:path w="534" h="452" extrusionOk="0">
                  <a:moveTo>
                    <a:pt x="215" y="0"/>
                  </a:moveTo>
                  <a:cubicBezTo>
                    <a:pt x="136" y="0"/>
                    <a:pt x="60" y="44"/>
                    <a:pt x="22" y="117"/>
                  </a:cubicBezTo>
                  <a:cubicBezTo>
                    <a:pt x="0" y="175"/>
                    <a:pt x="4" y="240"/>
                    <a:pt x="36" y="295"/>
                  </a:cubicBezTo>
                  <a:cubicBezTo>
                    <a:pt x="65" y="353"/>
                    <a:pt x="116" y="396"/>
                    <a:pt x="178" y="422"/>
                  </a:cubicBezTo>
                  <a:cubicBezTo>
                    <a:pt x="218" y="440"/>
                    <a:pt x="261" y="451"/>
                    <a:pt x="309" y="451"/>
                  </a:cubicBezTo>
                  <a:cubicBezTo>
                    <a:pt x="314" y="451"/>
                    <a:pt x="320" y="451"/>
                    <a:pt x="325" y="451"/>
                  </a:cubicBezTo>
                  <a:cubicBezTo>
                    <a:pt x="403" y="451"/>
                    <a:pt x="474" y="405"/>
                    <a:pt x="508" y="334"/>
                  </a:cubicBezTo>
                  <a:cubicBezTo>
                    <a:pt x="534" y="280"/>
                    <a:pt x="530" y="215"/>
                    <a:pt x="497" y="160"/>
                  </a:cubicBezTo>
                  <a:cubicBezTo>
                    <a:pt x="465" y="102"/>
                    <a:pt x="414" y="55"/>
                    <a:pt x="356" y="30"/>
                  </a:cubicBezTo>
                  <a:cubicBezTo>
                    <a:pt x="312" y="12"/>
                    <a:pt x="269" y="1"/>
                    <a:pt x="225" y="1"/>
                  </a:cubicBezTo>
                  <a:cubicBezTo>
                    <a:pt x="222" y="1"/>
                    <a:pt x="219" y="0"/>
                    <a:pt x="215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Google Shape;872;p51">
              <a:extLst>
                <a:ext uri="{FF2B5EF4-FFF2-40B4-BE49-F238E27FC236}">
                  <a16:creationId xmlns:a16="http://schemas.microsoft.com/office/drawing/2014/main" xmlns="" id="{0952DFE1-4B25-1E5C-EA18-0644D9963A2A}"/>
                </a:ext>
              </a:extLst>
            </p:cNvPr>
            <p:cNvSpPr/>
            <p:nvPr/>
          </p:nvSpPr>
          <p:spPr>
            <a:xfrm flipH="1">
              <a:off x="7716273" y="4243989"/>
              <a:ext cx="69867" cy="60253"/>
            </a:xfrm>
            <a:custGeom>
              <a:avLst/>
              <a:gdLst/>
              <a:ahLst/>
              <a:cxnLst/>
              <a:rect l="l" t="t" r="r" b="b"/>
              <a:pathLst>
                <a:path w="625" h="539" extrusionOk="0">
                  <a:moveTo>
                    <a:pt x="263" y="88"/>
                  </a:moveTo>
                  <a:cubicBezTo>
                    <a:pt x="266" y="88"/>
                    <a:pt x="270" y="88"/>
                    <a:pt x="273" y="88"/>
                  </a:cubicBezTo>
                  <a:lnTo>
                    <a:pt x="269" y="88"/>
                  </a:lnTo>
                  <a:cubicBezTo>
                    <a:pt x="309" y="88"/>
                    <a:pt x="345" y="99"/>
                    <a:pt x="382" y="114"/>
                  </a:cubicBezTo>
                  <a:cubicBezTo>
                    <a:pt x="494" y="164"/>
                    <a:pt x="552" y="273"/>
                    <a:pt x="516" y="360"/>
                  </a:cubicBezTo>
                  <a:cubicBezTo>
                    <a:pt x="485" y="419"/>
                    <a:pt x="428" y="451"/>
                    <a:pt x="363" y="451"/>
                  </a:cubicBezTo>
                  <a:cubicBezTo>
                    <a:pt x="359" y="451"/>
                    <a:pt x="356" y="451"/>
                    <a:pt x="353" y="451"/>
                  </a:cubicBezTo>
                  <a:cubicBezTo>
                    <a:pt x="316" y="451"/>
                    <a:pt x="276" y="444"/>
                    <a:pt x="244" y="429"/>
                  </a:cubicBezTo>
                  <a:cubicBezTo>
                    <a:pt x="131" y="378"/>
                    <a:pt x="70" y="266"/>
                    <a:pt x="109" y="179"/>
                  </a:cubicBezTo>
                  <a:cubicBezTo>
                    <a:pt x="141" y="124"/>
                    <a:pt x="198" y="88"/>
                    <a:pt x="263" y="88"/>
                  </a:cubicBezTo>
                  <a:close/>
                  <a:moveTo>
                    <a:pt x="263" y="1"/>
                  </a:moveTo>
                  <a:cubicBezTo>
                    <a:pt x="165" y="1"/>
                    <a:pt x="72" y="55"/>
                    <a:pt x="30" y="143"/>
                  </a:cubicBezTo>
                  <a:cubicBezTo>
                    <a:pt x="1" y="215"/>
                    <a:pt x="4" y="291"/>
                    <a:pt x="44" y="360"/>
                  </a:cubicBezTo>
                  <a:cubicBezTo>
                    <a:pt x="80" y="426"/>
                    <a:pt x="139" y="476"/>
                    <a:pt x="207" y="505"/>
                  </a:cubicBezTo>
                  <a:cubicBezTo>
                    <a:pt x="255" y="527"/>
                    <a:pt x="302" y="538"/>
                    <a:pt x="353" y="538"/>
                  </a:cubicBezTo>
                  <a:cubicBezTo>
                    <a:pt x="358" y="538"/>
                    <a:pt x="364" y="539"/>
                    <a:pt x="370" y="539"/>
                  </a:cubicBezTo>
                  <a:cubicBezTo>
                    <a:pt x="465" y="539"/>
                    <a:pt x="555" y="482"/>
                    <a:pt x="596" y="397"/>
                  </a:cubicBezTo>
                  <a:cubicBezTo>
                    <a:pt x="625" y="328"/>
                    <a:pt x="621" y="248"/>
                    <a:pt x="581" y="183"/>
                  </a:cubicBezTo>
                  <a:cubicBezTo>
                    <a:pt x="545" y="117"/>
                    <a:pt x="487" y="63"/>
                    <a:pt x="418" y="34"/>
                  </a:cubicBezTo>
                  <a:cubicBezTo>
                    <a:pt x="371" y="12"/>
                    <a:pt x="324" y="1"/>
                    <a:pt x="273" y="1"/>
                  </a:cubicBezTo>
                  <a:cubicBezTo>
                    <a:pt x="270" y="1"/>
                    <a:pt x="266" y="1"/>
                    <a:pt x="263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3" name="Google Shape;635;p44">
            <a:extLst>
              <a:ext uri="{FF2B5EF4-FFF2-40B4-BE49-F238E27FC236}">
                <a16:creationId xmlns:a16="http://schemas.microsoft.com/office/drawing/2014/main" xmlns="" id="{98040C79-BA3C-AA1B-C2C7-40A5A4EF51E4}"/>
              </a:ext>
            </a:extLst>
          </p:cNvPr>
          <p:cNvGrpSpPr/>
          <p:nvPr/>
        </p:nvGrpSpPr>
        <p:grpSpPr>
          <a:xfrm>
            <a:off x="468784" y="1063727"/>
            <a:ext cx="572497" cy="545131"/>
            <a:chOff x="5704350" y="3996750"/>
            <a:chExt cx="671157" cy="639000"/>
          </a:xfrm>
        </p:grpSpPr>
        <p:sp>
          <p:nvSpPr>
            <p:cNvPr id="94" name="Google Shape;636;p44">
              <a:extLst>
                <a:ext uri="{FF2B5EF4-FFF2-40B4-BE49-F238E27FC236}">
                  <a16:creationId xmlns:a16="http://schemas.microsoft.com/office/drawing/2014/main" xmlns="" id="{D4BFC351-8CAC-0B7C-5F81-8F7F160F7FFD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637;p44">
              <a:extLst>
                <a:ext uri="{FF2B5EF4-FFF2-40B4-BE49-F238E27FC236}">
                  <a16:creationId xmlns:a16="http://schemas.microsoft.com/office/drawing/2014/main" xmlns="" id="{C5CC4AE4-AFFB-524B-58FC-0AC5229EAA32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929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0" name="Google Shape;635;p44">
            <a:extLst>
              <a:ext uri="{FF2B5EF4-FFF2-40B4-BE49-F238E27FC236}">
                <a16:creationId xmlns:a16="http://schemas.microsoft.com/office/drawing/2014/main" xmlns="" id="{8FFA962D-787F-E109-2918-4AB7CF39EE00}"/>
              </a:ext>
            </a:extLst>
          </p:cNvPr>
          <p:cNvGrpSpPr/>
          <p:nvPr/>
        </p:nvGrpSpPr>
        <p:grpSpPr>
          <a:xfrm>
            <a:off x="3986042" y="2758906"/>
            <a:ext cx="572497" cy="545131"/>
            <a:chOff x="5704350" y="3996750"/>
            <a:chExt cx="671157" cy="639000"/>
          </a:xfrm>
        </p:grpSpPr>
        <p:sp>
          <p:nvSpPr>
            <p:cNvPr id="91" name="Google Shape;636;p44">
              <a:extLst>
                <a:ext uri="{FF2B5EF4-FFF2-40B4-BE49-F238E27FC236}">
                  <a16:creationId xmlns:a16="http://schemas.microsoft.com/office/drawing/2014/main" xmlns="" id="{BD860C4C-02A2-2545-D69C-00A1F33DB307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637;p44">
              <a:extLst>
                <a:ext uri="{FF2B5EF4-FFF2-40B4-BE49-F238E27FC236}">
                  <a16:creationId xmlns:a16="http://schemas.microsoft.com/office/drawing/2014/main" xmlns="" id="{FDF436A2-A5CB-0808-1012-10A66567A007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929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9" name="Google Shape;635;p44">
            <a:extLst>
              <a:ext uri="{FF2B5EF4-FFF2-40B4-BE49-F238E27FC236}">
                <a16:creationId xmlns:a16="http://schemas.microsoft.com/office/drawing/2014/main" xmlns="" id="{3652A3C3-2E78-2F54-663A-C19176FBF7C0}"/>
              </a:ext>
            </a:extLst>
          </p:cNvPr>
          <p:cNvGrpSpPr/>
          <p:nvPr/>
        </p:nvGrpSpPr>
        <p:grpSpPr>
          <a:xfrm>
            <a:off x="7460923" y="1200124"/>
            <a:ext cx="572497" cy="545131"/>
            <a:chOff x="5704350" y="3996750"/>
            <a:chExt cx="671157" cy="639000"/>
          </a:xfrm>
        </p:grpSpPr>
        <p:sp>
          <p:nvSpPr>
            <p:cNvPr id="100" name="Google Shape;636;p44">
              <a:extLst>
                <a:ext uri="{FF2B5EF4-FFF2-40B4-BE49-F238E27FC236}">
                  <a16:creationId xmlns:a16="http://schemas.microsoft.com/office/drawing/2014/main" xmlns="" id="{8DD06433-0B8F-D212-9601-F0A6C9438913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637;p44">
              <a:extLst>
                <a:ext uri="{FF2B5EF4-FFF2-40B4-BE49-F238E27FC236}">
                  <a16:creationId xmlns:a16="http://schemas.microsoft.com/office/drawing/2014/main" xmlns="" id="{0D8B3DFE-3B87-CA66-1941-3F7F82BCBB89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929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08EFA1C-54E2-AE1B-850F-8D1859A9BCC7}"/>
              </a:ext>
            </a:extLst>
          </p:cNvPr>
          <p:cNvSpPr/>
          <p:nvPr/>
        </p:nvSpPr>
        <p:spPr>
          <a:xfrm>
            <a:off x="1083659" y="1465992"/>
            <a:ext cx="2888923" cy="14091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1800" b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 1: </a:t>
            </a:r>
            <a:r>
              <a:rPr lang="nl-NL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SPMT từ đất nặn thể hiện cảm giác về khối đặc và khối rỗng. </a:t>
            </a:r>
            <a:endParaRPr lang="en-US">
              <a:latin typeface="+mj-lt"/>
            </a:endParaRP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xmlns="" id="{39207109-B413-A01E-15E0-849764E13C82}"/>
              </a:ext>
            </a:extLst>
          </p:cNvPr>
          <p:cNvSpPr/>
          <p:nvPr/>
        </p:nvSpPr>
        <p:spPr>
          <a:xfrm>
            <a:off x="4572000" y="1414625"/>
            <a:ext cx="2888923" cy="14091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1800" b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 2: </a:t>
            </a:r>
            <a:r>
              <a:rPr lang="nl-NL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SPMT từ đất nặn thể hiện cảm giác về khối mềm.</a:t>
            </a:r>
            <a:endParaRPr lang="en-US">
              <a:latin typeface="+mj-lt"/>
            </a:endParaRP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xmlns="" id="{EB79EB84-BE00-152B-93F7-07752F5A4904}"/>
              </a:ext>
            </a:extLst>
          </p:cNvPr>
          <p:cNvSpPr/>
          <p:nvPr/>
        </p:nvSpPr>
        <p:spPr>
          <a:xfrm>
            <a:off x="714802" y="3187795"/>
            <a:ext cx="3352550" cy="14091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1800" b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 3: </a:t>
            </a:r>
            <a:r>
              <a:rPr lang="nl-NL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SPMT từ nhiều vật liệu, thể hiện sự kết hợp khối tĩnh và khối động. </a:t>
            </a:r>
            <a:endParaRPr lang="en-US">
              <a:latin typeface="+mj-lt"/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xmlns="" id="{D496AB20-F012-9BEE-95CA-58FA6EA2DFB7}"/>
              </a:ext>
            </a:extLst>
          </p:cNvPr>
          <p:cNvSpPr/>
          <p:nvPr/>
        </p:nvSpPr>
        <p:spPr>
          <a:xfrm>
            <a:off x="4582628" y="3144843"/>
            <a:ext cx="3352550" cy="14091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1800" b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 4: </a:t>
            </a:r>
            <a:r>
              <a:rPr lang="nl-NL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SPMT từ bìa tạo cảm giác về sự chuyển động. </a:t>
            </a:r>
            <a:endParaRPr lang="en-US">
              <a:latin typeface="+mj-lt"/>
            </a:endParaRPr>
          </a:p>
        </p:txBody>
      </p:sp>
      <p:grpSp>
        <p:nvGrpSpPr>
          <p:cNvPr id="96" name="Google Shape;635;p44">
            <a:extLst>
              <a:ext uri="{FF2B5EF4-FFF2-40B4-BE49-F238E27FC236}">
                <a16:creationId xmlns:a16="http://schemas.microsoft.com/office/drawing/2014/main" xmlns="" id="{67C899AA-49F0-099E-BF07-26850F931953}"/>
              </a:ext>
            </a:extLst>
          </p:cNvPr>
          <p:cNvGrpSpPr/>
          <p:nvPr/>
        </p:nvGrpSpPr>
        <p:grpSpPr>
          <a:xfrm>
            <a:off x="463272" y="4261594"/>
            <a:ext cx="572497" cy="545131"/>
            <a:chOff x="5704350" y="3996750"/>
            <a:chExt cx="671157" cy="639000"/>
          </a:xfrm>
        </p:grpSpPr>
        <p:sp>
          <p:nvSpPr>
            <p:cNvPr id="97" name="Google Shape;636;p44">
              <a:extLst>
                <a:ext uri="{FF2B5EF4-FFF2-40B4-BE49-F238E27FC236}">
                  <a16:creationId xmlns:a16="http://schemas.microsoft.com/office/drawing/2014/main" xmlns="" id="{9AABC4E3-E6FD-66C9-8C77-6DD5C1C635A3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637;p44">
              <a:extLst>
                <a:ext uri="{FF2B5EF4-FFF2-40B4-BE49-F238E27FC236}">
                  <a16:creationId xmlns:a16="http://schemas.microsoft.com/office/drawing/2014/main" xmlns="" id="{EBE456DC-5CCA-05F5-5D1B-ADDF22210084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929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F71C4B5-F85F-3BD7-932A-B77F91CCEB45}"/>
              </a:ext>
            </a:extLst>
          </p:cNvPr>
          <p:cNvSpPr txBox="1"/>
          <p:nvPr/>
        </p:nvSpPr>
        <p:spPr>
          <a:xfrm>
            <a:off x="1337878" y="752368"/>
            <a:ext cx="118013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u="sng"/>
              <a:t>Trả lời</a:t>
            </a:r>
          </a:p>
        </p:txBody>
      </p:sp>
    </p:spTree>
    <p:extLst>
      <p:ext uri="{BB962C8B-B14F-4D97-AF65-F5344CB8AC3E}">
        <p14:creationId xmlns:p14="http://schemas.microsoft.com/office/powerpoint/2010/main" val="1616778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2" grpId="0" animBg="1"/>
      <p:bldP spid="105" grpId="0" animBg="1"/>
      <p:bldP spid="106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0"/>
          <p:cNvSpPr/>
          <p:nvPr/>
        </p:nvSpPr>
        <p:spPr>
          <a:xfrm>
            <a:off x="1987406" y="1667368"/>
            <a:ext cx="156100" cy="155775"/>
          </a:xfrm>
          <a:custGeom>
            <a:avLst/>
            <a:gdLst/>
            <a:ahLst/>
            <a:cxnLst/>
            <a:rect l="l" t="t" r="r" b="b"/>
            <a:pathLst>
              <a:path w="6244" h="6231" extrusionOk="0">
                <a:moveTo>
                  <a:pt x="2606" y="0"/>
                </a:moveTo>
                <a:cubicBezTo>
                  <a:pt x="2428" y="0"/>
                  <a:pt x="2253" y="123"/>
                  <a:pt x="2216" y="325"/>
                </a:cubicBezTo>
                <a:lnTo>
                  <a:pt x="1918" y="1778"/>
                </a:lnTo>
                <a:cubicBezTo>
                  <a:pt x="1894" y="1897"/>
                  <a:pt x="1811" y="2004"/>
                  <a:pt x="1692" y="2064"/>
                </a:cubicBezTo>
                <a:lnTo>
                  <a:pt x="322" y="2647"/>
                </a:lnTo>
                <a:cubicBezTo>
                  <a:pt x="25" y="2778"/>
                  <a:pt x="1" y="3195"/>
                  <a:pt x="287" y="3349"/>
                </a:cubicBezTo>
                <a:lnTo>
                  <a:pt x="1573" y="4088"/>
                </a:lnTo>
                <a:cubicBezTo>
                  <a:pt x="1692" y="4147"/>
                  <a:pt x="1763" y="4266"/>
                  <a:pt x="1775" y="4397"/>
                </a:cubicBezTo>
                <a:lnTo>
                  <a:pt x="1906" y="5874"/>
                </a:lnTo>
                <a:cubicBezTo>
                  <a:pt x="1930" y="6090"/>
                  <a:pt x="2116" y="6231"/>
                  <a:pt x="2307" y="6231"/>
                </a:cubicBezTo>
                <a:cubicBezTo>
                  <a:pt x="2400" y="6231"/>
                  <a:pt x="2495" y="6198"/>
                  <a:pt x="2573" y="6124"/>
                </a:cubicBezTo>
                <a:lnTo>
                  <a:pt x="3668" y="5123"/>
                </a:lnTo>
                <a:cubicBezTo>
                  <a:pt x="3739" y="5053"/>
                  <a:pt x="3830" y="5015"/>
                  <a:pt x="3925" y="5015"/>
                </a:cubicBezTo>
                <a:cubicBezTo>
                  <a:pt x="3958" y="5015"/>
                  <a:pt x="3992" y="5019"/>
                  <a:pt x="4025" y="5028"/>
                </a:cubicBezTo>
                <a:lnTo>
                  <a:pt x="5466" y="5362"/>
                </a:lnTo>
                <a:cubicBezTo>
                  <a:pt x="5496" y="5368"/>
                  <a:pt x="5525" y="5371"/>
                  <a:pt x="5554" y="5371"/>
                </a:cubicBezTo>
                <a:cubicBezTo>
                  <a:pt x="5833" y="5371"/>
                  <a:pt x="6037" y="5072"/>
                  <a:pt x="5918" y="4802"/>
                </a:cubicBezTo>
                <a:lnTo>
                  <a:pt x="5299" y="3457"/>
                </a:lnTo>
                <a:cubicBezTo>
                  <a:pt x="5240" y="3338"/>
                  <a:pt x="5252" y="3195"/>
                  <a:pt x="5323" y="3088"/>
                </a:cubicBezTo>
                <a:lnTo>
                  <a:pt x="6085" y="1814"/>
                </a:lnTo>
                <a:cubicBezTo>
                  <a:pt x="6244" y="1542"/>
                  <a:pt x="6046" y="1216"/>
                  <a:pt x="5740" y="1216"/>
                </a:cubicBezTo>
                <a:cubicBezTo>
                  <a:pt x="5724" y="1216"/>
                  <a:pt x="5708" y="1217"/>
                  <a:pt x="5692" y="1218"/>
                </a:cubicBezTo>
                <a:lnTo>
                  <a:pt x="4216" y="1385"/>
                </a:lnTo>
                <a:cubicBezTo>
                  <a:pt x="4196" y="1388"/>
                  <a:pt x="4177" y="1390"/>
                  <a:pt x="4158" y="1390"/>
                </a:cubicBezTo>
                <a:cubicBezTo>
                  <a:pt x="4050" y="1390"/>
                  <a:pt x="3952" y="1335"/>
                  <a:pt x="3870" y="1254"/>
                </a:cubicBezTo>
                <a:lnTo>
                  <a:pt x="2894" y="135"/>
                </a:lnTo>
                <a:cubicBezTo>
                  <a:pt x="2815" y="42"/>
                  <a:pt x="2710" y="0"/>
                  <a:pt x="26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40"/>
          <p:cNvSpPr/>
          <p:nvPr/>
        </p:nvSpPr>
        <p:spPr>
          <a:xfrm>
            <a:off x="1168188" y="843925"/>
            <a:ext cx="125150" cy="125800"/>
          </a:xfrm>
          <a:custGeom>
            <a:avLst/>
            <a:gdLst/>
            <a:ahLst/>
            <a:cxnLst/>
            <a:rect l="l" t="t" r="r" b="b"/>
            <a:pathLst>
              <a:path w="5006" h="5032" extrusionOk="0">
                <a:moveTo>
                  <a:pt x="2964" y="1"/>
                </a:moveTo>
                <a:cubicBezTo>
                  <a:pt x="2880" y="1"/>
                  <a:pt x="2796" y="32"/>
                  <a:pt x="2731" y="101"/>
                </a:cubicBezTo>
                <a:lnTo>
                  <a:pt x="1922" y="982"/>
                </a:lnTo>
                <a:cubicBezTo>
                  <a:pt x="1859" y="1045"/>
                  <a:pt x="1770" y="1080"/>
                  <a:pt x="1677" y="1080"/>
                </a:cubicBezTo>
                <a:cubicBezTo>
                  <a:pt x="1663" y="1080"/>
                  <a:pt x="1650" y="1079"/>
                  <a:pt x="1636" y="1077"/>
                </a:cubicBezTo>
                <a:lnTo>
                  <a:pt x="457" y="899"/>
                </a:lnTo>
                <a:cubicBezTo>
                  <a:pt x="442" y="897"/>
                  <a:pt x="426" y="896"/>
                  <a:pt x="411" y="896"/>
                </a:cubicBezTo>
                <a:cubicBezTo>
                  <a:pt x="172" y="896"/>
                  <a:pt x="1" y="1151"/>
                  <a:pt x="124" y="1375"/>
                </a:cubicBezTo>
                <a:lnTo>
                  <a:pt x="707" y="2423"/>
                </a:lnTo>
                <a:cubicBezTo>
                  <a:pt x="755" y="2518"/>
                  <a:pt x="767" y="2625"/>
                  <a:pt x="719" y="2720"/>
                </a:cubicBezTo>
                <a:lnTo>
                  <a:pt x="183" y="3792"/>
                </a:lnTo>
                <a:cubicBezTo>
                  <a:pt x="76" y="4008"/>
                  <a:pt x="232" y="4253"/>
                  <a:pt x="457" y="4253"/>
                </a:cubicBezTo>
                <a:cubicBezTo>
                  <a:pt x="480" y="4253"/>
                  <a:pt x="504" y="4250"/>
                  <a:pt x="529" y="4244"/>
                </a:cubicBezTo>
                <a:lnTo>
                  <a:pt x="1707" y="4018"/>
                </a:lnTo>
                <a:cubicBezTo>
                  <a:pt x="1730" y="4013"/>
                  <a:pt x="1752" y="4011"/>
                  <a:pt x="1774" y="4011"/>
                </a:cubicBezTo>
                <a:cubicBezTo>
                  <a:pt x="1858" y="4011"/>
                  <a:pt x="1937" y="4045"/>
                  <a:pt x="1993" y="4102"/>
                </a:cubicBezTo>
                <a:lnTo>
                  <a:pt x="2850" y="4935"/>
                </a:lnTo>
                <a:cubicBezTo>
                  <a:pt x="2916" y="5001"/>
                  <a:pt x="2998" y="5031"/>
                  <a:pt x="3078" y="5031"/>
                </a:cubicBezTo>
                <a:cubicBezTo>
                  <a:pt x="3228" y="5031"/>
                  <a:pt x="3371" y="4924"/>
                  <a:pt x="3386" y="4745"/>
                </a:cubicBezTo>
                <a:lnTo>
                  <a:pt x="3529" y="3566"/>
                </a:lnTo>
                <a:cubicBezTo>
                  <a:pt x="3553" y="3459"/>
                  <a:pt x="3612" y="3363"/>
                  <a:pt x="3708" y="3316"/>
                </a:cubicBezTo>
                <a:lnTo>
                  <a:pt x="4767" y="2756"/>
                </a:lnTo>
                <a:cubicBezTo>
                  <a:pt x="5006" y="2637"/>
                  <a:pt x="4994" y="2304"/>
                  <a:pt x="4755" y="2185"/>
                </a:cubicBezTo>
                <a:lnTo>
                  <a:pt x="3660" y="1685"/>
                </a:lnTo>
                <a:cubicBezTo>
                  <a:pt x="3565" y="1637"/>
                  <a:pt x="3505" y="1554"/>
                  <a:pt x="3482" y="1446"/>
                </a:cubicBezTo>
                <a:lnTo>
                  <a:pt x="3279" y="268"/>
                </a:lnTo>
                <a:cubicBezTo>
                  <a:pt x="3256" y="100"/>
                  <a:pt x="3112" y="1"/>
                  <a:pt x="296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2004;p61">
            <a:extLst>
              <a:ext uri="{FF2B5EF4-FFF2-40B4-BE49-F238E27FC236}">
                <a16:creationId xmlns:a16="http://schemas.microsoft.com/office/drawing/2014/main" xmlns="" id="{71B817E4-9113-4BF3-52F0-761A039FB015}"/>
              </a:ext>
            </a:extLst>
          </p:cNvPr>
          <p:cNvGrpSpPr/>
          <p:nvPr/>
        </p:nvGrpSpPr>
        <p:grpSpPr>
          <a:xfrm rot="4273014">
            <a:off x="301502" y="467071"/>
            <a:ext cx="514438" cy="520449"/>
            <a:chOff x="4052860" y="1366510"/>
            <a:chExt cx="218208" cy="220767"/>
          </a:xfrm>
        </p:grpSpPr>
        <p:sp>
          <p:nvSpPr>
            <p:cNvPr id="134" name="Google Shape;2005;p61">
              <a:extLst>
                <a:ext uri="{FF2B5EF4-FFF2-40B4-BE49-F238E27FC236}">
                  <a16:creationId xmlns:a16="http://schemas.microsoft.com/office/drawing/2014/main" xmlns="" id="{D19815F4-417B-5991-C7A1-CC0CED986781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2006;p61">
              <a:extLst>
                <a:ext uri="{FF2B5EF4-FFF2-40B4-BE49-F238E27FC236}">
                  <a16:creationId xmlns:a16="http://schemas.microsoft.com/office/drawing/2014/main" xmlns="" id="{F83FBFDE-CAF5-415E-67C7-F7C168B7F7AC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2007;p61">
              <a:extLst>
                <a:ext uri="{FF2B5EF4-FFF2-40B4-BE49-F238E27FC236}">
                  <a16:creationId xmlns:a16="http://schemas.microsoft.com/office/drawing/2014/main" xmlns="" id="{F62AE7B6-8936-1864-10D3-A668A5AB575C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2008;p61">
              <a:extLst>
                <a:ext uri="{FF2B5EF4-FFF2-40B4-BE49-F238E27FC236}">
                  <a16:creationId xmlns:a16="http://schemas.microsoft.com/office/drawing/2014/main" xmlns="" id="{2315644B-D628-1FC9-DDBB-D659FC68E251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2009;p61">
              <a:extLst>
                <a:ext uri="{FF2B5EF4-FFF2-40B4-BE49-F238E27FC236}">
                  <a16:creationId xmlns:a16="http://schemas.microsoft.com/office/drawing/2014/main" xmlns="" id="{8352AF54-0E99-AA04-B3E8-0174B77BC9A0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2010;p61">
              <a:extLst>
                <a:ext uri="{FF2B5EF4-FFF2-40B4-BE49-F238E27FC236}">
                  <a16:creationId xmlns:a16="http://schemas.microsoft.com/office/drawing/2014/main" xmlns="" id="{F435FCA8-333E-FBA3-402E-3439424F3194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2011;p61">
              <a:extLst>
                <a:ext uri="{FF2B5EF4-FFF2-40B4-BE49-F238E27FC236}">
                  <a16:creationId xmlns:a16="http://schemas.microsoft.com/office/drawing/2014/main" xmlns="" id="{D5EAA832-9E7B-2952-451F-3D7E97AF3FF1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Google Shape;2012;p61">
              <a:extLst>
                <a:ext uri="{FF2B5EF4-FFF2-40B4-BE49-F238E27FC236}">
                  <a16:creationId xmlns:a16="http://schemas.microsoft.com/office/drawing/2014/main" xmlns="" id="{5A488707-DB5F-6DE3-918C-5F8F3F5E7644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Google Shape;2013;p61">
              <a:extLst>
                <a:ext uri="{FF2B5EF4-FFF2-40B4-BE49-F238E27FC236}">
                  <a16:creationId xmlns:a16="http://schemas.microsoft.com/office/drawing/2014/main" xmlns="" id="{A4AB9A1A-EE44-2E19-E275-9CE01E57B6A7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Google Shape;2014;p61">
              <a:extLst>
                <a:ext uri="{FF2B5EF4-FFF2-40B4-BE49-F238E27FC236}">
                  <a16:creationId xmlns:a16="http://schemas.microsoft.com/office/drawing/2014/main" xmlns="" id="{554C1BFF-C8EF-4455-F315-410B4A4F5EB1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Google Shape;2015;p61">
              <a:extLst>
                <a:ext uri="{FF2B5EF4-FFF2-40B4-BE49-F238E27FC236}">
                  <a16:creationId xmlns:a16="http://schemas.microsoft.com/office/drawing/2014/main" xmlns="" id="{F0F20CD6-E273-7287-E2F2-60294D2DF420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Google Shape;2016;p61">
              <a:extLst>
                <a:ext uri="{FF2B5EF4-FFF2-40B4-BE49-F238E27FC236}">
                  <a16:creationId xmlns:a16="http://schemas.microsoft.com/office/drawing/2014/main" xmlns="" id="{48AEDE49-A024-FD66-F235-4F1D27125093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Google Shape;2017;p61">
              <a:extLst>
                <a:ext uri="{FF2B5EF4-FFF2-40B4-BE49-F238E27FC236}">
                  <a16:creationId xmlns:a16="http://schemas.microsoft.com/office/drawing/2014/main" xmlns="" id="{A8ABF248-4FAB-6686-9029-80B1EBE655B6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Google Shape;2018;p61">
              <a:extLst>
                <a:ext uri="{FF2B5EF4-FFF2-40B4-BE49-F238E27FC236}">
                  <a16:creationId xmlns:a16="http://schemas.microsoft.com/office/drawing/2014/main" xmlns="" id="{B802CC74-440A-9796-8D01-32DD65A95793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rgbClr val="FFB3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Google Shape;2019;p61">
              <a:extLst>
                <a:ext uri="{FF2B5EF4-FFF2-40B4-BE49-F238E27FC236}">
                  <a16:creationId xmlns:a16="http://schemas.microsoft.com/office/drawing/2014/main" xmlns="" id="{6E95F0A8-8005-A5AF-5B95-401B3A54B301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Google Shape;2020;p61">
              <a:extLst>
                <a:ext uri="{FF2B5EF4-FFF2-40B4-BE49-F238E27FC236}">
                  <a16:creationId xmlns:a16="http://schemas.microsoft.com/office/drawing/2014/main" xmlns="" id="{D4D511B5-06EF-0738-BBAF-B707C307427E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Google Shape;2021;p61">
              <a:extLst>
                <a:ext uri="{FF2B5EF4-FFF2-40B4-BE49-F238E27FC236}">
                  <a16:creationId xmlns:a16="http://schemas.microsoft.com/office/drawing/2014/main" xmlns="" id="{23308FE2-DCB7-20EC-6875-050CB51CA9B0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Google Shape;2022;p61">
              <a:extLst>
                <a:ext uri="{FF2B5EF4-FFF2-40B4-BE49-F238E27FC236}">
                  <a16:creationId xmlns:a16="http://schemas.microsoft.com/office/drawing/2014/main" xmlns="" id="{50B6EC93-1E57-0162-D458-0E9A2856C3AD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Google Shape;2023;p61">
              <a:extLst>
                <a:ext uri="{FF2B5EF4-FFF2-40B4-BE49-F238E27FC236}">
                  <a16:creationId xmlns:a16="http://schemas.microsoft.com/office/drawing/2014/main" xmlns="" id="{592CD016-D1D8-45BE-134B-89CC4EA1B882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Google Shape;2024;p61">
              <a:extLst>
                <a:ext uri="{FF2B5EF4-FFF2-40B4-BE49-F238E27FC236}">
                  <a16:creationId xmlns:a16="http://schemas.microsoft.com/office/drawing/2014/main" xmlns="" id="{C0F02E79-B5B2-55B5-64CC-AC02986C4161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4" name="Google Shape;2004;p61">
            <a:extLst>
              <a:ext uri="{FF2B5EF4-FFF2-40B4-BE49-F238E27FC236}">
                <a16:creationId xmlns:a16="http://schemas.microsoft.com/office/drawing/2014/main" xmlns="" id="{96B6A448-715D-ADE7-20AC-7329D29438FE}"/>
              </a:ext>
            </a:extLst>
          </p:cNvPr>
          <p:cNvGrpSpPr/>
          <p:nvPr/>
        </p:nvGrpSpPr>
        <p:grpSpPr>
          <a:xfrm rot="4273014">
            <a:off x="8188410" y="257686"/>
            <a:ext cx="514438" cy="520449"/>
            <a:chOff x="4052860" y="1366510"/>
            <a:chExt cx="218208" cy="220767"/>
          </a:xfrm>
        </p:grpSpPr>
        <p:sp>
          <p:nvSpPr>
            <p:cNvPr id="155" name="Google Shape;2005;p61">
              <a:extLst>
                <a:ext uri="{FF2B5EF4-FFF2-40B4-BE49-F238E27FC236}">
                  <a16:creationId xmlns:a16="http://schemas.microsoft.com/office/drawing/2014/main" xmlns="" id="{91784B27-82E4-5F9C-24A9-CB54B9780FE7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Google Shape;2006;p61">
              <a:extLst>
                <a:ext uri="{FF2B5EF4-FFF2-40B4-BE49-F238E27FC236}">
                  <a16:creationId xmlns:a16="http://schemas.microsoft.com/office/drawing/2014/main" xmlns="" id="{2C8EC997-79D8-81DD-9341-26FEDE0F0254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Google Shape;2007;p61">
              <a:extLst>
                <a:ext uri="{FF2B5EF4-FFF2-40B4-BE49-F238E27FC236}">
                  <a16:creationId xmlns:a16="http://schemas.microsoft.com/office/drawing/2014/main" xmlns="" id="{0C84284D-6A35-B501-436B-8B2E4FCCD57E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Google Shape;2008;p61">
              <a:extLst>
                <a:ext uri="{FF2B5EF4-FFF2-40B4-BE49-F238E27FC236}">
                  <a16:creationId xmlns:a16="http://schemas.microsoft.com/office/drawing/2014/main" xmlns="" id="{1479341C-0C13-A784-4EB0-0A7B8C678F57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Google Shape;2009;p61">
              <a:extLst>
                <a:ext uri="{FF2B5EF4-FFF2-40B4-BE49-F238E27FC236}">
                  <a16:creationId xmlns:a16="http://schemas.microsoft.com/office/drawing/2014/main" xmlns="" id="{26B5A830-A755-1C64-03D3-2DB89B815EAC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Google Shape;2010;p61">
              <a:extLst>
                <a:ext uri="{FF2B5EF4-FFF2-40B4-BE49-F238E27FC236}">
                  <a16:creationId xmlns:a16="http://schemas.microsoft.com/office/drawing/2014/main" xmlns="" id="{D16A1248-B32E-0A28-3A56-20324D508FC8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Google Shape;2011;p61">
              <a:extLst>
                <a:ext uri="{FF2B5EF4-FFF2-40B4-BE49-F238E27FC236}">
                  <a16:creationId xmlns:a16="http://schemas.microsoft.com/office/drawing/2014/main" xmlns="" id="{9C1DAFC4-13F2-98CA-4162-9FB67C9CAE93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Google Shape;2012;p61">
              <a:extLst>
                <a:ext uri="{FF2B5EF4-FFF2-40B4-BE49-F238E27FC236}">
                  <a16:creationId xmlns:a16="http://schemas.microsoft.com/office/drawing/2014/main" xmlns="" id="{3406C121-799C-53CA-02AD-18F1E078BFD4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Google Shape;2013;p61">
              <a:extLst>
                <a:ext uri="{FF2B5EF4-FFF2-40B4-BE49-F238E27FC236}">
                  <a16:creationId xmlns:a16="http://schemas.microsoft.com/office/drawing/2014/main" xmlns="" id="{8C12A191-F8DC-987C-68DA-53B9D72E06DA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Google Shape;2014;p61">
              <a:extLst>
                <a:ext uri="{FF2B5EF4-FFF2-40B4-BE49-F238E27FC236}">
                  <a16:creationId xmlns:a16="http://schemas.microsoft.com/office/drawing/2014/main" xmlns="" id="{DEC7E86D-1344-F5CC-E222-F268FA619902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Google Shape;2015;p61">
              <a:extLst>
                <a:ext uri="{FF2B5EF4-FFF2-40B4-BE49-F238E27FC236}">
                  <a16:creationId xmlns:a16="http://schemas.microsoft.com/office/drawing/2014/main" xmlns="" id="{A733C267-93A8-1179-A7C4-1E653C1FAFA1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Google Shape;2016;p61">
              <a:extLst>
                <a:ext uri="{FF2B5EF4-FFF2-40B4-BE49-F238E27FC236}">
                  <a16:creationId xmlns:a16="http://schemas.microsoft.com/office/drawing/2014/main" xmlns="" id="{A4B52544-F719-DCF0-B567-48EB38048CBF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Google Shape;2017;p61">
              <a:extLst>
                <a:ext uri="{FF2B5EF4-FFF2-40B4-BE49-F238E27FC236}">
                  <a16:creationId xmlns:a16="http://schemas.microsoft.com/office/drawing/2014/main" xmlns="" id="{465AEAF1-09B4-6006-7363-EA37DCCF9B52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Google Shape;2018;p61">
              <a:extLst>
                <a:ext uri="{FF2B5EF4-FFF2-40B4-BE49-F238E27FC236}">
                  <a16:creationId xmlns:a16="http://schemas.microsoft.com/office/drawing/2014/main" xmlns="" id="{65A0B4B8-1AFC-D18E-C2BC-0EC66F592202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rgbClr val="FFB3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Google Shape;2019;p61">
              <a:extLst>
                <a:ext uri="{FF2B5EF4-FFF2-40B4-BE49-F238E27FC236}">
                  <a16:creationId xmlns:a16="http://schemas.microsoft.com/office/drawing/2014/main" xmlns="" id="{EB0F14B9-6591-57CA-0A00-1015F2C36461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Google Shape;2020;p61">
              <a:extLst>
                <a:ext uri="{FF2B5EF4-FFF2-40B4-BE49-F238E27FC236}">
                  <a16:creationId xmlns:a16="http://schemas.microsoft.com/office/drawing/2014/main" xmlns="" id="{93FD2C34-B1F9-BA8D-A035-25DC42F99FD4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Google Shape;2021;p61">
              <a:extLst>
                <a:ext uri="{FF2B5EF4-FFF2-40B4-BE49-F238E27FC236}">
                  <a16:creationId xmlns:a16="http://schemas.microsoft.com/office/drawing/2014/main" xmlns="" id="{CEF51223-4BC4-2720-440E-BA6B58BB83CA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Google Shape;2022;p61">
              <a:extLst>
                <a:ext uri="{FF2B5EF4-FFF2-40B4-BE49-F238E27FC236}">
                  <a16:creationId xmlns:a16="http://schemas.microsoft.com/office/drawing/2014/main" xmlns="" id="{811A657E-E5F7-7807-6CC0-1DF3E3F84A96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Google Shape;2023;p61">
              <a:extLst>
                <a:ext uri="{FF2B5EF4-FFF2-40B4-BE49-F238E27FC236}">
                  <a16:creationId xmlns:a16="http://schemas.microsoft.com/office/drawing/2014/main" xmlns="" id="{A60FB856-D294-AB9F-0162-49C499181ABF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Google Shape;2024;p61">
              <a:extLst>
                <a:ext uri="{FF2B5EF4-FFF2-40B4-BE49-F238E27FC236}">
                  <a16:creationId xmlns:a16="http://schemas.microsoft.com/office/drawing/2014/main" xmlns="" id="{9548B2ED-0739-8002-0675-4B063788EAEF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8" name="Google Shape;848;p51">
            <a:extLst>
              <a:ext uri="{FF2B5EF4-FFF2-40B4-BE49-F238E27FC236}">
                <a16:creationId xmlns:a16="http://schemas.microsoft.com/office/drawing/2014/main" xmlns="" id="{788B95C4-AEE0-7D48-3D1A-A1C017676A83}"/>
              </a:ext>
            </a:extLst>
          </p:cNvPr>
          <p:cNvGrpSpPr/>
          <p:nvPr/>
        </p:nvGrpSpPr>
        <p:grpSpPr>
          <a:xfrm>
            <a:off x="7469527" y="4001300"/>
            <a:ext cx="1117875" cy="1199255"/>
            <a:chOff x="7496052" y="4001300"/>
            <a:chExt cx="1117875" cy="1199255"/>
          </a:xfrm>
        </p:grpSpPr>
        <p:sp>
          <p:nvSpPr>
            <p:cNvPr id="179" name="Google Shape;849;p51">
              <a:extLst>
                <a:ext uri="{FF2B5EF4-FFF2-40B4-BE49-F238E27FC236}">
                  <a16:creationId xmlns:a16="http://schemas.microsoft.com/office/drawing/2014/main" xmlns="" id="{F1214F07-8DC8-2BD9-10A0-6FEF5E60BDDD}"/>
                </a:ext>
              </a:extLst>
            </p:cNvPr>
            <p:cNvSpPr/>
            <p:nvPr/>
          </p:nvSpPr>
          <p:spPr>
            <a:xfrm flipH="1">
              <a:off x="8177173" y="4918177"/>
              <a:ext cx="199652" cy="103403"/>
            </a:xfrm>
            <a:custGeom>
              <a:avLst/>
              <a:gdLst/>
              <a:ahLst/>
              <a:cxnLst/>
              <a:rect l="l" t="t" r="r" b="b"/>
              <a:pathLst>
                <a:path w="1786" h="925" extrusionOk="0">
                  <a:moveTo>
                    <a:pt x="361" y="1"/>
                  </a:moveTo>
                  <a:cubicBezTo>
                    <a:pt x="288" y="1"/>
                    <a:pt x="233" y="26"/>
                    <a:pt x="201" y="84"/>
                  </a:cubicBezTo>
                  <a:cubicBezTo>
                    <a:pt x="1" y="455"/>
                    <a:pt x="1511" y="925"/>
                    <a:pt x="1729" y="925"/>
                  </a:cubicBezTo>
                  <a:cubicBezTo>
                    <a:pt x="1743" y="925"/>
                    <a:pt x="1752" y="922"/>
                    <a:pt x="1754" y="918"/>
                  </a:cubicBezTo>
                  <a:cubicBezTo>
                    <a:pt x="1785" y="859"/>
                    <a:pt x="786" y="1"/>
                    <a:pt x="361" y="1"/>
                  </a:cubicBezTo>
                  <a:close/>
                </a:path>
              </a:pathLst>
            </a:custGeom>
            <a:solidFill>
              <a:srgbClr val="B0B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Google Shape;850;p51">
              <a:extLst>
                <a:ext uri="{FF2B5EF4-FFF2-40B4-BE49-F238E27FC236}">
                  <a16:creationId xmlns:a16="http://schemas.microsoft.com/office/drawing/2014/main" xmlns="" id="{85D0D769-E558-12E1-17C4-786CDD9A4E8D}"/>
                </a:ext>
              </a:extLst>
            </p:cNvPr>
            <p:cNvSpPr/>
            <p:nvPr/>
          </p:nvSpPr>
          <p:spPr>
            <a:xfrm flipH="1">
              <a:off x="8142966" y="4950036"/>
              <a:ext cx="163992" cy="92448"/>
            </a:xfrm>
            <a:custGeom>
              <a:avLst/>
              <a:gdLst/>
              <a:ahLst/>
              <a:cxnLst/>
              <a:rect l="l" t="t" r="r" b="b"/>
              <a:pathLst>
                <a:path w="1467" h="827" extrusionOk="0">
                  <a:moveTo>
                    <a:pt x="14" y="1"/>
                  </a:moveTo>
                  <a:cubicBezTo>
                    <a:pt x="13" y="1"/>
                    <a:pt x="12" y="1"/>
                    <a:pt x="12" y="2"/>
                  </a:cubicBezTo>
                  <a:cubicBezTo>
                    <a:pt x="1" y="20"/>
                    <a:pt x="317" y="216"/>
                    <a:pt x="716" y="441"/>
                  </a:cubicBezTo>
                  <a:cubicBezTo>
                    <a:pt x="1099" y="660"/>
                    <a:pt x="1422" y="826"/>
                    <a:pt x="1453" y="826"/>
                  </a:cubicBezTo>
                  <a:cubicBezTo>
                    <a:pt x="1455" y="826"/>
                    <a:pt x="1456" y="826"/>
                    <a:pt x="1456" y="825"/>
                  </a:cubicBezTo>
                  <a:cubicBezTo>
                    <a:pt x="1467" y="807"/>
                    <a:pt x="1147" y="611"/>
                    <a:pt x="748" y="383"/>
                  </a:cubicBezTo>
                  <a:cubicBezTo>
                    <a:pt x="365" y="167"/>
                    <a:pt x="45" y="1"/>
                    <a:pt x="1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Google Shape;851;p51">
              <a:extLst>
                <a:ext uri="{FF2B5EF4-FFF2-40B4-BE49-F238E27FC236}">
                  <a16:creationId xmlns:a16="http://schemas.microsoft.com/office/drawing/2014/main" xmlns="" id="{9F7E8F61-E2E6-A5A8-55B7-5C1C9D6C0386}"/>
                </a:ext>
              </a:extLst>
            </p:cNvPr>
            <p:cNvSpPr/>
            <p:nvPr/>
          </p:nvSpPr>
          <p:spPr>
            <a:xfrm flipH="1">
              <a:off x="8135588" y="4559564"/>
              <a:ext cx="183443" cy="640990"/>
            </a:xfrm>
            <a:custGeom>
              <a:avLst/>
              <a:gdLst/>
              <a:ahLst/>
              <a:cxnLst/>
              <a:rect l="l" t="t" r="r" b="b"/>
              <a:pathLst>
                <a:path w="1641" h="5734" extrusionOk="0">
                  <a:moveTo>
                    <a:pt x="80" y="1"/>
                  </a:moveTo>
                  <a:lnTo>
                    <a:pt x="0" y="66"/>
                  </a:lnTo>
                  <a:cubicBezTo>
                    <a:pt x="138" y="266"/>
                    <a:pt x="254" y="480"/>
                    <a:pt x="352" y="701"/>
                  </a:cubicBezTo>
                  <a:cubicBezTo>
                    <a:pt x="450" y="926"/>
                    <a:pt x="541" y="1155"/>
                    <a:pt x="617" y="1387"/>
                  </a:cubicBezTo>
                  <a:cubicBezTo>
                    <a:pt x="766" y="1851"/>
                    <a:pt x="878" y="2330"/>
                    <a:pt x="954" y="2813"/>
                  </a:cubicBezTo>
                  <a:cubicBezTo>
                    <a:pt x="1031" y="3295"/>
                    <a:pt x="1085" y="3781"/>
                    <a:pt x="1110" y="4268"/>
                  </a:cubicBezTo>
                  <a:cubicBezTo>
                    <a:pt x="1121" y="4514"/>
                    <a:pt x="1125" y="4757"/>
                    <a:pt x="1132" y="5001"/>
                  </a:cubicBezTo>
                  <a:lnTo>
                    <a:pt x="1121" y="5733"/>
                  </a:lnTo>
                  <a:lnTo>
                    <a:pt x="1640" y="5733"/>
                  </a:lnTo>
                  <a:lnTo>
                    <a:pt x="1600" y="4982"/>
                  </a:lnTo>
                  <a:cubicBezTo>
                    <a:pt x="1575" y="4732"/>
                    <a:pt x="1553" y="4482"/>
                    <a:pt x="1524" y="4231"/>
                  </a:cubicBezTo>
                  <a:cubicBezTo>
                    <a:pt x="1462" y="3734"/>
                    <a:pt x="1375" y="3241"/>
                    <a:pt x="1259" y="2751"/>
                  </a:cubicBezTo>
                  <a:cubicBezTo>
                    <a:pt x="1147" y="2261"/>
                    <a:pt x="994" y="1782"/>
                    <a:pt x="809" y="1314"/>
                  </a:cubicBezTo>
                  <a:cubicBezTo>
                    <a:pt x="715" y="1082"/>
                    <a:pt x="610" y="857"/>
                    <a:pt x="494" y="636"/>
                  </a:cubicBezTo>
                  <a:cubicBezTo>
                    <a:pt x="377" y="411"/>
                    <a:pt x="236" y="197"/>
                    <a:pt x="80" y="1"/>
                  </a:cubicBezTo>
                  <a:close/>
                </a:path>
              </a:pathLst>
            </a:custGeom>
            <a:solidFill>
              <a:srgbClr val="769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Google Shape;852;p51">
              <a:extLst>
                <a:ext uri="{FF2B5EF4-FFF2-40B4-BE49-F238E27FC236}">
                  <a16:creationId xmlns:a16="http://schemas.microsoft.com/office/drawing/2014/main" xmlns="" id="{E704E643-1A1D-8EEB-7F5E-5F2386A23A2B}"/>
                </a:ext>
              </a:extLst>
            </p:cNvPr>
            <p:cNvSpPr/>
            <p:nvPr/>
          </p:nvSpPr>
          <p:spPr>
            <a:xfrm flipH="1">
              <a:off x="8053313" y="4220850"/>
              <a:ext cx="560614" cy="585878"/>
            </a:xfrm>
            <a:custGeom>
              <a:avLst/>
              <a:gdLst/>
              <a:ahLst/>
              <a:cxnLst/>
              <a:rect l="l" t="t" r="r" b="b"/>
              <a:pathLst>
                <a:path w="5015" h="5241" extrusionOk="0">
                  <a:moveTo>
                    <a:pt x="1569" y="1"/>
                  </a:moveTo>
                  <a:cubicBezTo>
                    <a:pt x="1531" y="1"/>
                    <a:pt x="1494" y="8"/>
                    <a:pt x="1459" y="23"/>
                  </a:cubicBezTo>
                  <a:cubicBezTo>
                    <a:pt x="1183" y="143"/>
                    <a:pt x="1154" y="691"/>
                    <a:pt x="1492" y="1482"/>
                  </a:cubicBezTo>
                  <a:cubicBezTo>
                    <a:pt x="1658" y="1855"/>
                    <a:pt x="1883" y="2200"/>
                    <a:pt x="2159" y="2501"/>
                  </a:cubicBezTo>
                  <a:cubicBezTo>
                    <a:pt x="1854" y="2371"/>
                    <a:pt x="1528" y="2291"/>
                    <a:pt x="1198" y="2273"/>
                  </a:cubicBezTo>
                  <a:cubicBezTo>
                    <a:pt x="1146" y="2270"/>
                    <a:pt x="1096" y="2269"/>
                    <a:pt x="1047" y="2269"/>
                  </a:cubicBezTo>
                  <a:cubicBezTo>
                    <a:pt x="402" y="2269"/>
                    <a:pt x="25" y="2486"/>
                    <a:pt x="11" y="2766"/>
                  </a:cubicBezTo>
                  <a:cubicBezTo>
                    <a:pt x="0" y="3067"/>
                    <a:pt x="414" y="3328"/>
                    <a:pt x="1154" y="3361"/>
                  </a:cubicBezTo>
                  <a:cubicBezTo>
                    <a:pt x="1183" y="3362"/>
                    <a:pt x="1213" y="3362"/>
                    <a:pt x="1242" y="3362"/>
                  </a:cubicBezTo>
                  <a:cubicBezTo>
                    <a:pt x="1543" y="3362"/>
                    <a:pt x="1846" y="3312"/>
                    <a:pt x="2134" y="3216"/>
                  </a:cubicBezTo>
                  <a:lnTo>
                    <a:pt x="2134" y="3216"/>
                  </a:lnTo>
                  <a:cubicBezTo>
                    <a:pt x="1985" y="3444"/>
                    <a:pt x="1869" y="3695"/>
                    <a:pt x="1793" y="3960"/>
                  </a:cubicBezTo>
                  <a:cubicBezTo>
                    <a:pt x="1593" y="4671"/>
                    <a:pt x="1713" y="5150"/>
                    <a:pt x="2003" y="5230"/>
                  </a:cubicBezTo>
                  <a:cubicBezTo>
                    <a:pt x="2031" y="5237"/>
                    <a:pt x="2059" y="5241"/>
                    <a:pt x="2088" y="5241"/>
                  </a:cubicBezTo>
                  <a:cubicBezTo>
                    <a:pt x="2358" y="5241"/>
                    <a:pt x="2661" y="4900"/>
                    <a:pt x="2841" y="4254"/>
                  </a:cubicBezTo>
                  <a:cubicBezTo>
                    <a:pt x="2910" y="3985"/>
                    <a:pt x="2943" y="3706"/>
                    <a:pt x="2932" y="3430"/>
                  </a:cubicBezTo>
                  <a:lnTo>
                    <a:pt x="2932" y="3430"/>
                  </a:lnTo>
                  <a:cubicBezTo>
                    <a:pt x="3124" y="3630"/>
                    <a:pt x="3349" y="3796"/>
                    <a:pt x="3592" y="3931"/>
                  </a:cubicBezTo>
                  <a:cubicBezTo>
                    <a:pt x="3931" y="4112"/>
                    <a:pt x="4227" y="4194"/>
                    <a:pt x="4452" y="4194"/>
                  </a:cubicBezTo>
                  <a:cubicBezTo>
                    <a:pt x="4660" y="4194"/>
                    <a:pt x="4809" y="4123"/>
                    <a:pt x="4877" y="3996"/>
                  </a:cubicBezTo>
                  <a:cubicBezTo>
                    <a:pt x="5015" y="3727"/>
                    <a:pt x="4753" y="3314"/>
                    <a:pt x="4100" y="2966"/>
                  </a:cubicBezTo>
                  <a:cubicBezTo>
                    <a:pt x="3857" y="2839"/>
                    <a:pt x="3596" y="2751"/>
                    <a:pt x="3324" y="2701"/>
                  </a:cubicBezTo>
                  <a:cubicBezTo>
                    <a:pt x="3614" y="2548"/>
                    <a:pt x="3872" y="2345"/>
                    <a:pt x="4089" y="2102"/>
                  </a:cubicBezTo>
                  <a:cubicBezTo>
                    <a:pt x="4576" y="1547"/>
                    <a:pt x="4670" y="1061"/>
                    <a:pt x="4441" y="865"/>
                  </a:cubicBezTo>
                  <a:cubicBezTo>
                    <a:pt x="4380" y="810"/>
                    <a:pt x="4300" y="783"/>
                    <a:pt x="4207" y="783"/>
                  </a:cubicBezTo>
                  <a:cubicBezTo>
                    <a:pt x="3961" y="783"/>
                    <a:pt x="3619" y="978"/>
                    <a:pt x="3266" y="1384"/>
                  </a:cubicBezTo>
                  <a:cubicBezTo>
                    <a:pt x="3055" y="1638"/>
                    <a:pt x="2885" y="1924"/>
                    <a:pt x="2772" y="2236"/>
                  </a:cubicBezTo>
                  <a:cubicBezTo>
                    <a:pt x="2743" y="1830"/>
                    <a:pt x="2649" y="1431"/>
                    <a:pt x="2493" y="1053"/>
                  </a:cubicBezTo>
                  <a:cubicBezTo>
                    <a:pt x="2198" y="362"/>
                    <a:pt x="1839" y="1"/>
                    <a:pt x="1569" y="1"/>
                  </a:cubicBezTo>
                  <a:close/>
                </a:path>
              </a:pathLst>
            </a:custGeom>
            <a:solidFill>
              <a:srgbClr val="FF9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Google Shape;853;p51">
              <a:extLst>
                <a:ext uri="{FF2B5EF4-FFF2-40B4-BE49-F238E27FC236}">
                  <a16:creationId xmlns:a16="http://schemas.microsoft.com/office/drawing/2014/main" xmlns="" id="{BC20A906-4EF0-44E5-ABC1-468E6A1A8981}"/>
                </a:ext>
              </a:extLst>
            </p:cNvPr>
            <p:cNvSpPr/>
            <p:nvPr/>
          </p:nvSpPr>
          <p:spPr>
            <a:xfrm flipH="1">
              <a:off x="8135253" y="4539778"/>
              <a:ext cx="171258" cy="92560"/>
            </a:xfrm>
            <a:custGeom>
              <a:avLst/>
              <a:gdLst/>
              <a:ahLst/>
              <a:cxnLst/>
              <a:rect l="l" t="t" r="r" b="b"/>
              <a:pathLst>
                <a:path w="1532" h="828" extrusionOk="0">
                  <a:moveTo>
                    <a:pt x="1" y="0"/>
                  </a:moveTo>
                  <a:cubicBezTo>
                    <a:pt x="106" y="105"/>
                    <a:pt x="222" y="200"/>
                    <a:pt x="345" y="283"/>
                  </a:cubicBezTo>
                  <a:cubicBezTo>
                    <a:pt x="585" y="446"/>
                    <a:pt x="839" y="584"/>
                    <a:pt x="1111" y="697"/>
                  </a:cubicBezTo>
                  <a:cubicBezTo>
                    <a:pt x="1245" y="751"/>
                    <a:pt x="1387" y="798"/>
                    <a:pt x="1532" y="827"/>
                  </a:cubicBezTo>
                  <a:cubicBezTo>
                    <a:pt x="1426" y="722"/>
                    <a:pt x="1314" y="628"/>
                    <a:pt x="1191" y="544"/>
                  </a:cubicBezTo>
                  <a:cubicBezTo>
                    <a:pt x="1071" y="465"/>
                    <a:pt x="948" y="388"/>
                    <a:pt x="821" y="319"/>
                  </a:cubicBezTo>
                  <a:cubicBezTo>
                    <a:pt x="690" y="250"/>
                    <a:pt x="559" y="189"/>
                    <a:pt x="425" y="134"/>
                  </a:cubicBezTo>
                  <a:cubicBezTo>
                    <a:pt x="287" y="76"/>
                    <a:pt x="146" y="33"/>
                    <a:pt x="1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Google Shape;854;p51">
              <a:extLst>
                <a:ext uri="{FF2B5EF4-FFF2-40B4-BE49-F238E27FC236}">
                  <a16:creationId xmlns:a16="http://schemas.microsoft.com/office/drawing/2014/main" xmlns="" id="{A517D563-7810-1F6F-5882-49F053F798CD}"/>
                </a:ext>
              </a:extLst>
            </p:cNvPr>
            <p:cNvSpPr/>
            <p:nvPr/>
          </p:nvSpPr>
          <p:spPr>
            <a:xfrm flipH="1">
              <a:off x="8310089" y="4549503"/>
              <a:ext cx="60142" cy="185008"/>
            </a:xfrm>
            <a:custGeom>
              <a:avLst/>
              <a:gdLst/>
              <a:ahLst/>
              <a:cxnLst/>
              <a:rect l="l" t="t" r="r" b="b"/>
              <a:pathLst>
                <a:path w="538" h="1655" extrusionOk="0">
                  <a:moveTo>
                    <a:pt x="538" y="0"/>
                  </a:moveTo>
                  <a:cubicBezTo>
                    <a:pt x="454" y="124"/>
                    <a:pt x="382" y="251"/>
                    <a:pt x="324" y="388"/>
                  </a:cubicBezTo>
                  <a:cubicBezTo>
                    <a:pt x="204" y="653"/>
                    <a:pt x="113" y="933"/>
                    <a:pt x="55" y="1216"/>
                  </a:cubicBezTo>
                  <a:cubicBezTo>
                    <a:pt x="23" y="1361"/>
                    <a:pt x="5" y="1510"/>
                    <a:pt x="1" y="1655"/>
                  </a:cubicBezTo>
                  <a:cubicBezTo>
                    <a:pt x="84" y="1535"/>
                    <a:pt x="157" y="1404"/>
                    <a:pt x="215" y="1270"/>
                  </a:cubicBezTo>
                  <a:cubicBezTo>
                    <a:pt x="277" y="1136"/>
                    <a:pt x="327" y="998"/>
                    <a:pt x="375" y="860"/>
                  </a:cubicBezTo>
                  <a:cubicBezTo>
                    <a:pt x="418" y="722"/>
                    <a:pt x="454" y="581"/>
                    <a:pt x="484" y="439"/>
                  </a:cubicBezTo>
                  <a:cubicBezTo>
                    <a:pt x="516" y="294"/>
                    <a:pt x="534" y="149"/>
                    <a:pt x="538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Google Shape;855;p51">
              <a:extLst>
                <a:ext uri="{FF2B5EF4-FFF2-40B4-BE49-F238E27FC236}">
                  <a16:creationId xmlns:a16="http://schemas.microsoft.com/office/drawing/2014/main" xmlns="" id="{39D3663E-DB49-CFA3-DA1C-110B94ED0936}"/>
                </a:ext>
              </a:extLst>
            </p:cNvPr>
            <p:cNvSpPr/>
            <p:nvPr/>
          </p:nvSpPr>
          <p:spPr>
            <a:xfrm flipH="1">
              <a:off x="8319814" y="4529493"/>
              <a:ext cx="194398" cy="25935"/>
            </a:xfrm>
            <a:custGeom>
              <a:avLst/>
              <a:gdLst/>
              <a:ahLst/>
              <a:cxnLst/>
              <a:rect l="l" t="t" r="r" b="b"/>
              <a:pathLst>
                <a:path w="1739" h="232" extrusionOk="0">
                  <a:moveTo>
                    <a:pt x="658" y="0"/>
                  </a:moveTo>
                  <a:cubicBezTo>
                    <a:pt x="585" y="0"/>
                    <a:pt x="513" y="3"/>
                    <a:pt x="440" y="9"/>
                  </a:cubicBezTo>
                  <a:cubicBezTo>
                    <a:pt x="295" y="12"/>
                    <a:pt x="146" y="34"/>
                    <a:pt x="1" y="67"/>
                  </a:cubicBezTo>
                  <a:cubicBezTo>
                    <a:pt x="142" y="117"/>
                    <a:pt x="284" y="154"/>
                    <a:pt x="433" y="179"/>
                  </a:cubicBezTo>
                  <a:cubicBezTo>
                    <a:pt x="574" y="201"/>
                    <a:pt x="719" y="219"/>
                    <a:pt x="864" y="226"/>
                  </a:cubicBezTo>
                  <a:cubicBezTo>
                    <a:pt x="937" y="230"/>
                    <a:pt x="1010" y="232"/>
                    <a:pt x="1082" y="232"/>
                  </a:cubicBezTo>
                  <a:cubicBezTo>
                    <a:pt x="1155" y="232"/>
                    <a:pt x="1227" y="230"/>
                    <a:pt x="1300" y="226"/>
                  </a:cubicBezTo>
                  <a:cubicBezTo>
                    <a:pt x="1449" y="219"/>
                    <a:pt x="1597" y="201"/>
                    <a:pt x="1739" y="165"/>
                  </a:cubicBezTo>
                  <a:cubicBezTo>
                    <a:pt x="1601" y="117"/>
                    <a:pt x="1456" y="78"/>
                    <a:pt x="1311" y="56"/>
                  </a:cubicBezTo>
                  <a:cubicBezTo>
                    <a:pt x="1166" y="30"/>
                    <a:pt x="1024" y="16"/>
                    <a:pt x="879" y="9"/>
                  </a:cubicBezTo>
                  <a:cubicBezTo>
                    <a:pt x="805" y="3"/>
                    <a:pt x="731" y="0"/>
                    <a:pt x="658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Google Shape;856;p51">
              <a:extLst>
                <a:ext uri="{FF2B5EF4-FFF2-40B4-BE49-F238E27FC236}">
                  <a16:creationId xmlns:a16="http://schemas.microsoft.com/office/drawing/2014/main" xmlns="" id="{2950E1B9-A8B2-F532-72FA-8B4BA5EA6AAF}"/>
                </a:ext>
              </a:extLst>
            </p:cNvPr>
            <p:cNvSpPr/>
            <p:nvPr/>
          </p:nvSpPr>
          <p:spPr>
            <a:xfrm flipH="1">
              <a:off x="8175385" y="4397808"/>
              <a:ext cx="131909" cy="143200"/>
            </a:xfrm>
            <a:custGeom>
              <a:avLst/>
              <a:gdLst/>
              <a:ahLst/>
              <a:cxnLst/>
              <a:rect l="l" t="t" r="r" b="b"/>
              <a:pathLst>
                <a:path w="1180" h="1281" extrusionOk="0">
                  <a:moveTo>
                    <a:pt x="1180" y="0"/>
                  </a:moveTo>
                  <a:lnTo>
                    <a:pt x="1180" y="0"/>
                  </a:lnTo>
                  <a:cubicBezTo>
                    <a:pt x="1049" y="76"/>
                    <a:pt x="929" y="163"/>
                    <a:pt x="820" y="261"/>
                  </a:cubicBezTo>
                  <a:cubicBezTo>
                    <a:pt x="711" y="359"/>
                    <a:pt x="606" y="461"/>
                    <a:pt x="508" y="566"/>
                  </a:cubicBezTo>
                  <a:cubicBezTo>
                    <a:pt x="410" y="675"/>
                    <a:pt x="316" y="788"/>
                    <a:pt x="233" y="904"/>
                  </a:cubicBezTo>
                  <a:cubicBezTo>
                    <a:pt x="142" y="1023"/>
                    <a:pt x="66" y="1147"/>
                    <a:pt x="0" y="1281"/>
                  </a:cubicBezTo>
                  <a:cubicBezTo>
                    <a:pt x="127" y="1205"/>
                    <a:pt x="247" y="1118"/>
                    <a:pt x="356" y="1016"/>
                  </a:cubicBezTo>
                  <a:cubicBezTo>
                    <a:pt x="574" y="827"/>
                    <a:pt x="773" y="613"/>
                    <a:pt x="947" y="378"/>
                  </a:cubicBezTo>
                  <a:cubicBezTo>
                    <a:pt x="1034" y="258"/>
                    <a:pt x="1111" y="134"/>
                    <a:pt x="1180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Google Shape;857;p51">
              <a:extLst>
                <a:ext uri="{FF2B5EF4-FFF2-40B4-BE49-F238E27FC236}">
                  <a16:creationId xmlns:a16="http://schemas.microsoft.com/office/drawing/2014/main" xmlns="" id="{6FC0F23D-9D1F-4030-9DE3-6E3050FF640D}"/>
                </a:ext>
              </a:extLst>
            </p:cNvPr>
            <p:cNvSpPr/>
            <p:nvPr/>
          </p:nvSpPr>
          <p:spPr>
            <a:xfrm flipH="1">
              <a:off x="8318137" y="4331630"/>
              <a:ext cx="91778" cy="196411"/>
            </a:xfrm>
            <a:custGeom>
              <a:avLst/>
              <a:gdLst/>
              <a:ahLst/>
              <a:cxnLst/>
              <a:rect l="l" t="t" r="r" b="b"/>
              <a:pathLst>
                <a:path w="821" h="1757" extrusionOk="0">
                  <a:moveTo>
                    <a:pt x="0" y="1"/>
                  </a:moveTo>
                  <a:lnTo>
                    <a:pt x="0" y="1"/>
                  </a:lnTo>
                  <a:cubicBezTo>
                    <a:pt x="29" y="160"/>
                    <a:pt x="69" y="320"/>
                    <a:pt x="127" y="476"/>
                  </a:cubicBezTo>
                  <a:cubicBezTo>
                    <a:pt x="182" y="628"/>
                    <a:pt x="243" y="777"/>
                    <a:pt x="309" y="922"/>
                  </a:cubicBezTo>
                  <a:cubicBezTo>
                    <a:pt x="378" y="1071"/>
                    <a:pt x="454" y="1213"/>
                    <a:pt x="537" y="1354"/>
                  </a:cubicBezTo>
                  <a:cubicBezTo>
                    <a:pt x="621" y="1496"/>
                    <a:pt x="715" y="1630"/>
                    <a:pt x="820" y="1757"/>
                  </a:cubicBezTo>
                  <a:cubicBezTo>
                    <a:pt x="788" y="1594"/>
                    <a:pt x="744" y="1434"/>
                    <a:pt x="690" y="1282"/>
                  </a:cubicBezTo>
                  <a:cubicBezTo>
                    <a:pt x="639" y="1129"/>
                    <a:pt x="577" y="980"/>
                    <a:pt x="508" y="832"/>
                  </a:cubicBezTo>
                  <a:cubicBezTo>
                    <a:pt x="439" y="687"/>
                    <a:pt x="363" y="541"/>
                    <a:pt x="280" y="404"/>
                  </a:cubicBezTo>
                  <a:cubicBezTo>
                    <a:pt x="200" y="262"/>
                    <a:pt x="106" y="128"/>
                    <a:pt x="0" y="1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Google Shape;858;p51">
              <a:extLst>
                <a:ext uri="{FF2B5EF4-FFF2-40B4-BE49-F238E27FC236}">
                  <a16:creationId xmlns:a16="http://schemas.microsoft.com/office/drawing/2014/main" xmlns="" id="{BDBB50F8-2F26-938C-F002-9937AA6CB197}"/>
                </a:ext>
              </a:extLst>
            </p:cNvPr>
            <p:cNvSpPr/>
            <p:nvPr/>
          </p:nvSpPr>
          <p:spPr>
            <a:xfrm flipH="1">
              <a:off x="8276776" y="4513731"/>
              <a:ext cx="74339" cy="57459"/>
            </a:xfrm>
            <a:custGeom>
              <a:avLst/>
              <a:gdLst/>
              <a:ahLst/>
              <a:cxnLst/>
              <a:rect l="l" t="t" r="r" b="b"/>
              <a:pathLst>
                <a:path w="665" h="514" extrusionOk="0">
                  <a:moveTo>
                    <a:pt x="395" y="0"/>
                  </a:moveTo>
                  <a:cubicBezTo>
                    <a:pt x="389" y="0"/>
                    <a:pt x="384" y="0"/>
                    <a:pt x="378" y="1"/>
                  </a:cubicBezTo>
                  <a:cubicBezTo>
                    <a:pt x="327" y="1"/>
                    <a:pt x="280" y="12"/>
                    <a:pt x="233" y="30"/>
                  </a:cubicBezTo>
                  <a:cubicBezTo>
                    <a:pt x="80" y="99"/>
                    <a:pt x="0" y="251"/>
                    <a:pt x="51" y="378"/>
                  </a:cubicBezTo>
                  <a:cubicBezTo>
                    <a:pt x="92" y="460"/>
                    <a:pt x="178" y="513"/>
                    <a:pt x="270" y="513"/>
                  </a:cubicBezTo>
                  <a:cubicBezTo>
                    <a:pt x="275" y="513"/>
                    <a:pt x="281" y="513"/>
                    <a:pt x="287" y="512"/>
                  </a:cubicBezTo>
                  <a:lnTo>
                    <a:pt x="283" y="512"/>
                  </a:lnTo>
                  <a:cubicBezTo>
                    <a:pt x="334" y="512"/>
                    <a:pt x="381" y="502"/>
                    <a:pt x="429" y="483"/>
                  </a:cubicBezTo>
                  <a:cubicBezTo>
                    <a:pt x="581" y="418"/>
                    <a:pt x="664" y="262"/>
                    <a:pt x="610" y="139"/>
                  </a:cubicBezTo>
                  <a:cubicBezTo>
                    <a:pt x="569" y="53"/>
                    <a:pt x="486" y="0"/>
                    <a:pt x="395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Google Shape;859;p51">
              <a:extLst>
                <a:ext uri="{FF2B5EF4-FFF2-40B4-BE49-F238E27FC236}">
                  <a16:creationId xmlns:a16="http://schemas.microsoft.com/office/drawing/2014/main" xmlns="" id="{98AAF9AD-D0F3-1F77-9334-26689844F6C1}"/>
                </a:ext>
              </a:extLst>
            </p:cNvPr>
            <p:cNvSpPr/>
            <p:nvPr/>
          </p:nvSpPr>
          <p:spPr>
            <a:xfrm flipH="1">
              <a:off x="8271075" y="4508925"/>
              <a:ext cx="82052" cy="67072"/>
            </a:xfrm>
            <a:custGeom>
              <a:avLst/>
              <a:gdLst/>
              <a:ahLst/>
              <a:cxnLst/>
              <a:rect l="l" t="t" r="r" b="b"/>
              <a:pathLst>
                <a:path w="734" h="600" extrusionOk="0">
                  <a:moveTo>
                    <a:pt x="417" y="87"/>
                  </a:moveTo>
                  <a:cubicBezTo>
                    <a:pt x="490" y="87"/>
                    <a:pt x="558" y="129"/>
                    <a:pt x="592" y="196"/>
                  </a:cubicBezTo>
                  <a:cubicBezTo>
                    <a:pt x="635" y="298"/>
                    <a:pt x="563" y="428"/>
                    <a:pt x="432" y="487"/>
                  </a:cubicBezTo>
                  <a:cubicBezTo>
                    <a:pt x="389" y="501"/>
                    <a:pt x="349" y="512"/>
                    <a:pt x="305" y="512"/>
                  </a:cubicBezTo>
                  <a:cubicBezTo>
                    <a:pt x="299" y="512"/>
                    <a:pt x="293" y="513"/>
                    <a:pt x="287" y="513"/>
                  </a:cubicBezTo>
                  <a:cubicBezTo>
                    <a:pt x="211" y="513"/>
                    <a:pt x="143" y="470"/>
                    <a:pt x="109" y="403"/>
                  </a:cubicBezTo>
                  <a:cubicBezTo>
                    <a:pt x="66" y="301"/>
                    <a:pt x="138" y="171"/>
                    <a:pt x="272" y="113"/>
                  </a:cubicBezTo>
                  <a:cubicBezTo>
                    <a:pt x="312" y="98"/>
                    <a:pt x="352" y="87"/>
                    <a:pt x="399" y="87"/>
                  </a:cubicBezTo>
                  <a:cubicBezTo>
                    <a:pt x="405" y="87"/>
                    <a:pt x="411" y="87"/>
                    <a:pt x="417" y="87"/>
                  </a:cubicBezTo>
                  <a:close/>
                  <a:moveTo>
                    <a:pt x="406" y="0"/>
                  </a:moveTo>
                  <a:cubicBezTo>
                    <a:pt x="402" y="0"/>
                    <a:pt x="399" y="0"/>
                    <a:pt x="396" y="0"/>
                  </a:cubicBezTo>
                  <a:lnTo>
                    <a:pt x="399" y="0"/>
                  </a:lnTo>
                  <a:cubicBezTo>
                    <a:pt x="341" y="0"/>
                    <a:pt x="287" y="11"/>
                    <a:pt x="236" y="33"/>
                  </a:cubicBezTo>
                  <a:cubicBezTo>
                    <a:pt x="156" y="66"/>
                    <a:pt x="91" y="124"/>
                    <a:pt x="48" y="200"/>
                  </a:cubicBezTo>
                  <a:cubicBezTo>
                    <a:pt x="8" y="272"/>
                    <a:pt x="0" y="360"/>
                    <a:pt x="29" y="436"/>
                  </a:cubicBezTo>
                  <a:cubicBezTo>
                    <a:pt x="78" y="536"/>
                    <a:pt x="178" y="600"/>
                    <a:pt x="284" y="600"/>
                  </a:cubicBezTo>
                  <a:cubicBezTo>
                    <a:pt x="290" y="600"/>
                    <a:pt x="296" y="599"/>
                    <a:pt x="301" y="599"/>
                  </a:cubicBezTo>
                  <a:cubicBezTo>
                    <a:pt x="356" y="599"/>
                    <a:pt x="414" y="588"/>
                    <a:pt x="461" y="566"/>
                  </a:cubicBezTo>
                  <a:cubicBezTo>
                    <a:pt x="639" y="490"/>
                    <a:pt x="733" y="309"/>
                    <a:pt x="668" y="164"/>
                  </a:cubicBezTo>
                  <a:cubicBezTo>
                    <a:pt x="622" y="61"/>
                    <a:pt x="518" y="0"/>
                    <a:pt x="406" y="0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Google Shape;860;p51">
              <a:extLst>
                <a:ext uri="{FF2B5EF4-FFF2-40B4-BE49-F238E27FC236}">
                  <a16:creationId xmlns:a16="http://schemas.microsoft.com/office/drawing/2014/main" xmlns="" id="{3B095E4B-A1CD-0695-4C85-D64D4E73C33B}"/>
                </a:ext>
              </a:extLst>
            </p:cNvPr>
            <p:cNvSpPr/>
            <p:nvPr/>
          </p:nvSpPr>
          <p:spPr>
            <a:xfrm flipH="1">
              <a:off x="7811852" y="4703210"/>
              <a:ext cx="199652" cy="103515"/>
            </a:xfrm>
            <a:custGeom>
              <a:avLst/>
              <a:gdLst/>
              <a:ahLst/>
              <a:cxnLst/>
              <a:rect l="l" t="t" r="r" b="b"/>
              <a:pathLst>
                <a:path w="1786" h="926" extrusionOk="0">
                  <a:moveTo>
                    <a:pt x="1427" y="1"/>
                  </a:moveTo>
                  <a:cubicBezTo>
                    <a:pt x="1003" y="1"/>
                    <a:pt x="1" y="859"/>
                    <a:pt x="32" y="918"/>
                  </a:cubicBezTo>
                  <a:cubicBezTo>
                    <a:pt x="35" y="923"/>
                    <a:pt x="44" y="925"/>
                    <a:pt x="60" y="925"/>
                  </a:cubicBezTo>
                  <a:cubicBezTo>
                    <a:pt x="287" y="925"/>
                    <a:pt x="1785" y="454"/>
                    <a:pt x="1585" y="84"/>
                  </a:cubicBezTo>
                  <a:cubicBezTo>
                    <a:pt x="1554" y="26"/>
                    <a:pt x="1499" y="1"/>
                    <a:pt x="1427" y="1"/>
                  </a:cubicBezTo>
                  <a:close/>
                </a:path>
              </a:pathLst>
            </a:custGeom>
            <a:solidFill>
              <a:srgbClr val="B0B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Google Shape;861;p51">
              <a:extLst>
                <a:ext uri="{FF2B5EF4-FFF2-40B4-BE49-F238E27FC236}">
                  <a16:creationId xmlns:a16="http://schemas.microsoft.com/office/drawing/2014/main" xmlns="" id="{4CE4E634-5256-B733-8B22-C6411C6BE2EC}"/>
                </a:ext>
              </a:extLst>
            </p:cNvPr>
            <p:cNvSpPr/>
            <p:nvPr/>
          </p:nvSpPr>
          <p:spPr>
            <a:xfrm flipH="1">
              <a:off x="7881719" y="4735181"/>
              <a:ext cx="163545" cy="92336"/>
            </a:xfrm>
            <a:custGeom>
              <a:avLst/>
              <a:gdLst/>
              <a:ahLst/>
              <a:cxnLst/>
              <a:rect l="l" t="t" r="r" b="b"/>
              <a:pathLst>
                <a:path w="1463" h="826" extrusionOk="0">
                  <a:moveTo>
                    <a:pt x="1449" y="0"/>
                  </a:moveTo>
                  <a:cubicBezTo>
                    <a:pt x="1418" y="0"/>
                    <a:pt x="1098" y="166"/>
                    <a:pt x="715" y="385"/>
                  </a:cubicBezTo>
                  <a:cubicBezTo>
                    <a:pt x="316" y="610"/>
                    <a:pt x="0" y="806"/>
                    <a:pt x="7" y="825"/>
                  </a:cubicBezTo>
                  <a:cubicBezTo>
                    <a:pt x="8" y="825"/>
                    <a:pt x="9" y="825"/>
                    <a:pt x="10" y="825"/>
                  </a:cubicBezTo>
                  <a:cubicBezTo>
                    <a:pt x="45" y="825"/>
                    <a:pt x="364" y="659"/>
                    <a:pt x="748" y="440"/>
                  </a:cubicBezTo>
                  <a:cubicBezTo>
                    <a:pt x="1147" y="215"/>
                    <a:pt x="1462" y="19"/>
                    <a:pt x="1451" y="1"/>
                  </a:cubicBezTo>
                  <a:cubicBezTo>
                    <a:pt x="1451" y="0"/>
                    <a:pt x="1450" y="0"/>
                    <a:pt x="144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Google Shape;862;p51">
              <a:extLst>
                <a:ext uri="{FF2B5EF4-FFF2-40B4-BE49-F238E27FC236}">
                  <a16:creationId xmlns:a16="http://schemas.microsoft.com/office/drawing/2014/main" xmlns="" id="{D2FF679E-9865-2C2A-5CE5-A607772343D3}"/>
                </a:ext>
              </a:extLst>
            </p:cNvPr>
            <p:cNvSpPr/>
            <p:nvPr/>
          </p:nvSpPr>
          <p:spPr>
            <a:xfrm flipH="1">
              <a:off x="7937389" y="4428997"/>
              <a:ext cx="98708" cy="193616"/>
            </a:xfrm>
            <a:custGeom>
              <a:avLst/>
              <a:gdLst/>
              <a:ahLst/>
              <a:cxnLst/>
              <a:rect l="l" t="t" r="r" b="b"/>
              <a:pathLst>
                <a:path w="883" h="1732" extrusionOk="0">
                  <a:moveTo>
                    <a:pt x="472" y="1"/>
                  </a:moveTo>
                  <a:cubicBezTo>
                    <a:pt x="462" y="1"/>
                    <a:pt x="452" y="2"/>
                    <a:pt x="441" y="4"/>
                  </a:cubicBezTo>
                  <a:cubicBezTo>
                    <a:pt x="0" y="94"/>
                    <a:pt x="712" y="1731"/>
                    <a:pt x="795" y="1731"/>
                  </a:cubicBezTo>
                  <a:cubicBezTo>
                    <a:pt x="795" y="1731"/>
                    <a:pt x="796" y="1731"/>
                    <a:pt x="796" y="1731"/>
                  </a:cubicBezTo>
                  <a:cubicBezTo>
                    <a:pt x="871" y="1717"/>
                    <a:pt x="883" y="1"/>
                    <a:pt x="472" y="1"/>
                  </a:cubicBezTo>
                  <a:close/>
                </a:path>
              </a:pathLst>
            </a:custGeom>
            <a:solidFill>
              <a:srgbClr val="B0B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Google Shape;863;p51">
              <a:extLst>
                <a:ext uri="{FF2B5EF4-FFF2-40B4-BE49-F238E27FC236}">
                  <a16:creationId xmlns:a16="http://schemas.microsoft.com/office/drawing/2014/main" xmlns="" id="{609C2443-71B1-FE60-7AA2-8345C3DE7D7D}"/>
                </a:ext>
              </a:extLst>
            </p:cNvPr>
            <p:cNvSpPr/>
            <p:nvPr/>
          </p:nvSpPr>
          <p:spPr>
            <a:xfrm flipH="1">
              <a:off x="7937724" y="4481313"/>
              <a:ext cx="37449" cy="182996"/>
            </a:xfrm>
            <a:custGeom>
              <a:avLst/>
              <a:gdLst/>
              <a:ahLst/>
              <a:cxnLst/>
              <a:rect l="l" t="t" r="r" b="b"/>
              <a:pathLst>
                <a:path w="335" h="1637" extrusionOk="0"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" y="4"/>
                    <a:pt x="52" y="374"/>
                    <a:pt x="135" y="824"/>
                  </a:cubicBezTo>
                  <a:cubicBezTo>
                    <a:pt x="215" y="1276"/>
                    <a:pt x="298" y="1637"/>
                    <a:pt x="316" y="1637"/>
                  </a:cubicBezTo>
                  <a:cubicBezTo>
                    <a:pt x="316" y="1637"/>
                    <a:pt x="316" y="1637"/>
                    <a:pt x="317" y="1637"/>
                  </a:cubicBezTo>
                  <a:cubicBezTo>
                    <a:pt x="335" y="1633"/>
                    <a:pt x="280" y="1267"/>
                    <a:pt x="200" y="813"/>
                  </a:cubicBezTo>
                  <a:cubicBezTo>
                    <a:pt x="117" y="366"/>
                    <a:pt x="38" y="1"/>
                    <a:pt x="1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Google Shape;864;p51">
              <a:extLst>
                <a:ext uri="{FF2B5EF4-FFF2-40B4-BE49-F238E27FC236}">
                  <a16:creationId xmlns:a16="http://schemas.microsoft.com/office/drawing/2014/main" xmlns="" id="{8F5F4A41-D131-F8F4-1B02-8E2D0FC2F13C}"/>
                </a:ext>
              </a:extLst>
            </p:cNvPr>
            <p:cNvSpPr/>
            <p:nvPr/>
          </p:nvSpPr>
          <p:spPr>
            <a:xfrm flipH="1">
              <a:off x="7751486" y="4296753"/>
              <a:ext cx="383431" cy="903802"/>
            </a:xfrm>
            <a:custGeom>
              <a:avLst/>
              <a:gdLst/>
              <a:ahLst/>
              <a:cxnLst/>
              <a:rect l="l" t="t" r="r" b="b"/>
              <a:pathLst>
                <a:path w="3430" h="8085" extrusionOk="0">
                  <a:moveTo>
                    <a:pt x="3302" y="1"/>
                  </a:moveTo>
                  <a:cubicBezTo>
                    <a:pt x="2881" y="603"/>
                    <a:pt x="2497" y="1220"/>
                    <a:pt x="2137" y="1858"/>
                  </a:cubicBezTo>
                  <a:cubicBezTo>
                    <a:pt x="1778" y="2493"/>
                    <a:pt x="1437" y="3139"/>
                    <a:pt x="1140" y="3810"/>
                  </a:cubicBezTo>
                  <a:cubicBezTo>
                    <a:pt x="842" y="4482"/>
                    <a:pt x="566" y="5167"/>
                    <a:pt x="367" y="5879"/>
                  </a:cubicBezTo>
                  <a:cubicBezTo>
                    <a:pt x="171" y="6590"/>
                    <a:pt x="26" y="7326"/>
                    <a:pt x="0" y="8084"/>
                  </a:cubicBezTo>
                  <a:lnTo>
                    <a:pt x="519" y="8084"/>
                  </a:lnTo>
                  <a:cubicBezTo>
                    <a:pt x="516" y="7388"/>
                    <a:pt x="617" y="6684"/>
                    <a:pt x="784" y="5987"/>
                  </a:cubicBezTo>
                  <a:cubicBezTo>
                    <a:pt x="951" y="5294"/>
                    <a:pt x="1183" y="4612"/>
                    <a:pt x="1448" y="3941"/>
                  </a:cubicBezTo>
                  <a:cubicBezTo>
                    <a:pt x="1713" y="3273"/>
                    <a:pt x="2021" y="2617"/>
                    <a:pt x="2351" y="1975"/>
                  </a:cubicBezTo>
                  <a:cubicBezTo>
                    <a:pt x="2685" y="1332"/>
                    <a:pt x="3041" y="697"/>
                    <a:pt x="3429" y="91"/>
                  </a:cubicBezTo>
                  <a:lnTo>
                    <a:pt x="3302" y="1"/>
                  </a:lnTo>
                  <a:close/>
                </a:path>
              </a:pathLst>
            </a:custGeom>
            <a:solidFill>
              <a:srgbClr val="769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Google Shape;865;p51">
              <a:extLst>
                <a:ext uri="{FF2B5EF4-FFF2-40B4-BE49-F238E27FC236}">
                  <a16:creationId xmlns:a16="http://schemas.microsoft.com/office/drawing/2014/main" xmlns="" id="{F64B29B1-B4F4-D34E-EE3C-759922AA41C3}"/>
                </a:ext>
              </a:extLst>
            </p:cNvPr>
            <p:cNvSpPr/>
            <p:nvPr/>
          </p:nvSpPr>
          <p:spPr>
            <a:xfrm flipH="1">
              <a:off x="7496052" y="4001300"/>
              <a:ext cx="476997" cy="499467"/>
            </a:xfrm>
            <a:custGeom>
              <a:avLst/>
              <a:gdLst/>
              <a:ahLst/>
              <a:cxnLst/>
              <a:rect l="l" t="t" r="r" b="b"/>
              <a:pathLst>
                <a:path w="4267" h="4468" extrusionOk="0">
                  <a:moveTo>
                    <a:pt x="2962" y="0"/>
                  </a:moveTo>
                  <a:cubicBezTo>
                    <a:pt x="2733" y="0"/>
                    <a:pt x="2425" y="303"/>
                    <a:pt x="2166" y="884"/>
                  </a:cubicBezTo>
                  <a:cubicBezTo>
                    <a:pt x="2028" y="1203"/>
                    <a:pt x="1945" y="1544"/>
                    <a:pt x="1912" y="1893"/>
                  </a:cubicBezTo>
                  <a:cubicBezTo>
                    <a:pt x="1821" y="1624"/>
                    <a:pt x="1680" y="1378"/>
                    <a:pt x="1502" y="1160"/>
                  </a:cubicBezTo>
                  <a:cubicBezTo>
                    <a:pt x="1204" y="806"/>
                    <a:pt x="914" y="636"/>
                    <a:pt x="703" y="636"/>
                  </a:cubicBezTo>
                  <a:cubicBezTo>
                    <a:pt x="626" y="636"/>
                    <a:pt x="560" y="658"/>
                    <a:pt x="508" y="703"/>
                  </a:cubicBezTo>
                  <a:cubicBezTo>
                    <a:pt x="312" y="870"/>
                    <a:pt x="388" y="1280"/>
                    <a:pt x="795" y="1762"/>
                  </a:cubicBezTo>
                  <a:cubicBezTo>
                    <a:pt x="980" y="1976"/>
                    <a:pt x="1201" y="2154"/>
                    <a:pt x="1451" y="2292"/>
                  </a:cubicBezTo>
                  <a:cubicBezTo>
                    <a:pt x="1223" y="2328"/>
                    <a:pt x="998" y="2401"/>
                    <a:pt x="791" y="2506"/>
                  </a:cubicBezTo>
                  <a:cubicBezTo>
                    <a:pt x="229" y="2793"/>
                    <a:pt x="0" y="3144"/>
                    <a:pt x="116" y="3373"/>
                  </a:cubicBezTo>
                  <a:cubicBezTo>
                    <a:pt x="173" y="3485"/>
                    <a:pt x="303" y="3548"/>
                    <a:pt x="487" y="3548"/>
                  </a:cubicBezTo>
                  <a:cubicBezTo>
                    <a:pt x="677" y="3548"/>
                    <a:pt x="926" y="3481"/>
                    <a:pt x="1212" y="3333"/>
                  </a:cubicBezTo>
                  <a:cubicBezTo>
                    <a:pt x="1422" y="3224"/>
                    <a:pt x="1611" y="3083"/>
                    <a:pt x="1781" y="2912"/>
                  </a:cubicBezTo>
                  <a:lnTo>
                    <a:pt x="1781" y="2912"/>
                  </a:lnTo>
                  <a:cubicBezTo>
                    <a:pt x="1767" y="3152"/>
                    <a:pt x="1789" y="3388"/>
                    <a:pt x="1847" y="3620"/>
                  </a:cubicBezTo>
                  <a:cubicBezTo>
                    <a:pt x="1995" y="4172"/>
                    <a:pt x="2246" y="4468"/>
                    <a:pt x="2479" y="4468"/>
                  </a:cubicBezTo>
                  <a:cubicBezTo>
                    <a:pt x="2503" y="4468"/>
                    <a:pt x="2527" y="4464"/>
                    <a:pt x="2551" y="4458"/>
                  </a:cubicBezTo>
                  <a:cubicBezTo>
                    <a:pt x="2801" y="4393"/>
                    <a:pt x="2906" y="3986"/>
                    <a:pt x="2747" y="3377"/>
                  </a:cubicBezTo>
                  <a:cubicBezTo>
                    <a:pt x="2685" y="3152"/>
                    <a:pt x="2587" y="2938"/>
                    <a:pt x="2464" y="2738"/>
                  </a:cubicBezTo>
                  <a:lnTo>
                    <a:pt x="2464" y="2738"/>
                  </a:lnTo>
                  <a:cubicBezTo>
                    <a:pt x="2715" y="2825"/>
                    <a:pt x="2979" y="2869"/>
                    <a:pt x="3248" y="2869"/>
                  </a:cubicBezTo>
                  <a:cubicBezTo>
                    <a:pt x="3258" y="2869"/>
                    <a:pt x="3269" y="2869"/>
                    <a:pt x="3280" y="2869"/>
                  </a:cubicBezTo>
                  <a:cubicBezTo>
                    <a:pt x="3911" y="2854"/>
                    <a:pt x="4267" y="2633"/>
                    <a:pt x="4260" y="2375"/>
                  </a:cubicBezTo>
                  <a:cubicBezTo>
                    <a:pt x="4253" y="2129"/>
                    <a:pt x="3917" y="1939"/>
                    <a:pt x="3335" y="1939"/>
                  </a:cubicBezTo>
                  <a:cubicBezTo>
                    <a:pt x="3308" y="1939"/>
                    <a:pt x="3282" y="1939"/>
                    <a:pt x="3255" y="1940"/>
                  </a:cubicBezTo>
                  <a:cubicBezTo>
                    <a:pt x="2972" y="1954"/>
                    <a:pt x="2696" y="2016"/>
                    <a:pt x="2435" y="2125"/>
                  </a:cubicBezTo>
                  <a:cubicBezTo>
                    <a:pt x="2674" y="1871"/>
                    <a:pt x="2870" y="1581"/>
                    <a:pt x="3015" y="1265"/>
                  </a:cubicBezTo>
                  <a:cubicBezTo>
                    <a:pt x="3313" y="594"/>
                    <a:pt x="3294" y="126"/>
                    <a:pt x="3059" y="21"/>
                  </a:cubicBezTo>
                  <a:cubicBezTo>
                    <a:pt x="3028" y="7"/>
                    <a:pt x="2996" y="0"/>
                    <a:pt x="2962" y="0"/>
                  </a:cubicBezTo>
                  <a:close/>
                </a:path>
              </a:pathLst>
            </a:custGeom>
            <a:solidFill>
              <a:srgbClr val="FF9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Google Shape;866;p51">
              <a:extLst>
                <a:ext uri="{FF2B5EF4-FFF2-40B4-BE49-F238E27FC236}">
                  <a16:creationId xmlns:a16="http://schemas.microsoft.com/office/drawing/2014/main" xmlns="" id="{FFC609F7-B622-46E6-6210-11F6E36304FF}"/>
                </a:ext>
              </a:extLst>
            </p:cNvPr>
            <p:cNvSpPr/>
            <p:nvPr/>
          </p:nvSpPr>
          <p:spPr>
            <a:xfrm flipH="1">
              <a:off x="7703641" y="4277302"/>
              <a:ext cx="42367" cy="160750"/>
            </a:xfrm>
            <a:custGeom>
              <a:avLst/>
              <a:gdLst/>
              <a:ahLst/>
              <a:cxnLst/>
              <a:rect l="l" t="t" r="r" b="b"/>
              <a:pathLst>
                <a:path w="379" h="1438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28"/>
                    <a:pt x="8" y="255"/>
                    <a:pt x="26" y="378"/>
                  </a:cubicBezTo>
                  <a:cubicBezTo>
                    <a:pt x="44" y="501"/>
                    <a:pt x="70" y="625"/>
                    <a:pt x="99" y="741"/>
                  </a:cubicBezTo>
                  <a:cubicBezTo>
                    <a:pt x="131" y="864"/>
                    <a:pt x="168" y="980"/>
                    <a:pt x="211" y="1096"/>
                  </a:cubicBezTo>
                  <a:cubicBezTo>
                    <a:pt x="255" y="1216"/>
                    <a:pt x="309" y="1329"/>
                    <a:pt x="375" y="1437"/>
                  </a:cubicBezTo>
                  <a:cubicBezTo>
                    <a:pt x="378" y="1310"/>
                    <a:pt x="371" y="1187"/>
                    <a:pt x="353" y="1060"/>
                  </a:cubicBezTo>
                  <a:cubicBezTo>
                    <a:pt x="316" y="817"/>
                    <a:pt x="255" y="574"/>
                    <a:pt x="168" y="342"/>
                  </a:cubicBezTo>
                  <a:cubicBezTo>
                    <a:pt x="124" y="226"/>
                    <a:pt x="70" y="109"/>
                    <a:pt x="4" y="1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Google Shape;867;p51">
              <a:extLst>
                <a:ext uri="{FF2B5EF4-FFF2-40B4-BE49-F238E27FC236}">
                  <a16:creationId xmlns:a16="http://schemas.microsoft.com/office/drawing/2014/main" xmlns="" id="{7F91C2E1-D914-A972-F143-CDD77367DE23}"/>
                </a:ext>
              </a:extLst>
            </p:cNvPr>
            <p:cNvSpPr/>
            <p:nvPr/>
          </p:nvSpPr>
          <p:spPr>
            <a:xfrm flipH="1">
              <a:off x="7753610" y="4280544"/>
              <a:ext cx="150578" cy="69532"/>
            </a:xfrm>
            <a:custGeom>
              <a:avLst/>
              <a:gdLst/>
              <a:ahLst/>
              <a:cxnLst/>
              <a:rect l="l" t="t" r="r" b="b"/>
              <a:pathLst>
                <a:path w="1347" h="622" extrusionOk="0">
                  <a:moveTo>
                    <a:pt x="1347" y="1"/>
                  </a:moveTo>
                  <a:lnTo>
                    <a:pt x="1347" y="1"/>
                  </a:lnTo>
                  <a:cubicBezTo>
                    <a:pt x="1224" y="19"/>
                    <a:pt x="1100" y="51"/>
                    <a:pt x="980" y="91"/>
                  </a:cubicBezTo>
                  <a:cubicBezTo>
                    <a:pt x="745" y="171"/>
                    <a:pt x="520" y="273"/>
                    <a:pt x="306" y="400"/>
                  </a:cubicBezTo>
                  <a:cubicBezTo>
                    <a:pt x="197" y="465"/>
                    <a:pt x="95" y="538"/>
                    <a:pt x="1" y="621"/>
                  </a:cubicBezTo>
                  <a:cubicBezTo>
                    <a:pt x="124" y="603"/>
                    <a:pt x="248" y="574"/>
                    <a:pt x="367" y="530"/>
                  </a:cubicBezTo>
                  <a:cubicBezTo>
                    <a:pt x="483" y="494"/>
                    <a:pt x="599" y="447"/>
                    <a:pt x="712" y="396"/>
                  </a:cubicBezTo>
                  <a:cubicBezTo>
                    <a:pt x="824" y="345"/>
                    <a:pt x="933" y="287"/>
                    <a:pt x="1042" y="222"/>
                  </a:cubicBezTo>
                  <a:cubicBezTo>
                    <a:pt x="1151" y="157"/>
                    <a:pt x="1253" y="84"/>
                    <a:pt x="1347" y="1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Google Shape;868;p51">
              <a:extLst>
                <a:ext uri="{FF2B5EF4-FFF2-40B4-BE49-F238E27FC236}">
                  <a16:creationId xmlns:a16="http://schemas.microsoft.com/office/drawing/2014/main" xmlns="" id="{0BF4886C-F045-1725-6C03-6A2E6F9D0EE8}"/>
                </a:ext>
              </a:extLst>
            </p:cNvPr>
            <p:cNvSpPr/>
            <p:nvPr/>
          </p:nvSpPr>
          <p:spPr>
            <a:xfrm flipH="1">
              <a:off x="7758082" y="4145952"/>
              <a:ext cx="105863" cy="127773"/>
            </a:xfrm>
            <a:custGeom>
              <a:avLst/>
              <a:gdLst/>
              <a:ahLst/>
              <a:cxnLst/>
              <a:rect l="l" t="t" r="r" b="b"/>
              <a:pathLst>
                <a:path w="947" h="1143" extrusionOk="0">
                  <a:moveTo>
                    <a:pt x="0" y="0"/>
                  </a:moveTo>
                  <a:lnTo>
                    <a:pt x="0" y="0"/>
                  </a:lnTo>
                  <a:cubicBezTo>
                    <a:pt x="51" y="116"/>
                    <a:pt x="109" y="225"/>
                    <a:pt x="181" y="330"/>
                  </a:cubicBezTo>
                  <a:cubicBezTo>
                    <a:pt x="319" y="537"/>
                    <a:pt x="475" y="729"/>
                    <a:pt x="653" y="904"/>
                  </a:cubicBezTo>
                  <a:cubicBezTo>
                    <a:pt x="744" y="994"/>
                    <a:pt x="842" y="1074"/>
                    <a:pt x="947" y="1143"/>
                  </a:cubicBezTo>
                  <a:cubicBezTo>
                    <a:pt x="896" y="1027"/>
                    <a:pt x="835" y="914"/>
                    <a:pt x="762" y="809"/>
                  </a:cubicBezTo>
                  <a:cubicBezTo>
                    <a:pt x="697" y="708"/>
                    <a:pt x="620" y="606"/>
                    <a:pt x="544" y="512"/>
                  </a:cubicBezTo>
                  <a:cubicBezTo>
                    <a:pt x="464" y="417"/>
                    <a:pt x="381" y="327"/>
                    <a:pt x="294" y="240"/>
                  </a:cubicBezTo>
                  <a:cubicBezTo>
                    <a:pt x="203" y="149"/>
                    <a:pt x="105" y="69"/>
                    <a:pt x="0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Google Shape;869;p51">
              <a:extLst>
                <a:ext uri="{FF2B5EF4-FFF2-40B4-BE49-F238E27FC236}">
                  <a16:creationId xmlns:a16="http://schemas.microsoft.com/office/drawing/2014/main" xmlns="" id="{C1DA159D-C0C6-63C3-5ED8-8ADC7EC22CE3}"/>
                </a:ext>
              </a:extLst>
            </p:cNvPr>
            <p:cNvSpPr/>
            <p:nvPr/>
          </p:nvSpPr>
          <p:spPr>
            <a:xfrm flipH="1">
              <a:off x="7580787" y="4267129"/>
              <a:ext cx="166004" cy="20792"/>
            </a:xfrm>
            <a:custGeom>
              <a:avLst/>
              <a:gdLst/>
              <a:ahLst/>
              <a:cxnLst/>
              <a:rect l="l" t="t" r="r" b="b"/>
              <a:pathLst>
                <a:path w="1485" h="186" extrusionOk="0">
                  <a:moveTo>
                    <a:pt x="743" y="0"/>
                  </a:moveTo>
                  <a:cubicBezTo>
                    <a:pt x="618" y="0"/>
                    <a:pt x="494" y="6"/>
                    <a:pt x="371" y="19"/>
                  </a:cubicBezTo>
                  <a:cubicBezTo>
                    <a:pt x="244" y="34"/>
                    <a:pt x="120" y="55"/>
                    <a:pt x="1" y="92"/>
                  </a:cubicBezTo>
                  <a:cubicBezTo>
                    <a:pt x="120" y="128"/>
                    <a:pt x="244" y="153"/>
                    <a:pt x="371" y="164"/>
                  </a:cubicBezTo>
                  <a:cubicBezTo>
                    <a:pt x="494" y="179"/>
                    <a:pt x="617" y="186"/>
                    <a:pt x="741" y="186"/>
                  </a:cubicBezTo>
                  <a:cubicBezTo>
                    <a:pt x="868" y="186"/>
                    <a:pt x="991" y="179"/>
                    <a:pt x="1114" y="164"/>
                  </a:cubicBezTo>
                  <a:cubicBezTo>
                    <a:pt x="1238" y="153"/>
                    <a:pt x="1361" y="128"/>
                    <a:pt x="1485" y="92"/>
                  </a:cubicBezTo>
                  <a:cubicBezTo>
                    <a:pt x="1361" y="55"/>
                    <a:pt x="1238" y="30"/>
                    <a:pt x="1114" y="19"/>
                  </a:cubicBezTo>
                  <a:cubicBezTo>
                    <a:pt x="991" y="6"/>
                    <a:pt x="867" y="0"/>
                    <a:pt x="743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Google Shape;870;p51">
              <a:extLst>
                <a:ext uri="{FF2B5EF4-FFF2-40B4-BE49-F238E27FC236}">
                  <a16:creationId xmlns:a16="http://schemas.microsoft.com/office/drawing/2014/main" xmlns="" id="{C95A47E3-58C8-2B58-EE8B-A943CF5B97FE}"/>
                </a:ext>
              </a:extLst>
            </p:cNvPr>
            <p:cNvSpPr/>
            <p:nvPr/>
          </p:nvSpPr>
          <p:spPr>
            <a:xfrm flipH="1">
              <a:off x="7674912" y="4092406"/>
              <a:ext cx="70203" cy="170811"/>
            </a:xfrm>
            <a:custGeom>
              <a:avLst/>
              <a:gdLst/>
              <a:ahLst/>
              <a:cxnLst/>
              <a:rect l="l" t="t" r="r" b="b"/>
              <a:pathLst>
                <a:path w="628" h="1528" extrusionOk="0">
                  <a:moveTo>
                    <a:pt x="628" y="0"/>
                  </a:moveTo>
                  <a:lnTo>
                    <a:pt x="628" y="0"/>
                  </a:lnTo>
                  <a:cubicBezTo>
                    <a:pt x="541" y="109"/>
                    <a:pt x="468" y="229"/>
                    <a:pt x="403" y="352"/>
                  </a:cubicBezTo>
                  <a:cubicBezTo>
                    <a:pt x="338" y="475"/>
                    <a:pt x="279" y="602"/>
                    <a:pt x="229" y="729"/>
                  </a:cubicBezTo>
                  <a:cubicBezTo>
                    <a:pt x="178" y="856"/>
                    <a:pt x="131" y="987"/>
                    <a:pt x="91" y="1118"/>
                  </a:cubicBezTo>
                  <a:cubicBezTo>
                    <a:pt x="51" y="1252"/>
                    <a:pt x="22" y="1386"/>
                    <a:pt x="0" y="1528"/>
                  </a:cubicBezTo>
                  <a:cubicBezTo>
                    <a:pt x="87" y="1415"/>
                    <a:pt x="160" y="1295"/>
                    <a:pt x="225" y="1172"/>
                  </a:cubicBezTo>
                  <a:cubicBezTo>
                    <a:pt x="290" y="1049"/>
                    <a:pt x="348" y="925"/>
                    <a:pt x="399" y="798"/>
                  </a:cubicBezTo>
                  <a:cubicBezTo>
                    <a:pt x="450" y="668"/>
                    <a:pt x="497" y="541"/>
                    <a:pt x="537" y="407"/>
                  </a:cubicBezTo>
                  <a:cubicBezTo>
                    <a:pt x="577" y="272"/>
                    <a:pt x="606" y="138"/>
                    <a:pt x="628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Google Shape;871;p51">
              <a:extLst>
                <a:ext uri="{FF2B5EF4-FFF2-40B4-BE49-F238E27FC236}">
                  <a16:creationId xmlns:a16="http://schemas.microsoft.com/office/drawing/2014/main" xmlns="" id="{6CE7D1B3-458C-DF27-D2B5-5E7CACD7CD13}"/>
                </a:ext>
              </a:extLst>
            </p:cNvPr>
            <p:cNvSpPr/>
            <p:nvPr/>
          </p:nvSpPr>
          <p:spPr>
            <a:xfrm flipH="1">
              <a:off x="7721527" y="4248908"/>
              <a:ext cx="59695" cy="50528"/>
            </a:xfrm>
            <a:custGeom>
              <a:avLst/>
              <a:gdLst/>
              <a:ahLst/>
              <a:cxnLst/>
              <a:rect l="l" t="t" r="r" b="b"/>
              <a:pathLst>
                <a:path w="534" h="452" extrusionOk="0">
                  <a:moveTo>
                    <a:pt x="215" y="0"/>
                  </a:moveTo>
                  <a:cubicBezTo>
                    <a:pt x="136" y="0"/>
                    <a:pt x="60" y="44"/>
                    <a:pt x="22" y="117"/>
                  </a:cubicBezTo>
                  <a:cubicBezTo>
                    <a:pt x="0" y="175"/>
                    <a:pt x="4" y="240"/>
                    <a:pt x="36" y="295"/>
                  </a:cubicBezTo>
                  <a:cubicBezTo>
                    <a:pt x="65" y="353"/>
                    <a:pt x="116" y="396"/>
                    <a:pt x="178" y="422"/>
                  </a:cubicBezTo>
                  <a:cubicBezTo>
                    <a:pt x="218" y="440"/>
                    <a:pt x="261" y="451"/>
                    <a:pt x="309" y="451"/>
                  </a:cubicBezTo>
                  <a:cubicBezTo>
                    <a:pt x="314" y="451"/>
                    <a:pt x="320" y="451"/>
                    <a:pt x="325" y="451"/>
                  </a:cubicBezTo>
                  <a:cubicBezTo>
                    <a:pt x="403" y="451"/>
                    <a:pt x="474" y="405"/>
                    <a:pt x="508" y="334"/>
                  </a:cubicBezTo>
                  <a:cubicBezTo>
                    <a:pt x="534" y="280"/>
                    <a:pt x="530" y="215"/>
                    <a:pt x="497" y="160"/>
                  </a:cubicBezTo>
                  <a:cubicBezTo>
                    <a:pt x="465" y="102"/>
                    <a:pt x="414" y="55"/>
                    <a:pt x="356" y="30"/>
                  </a:cubicBezTo>
                  <a:cubicBezTo>
                    <a:pt x="312" y="12"/>
                    <a:pt x="269" y="1"/>
                    <a:pt x="225" y="1"/>
                  </a:cubicBezTo>
                  <a:cubicBezTo>
                    <a:pt x="222" y="1"/>
                    <a:pt x="219" y="0"/>
                    <a:pt x="215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Google Shape;872;p51">
              <a:extLst>
                <a:ext uri="{FF2B5EF4-FFF2-40B4-BE49-F238E27FC236}">
                  <a16:creationId xmlns:a16="http://schemas.microsoft.com/office/drawing/2014/main" xmlns="" id="{0952DFE1-4B25-1E5C-EA18-0644D9963A2A}"/>
                </a:ext>
              </a:extLst>
            </p:cNvPr>
            <p:cNvSpPr/>
            <p:nvPr/>
          </p:nvSpPr>
          <p:spPr>
            <a:xfrm flipH="1">
              <a:off x="7716273" y="4243989"/>
              <a:ext cx="69867" cy="60253"/>
            </a:xfrm>
            <a:custGeom>
              <a:avLst/>
              <a:gdLst/>
              <a:ahLst/>
              <a:cxnLst/>
              <a:rect l="l" t="t" r="r" b="b"/>
              <a:pathLst>
                <a:path w="625" h="539" extrusionOk="0">
                  <a:moveTo>
                    <a:pt x="263" y="88"/>
                  </a:moveTo>
                  <a:cubicBezTo>
                    <a:pt x="266" y="88"/>
                    <a:pt x="270" y="88"/>
                    <a:pt x="273" y="88"/>
                  </a:cubicBezTo>
                  <a:lnTo>
                    <a:pt x="269" y="88"/>
                  </a:lnTo>
                  <a:cubicBezTo>
                    <a:pt x="309" y="88"/>
                    <a:pt x="345" y="99"/>
                    <a:pt x="382" y="114"/>
                  </a:cubicBezTo>
                  <a:cubicBezTo>
                    <a:pt x="494" y="164"/>
                    <a:pt x="552" y="273"/>
                    <a:pt x="516" y="360"/>
                  </a:cubicBezTo>
                  <a:cubicBezTo>
                    <a:pt x="485" y="419"/>
                    <a:pt x="428" y="451"/>
                    <a:pt x="363" y="451"/>
                  </a:cubicBezTo>
                  <a:cubicBezTo>
                    <a:pt x="359" y="451"/>
                    <a:pt x="356" y="451"/>
                    <a:pt x="353" y="451"/>
                  </a:cubicBezTo>
                  <a:cubicBezTo>
                    <a:pt x="316" y="451"/>
                    <a:pt x="276" y="444"/>
                    <a:pt x="244" y="429"/>
                  </a:cubicBezTo>
                  <a:cubicBezTo>
                    <a:pt x="131" y="378"/>
                    <a:pt x="70" y="266"/>
                    <a:pt x="109" y="179"/>
                  </a:cubicBezTo>
                  <a:cubicBezTo>
                    <a:pt x="141" y="124"/>
                    <a:pt x="198" y="88"/>
                    <a:pt x="263" y="88"/>
                  </a:cubicBezTo>
                  <a:close/>
                  <a:moveTo>
                    <a:pt x="263" y="1"/>
                  </a:moveTo>
                  <a:cubicBezTo>
                    <a:pt x="165" y="1"/>
                    <a:pt x="72" y="55"/>
                    <a:pt x="30" y="143"/>
                  </a:cubicBezTo>
                  <a:cubicBezTo>
                    <a:pt x="1" y="215"/>
                    <a:pt x="4" y="291"/>
                    <a:pt x="44" y="360"/>
                  </a:cubicBezTo>
                  <a:cubicBezTo>
                    <a:pt x="80" y="426"/>
                    <a:pt x="139" y="476"/>
                    <a:pt x="207" y="505"/>
                  </a:cubicBezTo>
                  <a:cubicBezTo>
                    <a:pt x="255" y="527"/>
                    <a:pt x="302" y="538"/>
                    <a:pt x="353" y="538"/>
                  </a:cubicBezTo>
                  <a:cubicBezTo>
                    <a:pt x="358" y="538"/>
                    <a:pt x="364" y="539"/>
                    <a:pt x="370" y="539"/>
                  </a:cubicBezTo>
                  <a:cubicBezTo>
                    <a:pt x="465" y="539"/>
                    <a:pt x="555" y="482"/>
                    <a:pt x="596" y="397"/>
                  </a:cubicBezTo>
                  <a:cubicBezTo>
                    <a:pt x="625" y="328"/>
                    <a:pt x="621" y="248"/>
                    <a:pt x="581" y="183"/>
                  </a:cubicBezTo>
                  <a:cubicBezTo>
                    <a:pt x="545" y="117"/>
                    <a:pt x="487" y="63"/>
                    <a:pt x="418" y="34"/>
                  </a:cubicBezTo>
                  <a:cubicBezTo>
                    <a:pt x="371" y="12"/>
                    <a:pt x="324" y="1"/>
                    <a:pt x="273" y="1"/>
                  </a:cubicBezTo>
                  <a:cubicBezTo>
                    <a:pt x="270" y="1"/>
                    <a:pt x="266" y="1"/>
                    <a:pt x="263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3" name="Google Shape;635;p44">
            <a:extLst>
              <a:ext uri="{FF2B5EF4-FFF2-40B4-BE49-F238E27FC236}">
                <a16:creationId xmlns:a16="http://schemas.microsoft.com/office/drawing/2014/main" xmlns="" id="{98040C79-BA3C-AA1B-C2C7-40A5A4EF51E4}"/>
              </a:ext>
            </a:extLst>
          </p:cNvPr>
          <p:cNvGrpSpPr/>
          <p:nvPr/>
        </p:nvGrpSpPr>
        <p:grpSpPr>
          <a:xfrm>
            <a:off x="468784" y="1063727"/>
            <a:ext cx="572497" cy="545131"/>
            <a:chOff x="5704350" y="3996750"/>
            <a:chExt cx="671157" cy="639000"/>
          </a:xfrm>
        </p:grpSpPr>
        <p:sp>
          <p:nvSpPr>
            <p:cNvPr id="94" name="Google Shape;636;p44">
              <a:extLst>
                <a:ext uri="{FF2B5EF4-FFF2-40B4-BE49-F238E27FC236}">
                  <a16:creationId xmlns:a16="http://schemas.microsoft.com/office/drawing/2014/main" xmlns="" id="{D4BFC351-8CAC-0B7C-5F81-8F7F160F7FFD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637;p44">
              <a:extLst>
                <a:ext uri="{FF2B5EF4-FFF2-40B4-BE49-F238E27FC236}">
                  <a16:creationId xmlns:a16="http://schemas.microsoft.com/office/drawing/2014/main" xmlns="" id="{C5CC4AE4-AFFB-524B-58FC-0AC5229EAA32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929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9" name="Google Shape;635;p44">
            <a:extLst>
              <a:ext uri="{FF2B5EF4-FFF2-40B4-BE49-F238E27FC236}">
                <a16:creationId xmlns:a16="http://schemas.microsoft.com/office/drawing/2014/main" xmlns="" id="{3652A3C3-2E78-2F54-663A-C19176FBF7C0}"/>
              </a:ext>
            </a:extLst>
          </p:cNvPr>
          <p:cNvGrpSpPr/>
          <p:nvPr/>
        </p:nvGrpSpPr>
        <p:grpSpPr>
          <a:xfrm>
            <a:off x="8205508" y="1910414"/>
            <a:ext cx="572497" cy="545131"/>
            <a:chOff x="5704350" y="3996750"/>
            <a:chExt cx="671157" cy="639000"/>
          </a:xfrm>
        </p:grpSpPr>
        <p:sp>
          <p:nvSpPr>
            <p:cNvPr id="100" name="Google Shape;636;p44">
              <a:extLst>
                <a:ext uri="{FF2B5EF4-FFF2-40B4-BE49-F238E27FC236}">
                  <a16:creationId xmlns:a16="http://schemas.microsoft.com/office/drawing/2014/main" xmlns="" id="{8DD06433-0B8F-D212-9601-F0A6C9438913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637;p44">
              <a:extLst>
                <a:ext uri="{FF2B5EF4-FFF2-40B4-BE49-F238E27FC236}">
                  <a16:creationId xmlns:a16="http://schemas.microsoft.com/office/drawing/2014/main" xmlns="" id="{0D8B3DFE-3B87-CA66-1941-3F7F82BCBB89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929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6" name="Google Shape;635;p44">
            <a:extLst>
              <a:ext uri="{FF2B5EF4-FFF2-40B4-BE49-F238E27FC236}">
                <a16:creationId xmlns:a16="http://schemas.microsoft.com/office/drawing/2014/main" xmlns="" id="{67C899AA-49F0-099E-BF07-26850F931953}"/>
              </a:ext>
            </a:extLst>
          </p:cNvPr>
          <p:cNvGrpSpPr/>
          <p:nvPr/>
        </p:nvGrpSpPr>
        <p:grpSpPr>
          <a:xfrm>
            <a:off x="463272" y="4261594"/>
            <a:ext cx="572497" cy="545131"/>
            <a:chOff x="5704350" y="3996750"/>
            <a:chExt cx="671157" cy="639000"/>
          </a:xfrm>
        </p:grpSpPr>
        <p:sp>
          <p:nvSpPr>
            <p:cNvPr id="97" name="Google Shape;636;p44">
              <a:extLst>
                <a:ext uri="{FF2B5EF4-FFF2-40B4-BE49-F238E27FC236}">
                  <a16:creationId xmlns:a16="http://schemas.microsoft.com/office/drawing/2014/main" xmlns="" id="{9AABC4E3-E6FD-66C9-8C77-6DD5C1C635A3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637;p44">
              <a:extLst>
                <a:ext uri="{FF2B5EF4-FFF2-40B4-BE49-F238E27FC236}">
                  <a16:creationId xmlns:a16="http://schemas.microsoft.com/office/drawing/2014/main" xmlns="" id="{EBE456DC-5CCA-05F5-5D1B-ADDF22210084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929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D2A9C32-1A56-8339-9419-3DFF9A721BC9}"/>
              </a:ext>
            </a:extLst>
          </p:cNvPr>
          <p:cNvSpPr txBox="1"/>
          <p:nvPr/>
        </p:nvSpPr>
        <p:spPr>
          <a:xfrm>
            <a:off x="3381927" y="352060"/>
            <a:ext cx="199766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/>
              <a:t>LUYỆN TẬP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xmlns="" id="{AE12E380-FD00-67A0-1961-EE2B82EDF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756" y="1200124"/>
            <a:ext cx="3566203" cy="3359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F581CE9-6D98-771D-296F-C5E0B16FAA8E}"/>
              </a:ext>
            </a:extLst>
          </p:cNvPr>
          <p:cNvSpPr txBox="1"/>
          <p:nvPr/>
        </p:nvSpPr>
        <p:spPr>
          <a:xfrm>
            <a:off x="1035769" y="2144791"/>
            <a:ext cx="3028362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>
                <a:latin typeface="+mj-lt"/>
              </a:rPr>
              <a:t>Các em </a:t>
            </a:r>
            <a:r>
              <a:rPr lang="nl-NL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 hiện được SPMT có biểu hiện của khối mình yêu thích.</a:t>
            </a:r>
            <a:endParaRPr lang="en-US" sz="1800">
              <a:latin typeface="+mj-lt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AEB743D-F9C5-E7AB-EDDE-682850CB15E2}"/>
              </a:ext>
            </a:extLst>
          </p:cNvPr>
          <p:cNvSpPr/>
          <p:nvPr/>
        </p:nvSpPr>
        <p:spPr>
          <a:xfrm>
            <a:off x="991082" y="2114770"/>
            <a:ext cx="3144983" cy="1367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533E4CC-5CE5-C9C8-ED15-CA004B823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665201">
            <a:off x="1349870" y="3140629"/>
            <a:ext cx="2010647" cy="201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40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" grpId="0" animBg="1"/>
      <p:bldP spid="4" grpId="0"/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0"/>
          <p:cNvSpPr/>
          <p:nvPr/>
        </p:nvSpPr>
        <p:spPr>
          <a:xfrm>
            <a:off x="1987406" y="1667368"/>
            <a:ext cx="156100" cy="155775"/>
          </a:xfrm>
          <a:custGeom>
            <a:avLst/>
            <a:gdLst/>
            <a:ahLst/>
            <a:cxnLst/>
            <a:rect l="l" t="t" r="r" b="b"/>
            <a:pathLst>
              <a:path w="6244" h="6231" extrusionOk="0">
                <a:moveTo>
                  <a:pt x="2606" y="0"/>
                </a:moveTo>
                <a:cubicBezTo>
                  <a:pt x="2428" y="0"/>
                  <a:pt x="2253" y="123"/>
                  <a:pt x="2216" y="325"/>
                </a:cubicBezTo>
                <a:lnTo>
                  <a:pt x="1918" y="1778"/>
                </a:lnTo>
                <a:cubicBezTo>
                  <a:pt x="1894" y="1897"/>
                  <a:pt x="1811" y="2004"/>
                  <a:pt x="1692" y="2064"/>
                </a:cubicBezTo>
                <a:lnTo>
                  <a:pt x="322" y="2647"/>
                </a:lnTo>
                <a:cubicBezTo>
                  <a:pt x="25" y="2778"/>
                  <a:pt x="1" y="3195"/>
                  <a:pt x="287" y="3349"/>
                </a:cubicBezTo>
                <a:lnTo>
                  <a:pt x="1573" y="4088"/>
                </a:lnTo>
                <a:cubicBezTo>
                  <a:pt x="1692" y="4147"/>
                  <a:pt x="1763" y="4266"/>
                  <a:pt x="1775" y="4397"/>
                </a:cubicBezTo>
                <a:lnTo>
                  <a:pt x="1906" y="5874"/>
                </a:lnTo>
                <a:cubicBezTo>
                  <a:pt x="1930" y="6090"/>
                  <a:pt x="2116" y="6231"/>
                  <a:pt x="2307" y="6231"/>
                </a:cubicBezTo>
                <a:cubicBezTo>
                  <a:pt x="2400" y="6231"/>
                  <a:pt x="2495" y="6198"/>
                  <a:pt x="2573" y="6124"/>
                </a:cubicBezTo>
                <a:lnTo>
                  <a:pt x="3668" y="5123"/>
                </a:lnTo>
                <a:cubicBezTo>
                  <a:pt x="3739" y="5053"/>
                  <a:pt x="3830" y="5015"/>
                  <a:pt x="3925" y="5015"/>
                </a:cubicBezTo>
                <a:cubicBezTo>
                  <a:pt x="3958" y="5015"/>
                  <a:pt x="3992" y="5019"/>
                  <a:pt x="4025" y="5028"/>
                </a:cubicBezTo>
                <a:lnTo>
                  <a:pt x="5466" y="5362"/>
                </a:lnTo>
                <a:cubicBezTo>
                  <a:pt x="5496" y="5368"/>
                  <a:pt x="5525" y="5371"/>
                  <a:pt x="5554" y="5371"/>
                </a:cubicBezTo>
                <a:cubicBezTo>
                  <a:pt x="5833" y="5371"/>
                  <a:pt x="6037" y="5072"/>
                  <a:pt x="5918" y="4802"/>
                </a:cubicBezTo>
                <a:lnTo>
                  <a:pt x="5299" y="3457"/>
                </a:lnTo>
                <a:cubicBezTo>
                  <a:pt x="5240" y="3338"/>
                  <a:pt x="5252" y="3195"/>
                  <a:pt x="5323" y="3088"/>
                </a:cubicBezTo>
                <a:lnTo>
                  <a:pt x="6085" y="1814"/>
                </a:lnTo>
                <a:cubicBezTo>
                  <a:pt x="6244" y="1542"/>
                  <a:pt x="6046" y="1216"/>
                  <a:pt x="5740" y="1216"/>
                </a:cubicBezTo>
                <a:cubicBezTo>
                  <a:pt x="5724" y="1216"/>
                  <a:pt x="5708" y="1217"/>
                  <a:pt x="5692" y="1218"/>
                </a:cubicBezTo>
                <a:lnTo>
                  <a:pt x="4216" y="1385"/>
                </a:lnTo>
                <a:cubicBezTo>
                  <a:pt x="4196" y="1388"/>
                  <a:pt x="4177" y="1390"/>
                  <a:pt x="4158" y="1390"/>
                </a:cubicBezTo>
                <a:cubicBezTo>
                  <a:pt x="4050" y="1390"/>
                  <a:pt x="3952" y="1335"/>
                  <a:pt x="3870" y="1254"/>
                </a:cubicBezTo>
                <a:lnTo>
                  <a:pt x="2894" y="135"/>
                </a:lnTo>
                <a:cubicBezTo>
                  <a:pt x="2815" y="42"/>
                  <a:pt x="2710" y="0"/>
                  <a:pt x="26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40"/>
          <p:cNvSpPr/>
          <p:nvPr/>
        </p:nvSpPr>
        <p:spPr>
          <a:xfrm>
            <a:off x="1168188" y="843925"/>
            <a:ext cx="125150" cy="125800"/>
          </a:xfrm>
          <a:custGeom>
            <a:avLst/>
            <a:gdLst/>
            <a:ahLst/>
            <a:cxnLst/>
            <a:rect l="l" t="t" r="r" b="b"/>
            <a:pathLst>
              <a:path w="5006" h="5032" extrusionOk="0">
                <a:moveTo>
                  <a:pt x="2964" y="1"/>
                </a:moveTo>
                <a:cubicBezTo>
                  <a:pt x="2880" y="1"/>
                  <a:pt x="2796" y="32"/>
                  <a:pt x="2731" y="101"/>
                </a:cubicBezTo>
                <a:lnTo>
                  <a:pt x="1922" y="982"/>
                </a:lnTo>
                <a:cubicBezTo>
                  <a:pt x="1859" y="1045"/>
                  <a:pt x="1770" y="1080"/>
                  <a:pt x="1677" y="1080"/>
                </a:cubicBezTo>
                <a:cubicBezTo>
                  <a:pt x="1663" y="1080"/>
                  <a:pt x="1650" y="1079"/>
                  <a:pt x="1636" y="1077"/>
                </a:cubicBezTo>
                <a:lnTo>
                  <a:pt x="457" y="899"/>
                </a:lnTo>
                <a:cubicBezTo>
                  <a:pt x="442" y="897"/>
                  <a:pt x="426" y="896"/>
                  <a:pt x="411" y="896"/>
                </a:cubicBezTo>
                <a:cubicBezTo>
                  <a:pt x="172" y="896"/>
                  <a:pt x="1" y="1151"/>
                  <a:pt x="124" y="1375"/>
                </a:cubicBezTo>
                <a:lnTo>
                  <a:pt x="707" y="2423"/>
                </a:lnTo>
                <a:cubicBezTo>
                  <a:pt x="755" y="2518"/>
                  <a:pt x="767" y="2625"/>
                  <a:pt x="719" y="2720"/>
                </a:cubicBezTo>
                <a:lnTo>
                  <a:pt x="183" y="3792"/>
                </a:lnTo>
                <a:cubicBezTo>
                  <a:pt x="76" y="4008"/>
                  <a:pt x="232" y="4253"/>
                  <a:pt x="457" y="4253"/>
                </a:cubicBezTo>
                <a:cubicBezTo>
                  <a:pt x="480" y="4253"/>
                  <a:pt x="504" y="4250"/>
                  <a:pt x="529" y="4244"/>
                </a:cubicBezTo>
                <a:lnTo>
                  <a:pt x="1707" y="4018"/>
                </a:lnTo>
                <a:cubicBezTo>
                  <a:pt x="1730" y="4013"/>
                  <a:pt x="1752" y="4011"/>
                  <a:pt x="1774" y="4011"/>
                </a:cubicBezTo>
                <a:cubicBezTo>
                  <a:pt x="1858" y="4011"/>
                  <a:pt x="1937" y="4045"/>
                  <a:pt x="1993" y="4102"/>
                </a:cubicBezTo>
                <a:lnTo>
                  <a:pt x="2850" y="4935"/>
                </a:lnTo>
                <a:cubicBezTo>
                  <a:pt x="2916" y="5001"/>
                  <a:pt x="2998" y="5031"/>
                  <a:pt x="3078" y="5031"/>
                </a:cubicBezTo>
                <a:cubicBezTo>
                  <a:pt x="3228" y="5031"/>
                  <a:pt x="3371" y="4924"/>
                  <a:pt x="3386" y="4745"/>
                </a:cubicBezTo>
                <a:lnTo>
                  <a:pt x="3529" y="3566"/>
                </a:lnTo>
                <a:cubicBezTo>
                  <a:pt x="3553" y="3459"/>
                  <a:pt x="3612" y="3363"/>
                  <a:pt x="3708" y="3316"/>
                </a:cubicBezTo>
                <a:lnTo>
                  <a:pt x="4767" y="2756"/>
                </a:lnTo>
                <a:cubicBezTo>
                  <a:pt x="5006" y="2637"/>
                  <a:pt x="4994" y="2304"/>
                  <a:pt x="4755" y="2185"/>
                </a:cubicBezTo>
                <a:lnTo>
                  <a:pt x="3660" y="1685"/>
                </a:lnTo>
                <a:cubicBezTo>
                  <a:pt x="3565" y="1637"/>
                  <a:pt x="3505" y="1554"/>
                  <a:pt x="3482" y="1446"/>
                </a:cubicBezTo>
                <a:lnTo>
                  <a:pt x="3279" y="268"/>
                </a:lnTo>
                <a:cubicBezTo>
                  <a:pt x="3256" y="100"/>
                  <a:pt x="3112" y="1"/>
                  <a:pt x="296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2004;p61">
            <a:extLst>
              <a:ext uri="{FF2B5EF4-FFF2-40B4-BE49-F238E27FC236}">
                <a16:creationId xmlns:a16="http://schemas.microsoft.com/office/drawing/2014/main" xmlns="" id="{71B817E4-9113-4BF3-52F0-761A039FB015}"/>
              </a:ext>
            </a:extLst>
          </p:cNvPr>
          <p:cNvGrpSpPr/>
          <p:nvPr/>
        </p:nvGrpSpPr>
        <p:grpSpPr>
          <a:xfrm rot="4273014">
            <a:off x="301502" y="467071"/>
            <a:ext cx="514438" cy="520449"/>
            <a:chOff x="4052860" y="1366510"/>
            <a:chExt cx="218208" cy="220767"/>
          </a:xfrm>
        </p:grpSpPr>
        <p:sp>
          <p:nvSpPr>
            <p:cNvPr id="134" name="Google Shape;2005;p61">
              <a:extLst>
                <a:ext uri="{FF2B5EF4-FFF2-40B4-BE49-F238E27FC236}">
                  <a16:creationId xmlns:a16="http://schemas.microsoft.com/office/drawing/2014/main" xmlns="" id="{D19815F4-417B-5991-C7A1-CC0CED986781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2006;p61">
              <a:extLst>
                <a:ext uri="{FF2B5EF4-FFF2-40B4-BE49-F238E27FC236}">
                  <a16:creationId xmlns:a16="http://schemas.microsoft.com/office/drawing/2014/main" xmlns="" id="{F83FBFDE-CAF5-415E-67C7-F7C168B7F7AC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2007;p61">
              <a:extLst>
                <a:ext uri="{FF2B5EF4-FFF2-40B4-BE49-F238E27FC236}">
                  <a16:creationId xmlns:a16="http://schemas.microsoft.com/office/drawing/2014/main" xmlns="" id="{F62AE7B6-8936-1864-10D3-A668A5AB575C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2008;p61">
              <a:extLst>
                <a:ext uri="{FF2B5EF4-FFF2-40B4-BE49-F238E27FC236}">
                  <a16:creationId xmlns:a16="http://schemas.microsoft.com/office/drawing/2014/main" xmlns="" id="{2315644B-D628-1FC9-DDBB-D659FC68E251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2009;p61">
              <a:extLst>
                <a:ext uri="{FF2B5EF4-FFF2-40B4-BE49-F238E27FC236}">
                  <a16:creationId xmlns:a16="http://schemas.microsoft.com/office/drawing/2014/main" xmlns="" id="{8352AF54-0E99-AA04-B3E8-0174B77BC9A0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2010;p61">
              <a:extLst>
                <a:ext uri="{FF2B5EF4-FFF2-40B4-BE49-F238E27FC236}">
                  <a16:creationId xmlns:a16="http://schemas.microsoft.com/office/drawing/2014/main" xmlns="" id="{F435FCA8-333E-FBA3-402E-3439424F3194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2011;p61">
              <a:extLst>
                <a:ext uri="{FF2B5EF4-FFF2-40B4-BE49-F238E27FC236}">
                  <a16:creationId xmlns:a16="http://schemas.microsoft.com/office/drawing/2014/main" xmlns="" id="{D5EAA832-9E7B-2952-451F-3D7E97AF3FF1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Google Shape;2012;p61">
              <a:extLst>
                <a:ext uri="{FF2B5EF4-FFF2-40B4-BE49-F238E27FC236}">
                  <a16:creationId xmlns:a16="http://schemas.microsoft.com/office/drawing/2014/main" xmlns="" id="{5A488707-DB5F-6DE3-918C-5F8F3F5E7644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Google Shape;2013;p61">
              <a:extLst>
                <a:ext uri="{FF2B5EF4-FFF2-40B4-BE49-F238E27FC236}">
                  <a16:creationId xmlns:a16="http://schemas.microsoft.com/office/drawing/2014/main" xmlns="" id="{A4AB9A1A-EE44-2E19-E275-9CE01E57B6A7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Google Shape;2014;p61">
              <a:extLst>
                <a:ext uri="{FF2B5EF4-FFF2-40B4-BE49-F238E27FC236}">
                  <a16:creationId xmlns:a16="http://schemas.microsoft.com/office/drawing/2014/main" xmlns="" id="{554C1BFF-C8EF-4455-F315-410B4A4F5EB1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Google Shape;2015;p61">
              <a:extLst>
                <a:ext uri="{FF2B5EF4-FFF2-40B4-BE49-F238E27FC236}">
                  <a16:creationId xmlns:a16="http://schemas.microsoft.com/office/drawing/2014/main" xmlns="" id="{F0F20CD6-E273-7287-E2F2-60294D2DF420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Google Shape;2016;p61">
              <a:extLst>
                <a:ext uri="{FF2B5EF4-FFF2-40B4-BE49-F238E27FC236}">
                  <a16:creationId xmlns:a16="http://schemas.microsoft.com/office/drawing/2014/main" xmlns="" id="{48AEDE49-A024-FD66-F235-4F1D27125093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Google Shape;2017;p61">
              <a:extLst>
                <a:ext uri="{FF2B5EF4-FFF2-40B4-BE49-F238E27FC236}">
                  <a16:creationId xmlns:a16="http://schemas.microsoft.com/office/drawing/2014/main" xmlns="" id="{A8ABF248-4FAB-6686-9029-80B1EBE655B6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Google Shape;2018;p61">
              <a:extLst>
                <a:ext uri="{FF2B5EF4-FFF2-40B4-BE49-F238E27FC236}">
                  <a16:creationId xmlns:a16="http://schemas.microsoft.com/office/drawing/2014/main" xmlns="" id="{B802CC74-440A-9796-8D01-32DD65A95793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rgbClr val="FFB3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Google Shape;2019;p61">
              <a:extLst>
                <a:ext uri="{FF2B5EF4-FFF2-40B4-BE49-F238E27FC236}">
                  <a16:creationId xmlns:a16="http://schemas.microsoft.com/office/drawing/2014/main" xmlns="" id="{6E95F0A8-8005-A5AF-5B95-401B3A54B301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Google Shape;2020;p61">
              <a:extLst>
                <a:ext uri="{FF2B5EF4-FFF2-40B4-BE49-F238E27FC236}">
                  <a16:creationId xmlns:a16="http://schemas.microsoft.com/office/drawing/2014/main" xmlns="" id="{D4D511B5-06EF-0738-BBAF-B707C307427E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Google Shape;2021;p61">
              <a:extLst>
                <a:ext uri="{FF2B5EF4-FFF2-40B4-BE49-F238E27FC236}">
                  <a16:creationId xmlns:a16="http://schemas.microsoft.com/office/drawing/2014/main" xmlns="" id="{23308FE2-DCB7-20EC-6875-050CB51CA9B0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Google Shape;2022;p61">
              <a:extLst>
                <a:ext uri="{FF2B5EF4-FFF2-40B4-BE49-F238E27FC236}">
                  <a16:creationId xmlns:a16="http://schemas.microsoft.com/office/drawing/2014/main" xmlns="" id="{50B6EC93-1E57-0162-D458-0E9A2856C3AD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Google Shape;2023;p61">
              <a:extLst>
                <a:ext uri="{FF2B5EF4-FFF2-40B4-BE49-F238E27FC236}">
                  <a16:creationId xmlns:a16="http://schemas.microsoft.com/office/drawing/2014/main" xmlns="" id="{592CD016-D1D8-45BE-134B-89CC4EA1B882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Google Shape;2024;p61">
              <a:extLst>
                <a:ext uri="{FF2B5EF4-FFF2-40B4-BE49-F238E27FC236}">
                  <a16:creationId xmlns:a16="http://schemas.microsoft.com/office/drawing/2014/main" xmlns="" id="{C0F02E79-B5B2-55B5-64CC-AC02986C4161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4" name="Google Shape;2004;p61">
            <a:extLst>
              <a:ext uri="{FF2B5EF4-FFF2-40B4-BE49-F238E27FC236}">
                <a16:creationId xmlns:a16="http://schemas.microsoft.com/office/drawing/2014/main" xmlns="" id="{96B6A448-715D-ADE7-20AC-7329D29438FE}"/>
              </a:ext>
            </a:extLst>
          </p:cNvPr>
          <p:cNvGrpSpPr/>
          <p:nvPr/>
        </p:nvGrpSpPr>
        <p:grpSpPr>
          <a:xfrm rot="4273014">
            <a:off x="8188410" y="257686"/>
            <a:ext cx="514438" cy="520449"/>
            <a:chOff x="4052860" y="1366510"/>
            <a:chExt cx="218208" cy="220767"/>
          </a:xfrm>
        </p:grpSpPr>
        <p:sp>
          <p:nvSpPr>
            <p:cNvPr id="155" name="Google Shape;2005;p61">
              <a:extLst>
                <a:ext uri="{FF2B5EF4-FFF2-40B4-BE49-F238E27FC236}">
                  <a16:creationId xmlns:a16="http://schemas.microsoft.com/office/drawing/2014/main" xmlns="" id="{91784B27-82E4-5F9C-24A9-CB54B9780FE7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Google Shape;2006;p61">
              <a:extLst>
                <a:ext uri="{FF2B5EF4-FFF2-40B4-BE49-F238E27FC236}">
                  <a16:creationId xmlns:a16="http://schemas.microsoft.com/office/drawing/2014/main" xmlns="" id="{2C8EC997-79D8-81DD-9341-26FEDE0F0254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Google Shape;2007;p61">
              <a:extLst>
                <a:ext uri="{FF2B5EF4-FFF2-40B4-BE49-F238E27FC236}">
                  <a16:creationId xmlns:a16="http://schemas.microsoft.com/office/drawing/2014/main" xmlns="" id="{0C84284D-6A35-B501-436B-8B2E4FCCD57E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Google Shape;2008;p61">
              <a:extLst>
                <a:ext uri="{FF2B5EF4-FFF2-40B4-BE49-F238E27FC236}">
                  <a16:creationId xmlns:a16="http://schemas.microsoft.com/office/drawing/2014/main" xmlns="" id="{1479341C-0C13-A784-4EB0-0A7B8C678F57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Google Shape;2009;p61">
              <a:extLst>
                <a:ext uri="{FF2B5EF4-FFF2-40B4-BE49-F238E27FC236}">
                  <a16:creationId xmlns:a16="http://schemas.microsoft.com/office/drawing/2014/main" xmlns="" id="{26B5A830-A755-1C64-03D3-2DB89B815EAC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Google Shape;2010;p61">
              <a:extLst>
                <a:ext uri="{FF2B5EF4-FFF2-40B4-BE49-F238E27FC236}">
                  <a16:creationId xmlns:a16="http://schemas.microsoft.com/office/drawing/2014/main" xmlns="" id="{D16A1248-B32E-0A28-3A56-20324D508FC8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Google Shape;2011;p61">
              <a:extLst>
                <a:ext uri="{FF2B5EF4-FFF2-40B4-BE49-F238E27FC236}">
                  <a16:creationId xmlns:a16="http://schemas.microsoft.com/office/drawing/2014/main" xmlns="" id="{9C1DAFC4-13F2-98CA-4162-9FB67C9CAE93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Google Shape;2012;p61">
              <a:extLst>
                <a:ext uri="{FF2B5EF4-FFF2-40B4-BE49-F238E27FC236}">
                  <a16:creationId xmlns:a16="http://schemas.microsoft.com/office/drawing/2014/main" xmlns="" id="{3406C121-799C-53CA-02AD-18F1E078BFD4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Google Shape;2013;p61">
              <a:extLst>
                <a:ext uri="{FF2B5EF4-FFF2-40B4-BE49-F238E27FC236}">
                  <a16:creationId xmlns:a16="http://schemas.microsoft.com/office/drawing/2014/main" xmlns="" id="{8C12A191-F8DC-987C-68DA-53B9D72E06DA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Google Shape;2014;p61">
              <a:extLst>
                <a:ext uri="{FF2B5EF4-FFF2-40B4-BE49-F238E27FC236}">
                  <a16:creationId xmlns:a16="http://schemas.microsoft.com/office/drawing/2014/main" xmlns="" id="{DEC7E86D-1344-F5CC-E222-F268FA619902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Google Shape;2015;p61">
              <a:extLst>
                <a:ext uri="{FF2B5EF4-FFF2-40B4-BE49-F238E27FC236}">
                  <a16:creationId xmlns:a16="http://schemas.microsoft.com/office/drawing/2014/main" xmlns="" id="{A733C267-93A8-1179-A7C4-1E653C1FAFA1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Google Shape;2016;p61">
              <a:extLst>
                <a:ext uri="{FF2B5EF4-FFF2-40B4-BE49-F238E27FC236}">
                  <a16:creationId xmlns:a16="http://schemas.microsoft.com/office/drawing/2014/main" xmlns="" id="{A4B52544-F719-DCF0-B567-48EB38048CBF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Google Shape;2017;p61">
              <a:extLst>
                <a:ext uri="{FF2B5EF4-FFF2-40B4-BE49-F238E27FC236}">
                  <a16:creationId xmlns:a16="http://schemas.microsoft.com/office/drawing/2014/main" xmlns="" id="{465AEAF1-09B4-6006-7363-EA37DCCF9B52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Google Shape;2018;p61">
              <a:extLst>
                <a:ext uri="{FF2B5EF4-FFF2-40B4-BE49-F238E27FC236}">
                  <a16:creationId xmlns:a16="http://schemas.microsoft.com/office/drawing/2014/main" xmlns="" id="{65A0B4B8-1AFC-D18E-C2BC-0EC66F592202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rgbClr val="FFB3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Google Shape;2019;p61">
              <a:extLst>
                <a:ext uri="{FF2B5EF4-FFF2-40B4-BE49-F238E27FC236}">
                  <a16:creationId xmlns:a16="http://schemas.microsoft.com/office/drawing/2014/main" xmlns="" id="{EB0F14B9-6591-57CA-0A00-1015F2C36461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Google Shape;2020;p61">
              <a:extLst>
                <a:ext uri="{FF2B5EF4-FFF2-40B4-BE49-F238E27FC236}">
                  <a16:creationId xmlns:a16="http://schemas.microsoft.com/office/drawing/2014/main" xmlns="" id="{93FD2C34-B1F9-BA8D-A035-25DC42F99FD4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Google Shape;2021;p61">
              <a:extLst>
                <a:ext uri="{FF2B5EF4-FFF2-40B4-BE49-F238E27FC236}">
                  <a16:creationId xmlns:a16="http://schemas.microsoft.com/office/drawing/2014/main" xmlns="" id="{CEF51223-4BC4-2720-440E-BA6B58BB83CA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Google Shape;2022;p61">
              <a:extLst>
                <a:ext uri="{FF2B5EF4-FFF2-40B4-BE49-F238E27FC236}">
                  <a16:creationId xmlns:a16="http://schemas.microsoft.com/office/drawing/2014/main" xmlns="" id="{811A657E-E5F7-7807-6CC0-1DF3E3F84A96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Google Shape;2023;p61">
              <a:extLst>
                <a:ext uri="{FF2B5EF4-FFF2-40B4-BE49-F238E27FC236}">
                  <a16:creationId xmlns:a16="http://schemas.microsoft.com/office/drawing/2014/main" xmlns="" id="{A60FB856-D294-AB9F-0162-49C499181ABF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Google Shape;2024;p61">
              <a:extLst>
                <a:ext uri="{FF2B5EF4-FFF2-40B4-BE49-F238E27FC236}">
                  <a16:creationId xmlns:a16="http://schemas.microsoft.com/office/drawing/2014/main" xmlns="" id="{9548B2ED-0739-8002-0675-4B063788EAEF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8" name="Google Shape;848;p51">
            <a:extLst>
              <a:ext uri="{FF2B5EF4-FFF2-40B4-BE49-F238E27FC236}">
                <a16:creationId xmlns:a16="http://schemas.microsoft.com/office/drawing/2014/main" xmlns="" id="{788B95C4-AEE0-7D48-3D1A-A1C017676A83}"/>
              </a:ext>
            </a:extLst>
          </p:cNvPr>
          <p:cNvGrpSpPr/>
          <p:nvPr/>
        </p:nvGrpSpPr>
        <p:grpSpPr>
          <a:xfrm>
            <a:off x="7469527" y="4001300"/>
            <a:ext cx="1117875" cy="1199255"/>
            <a:chOff x="7496052" y="4001300"/>
            <a:chExt cx="1117875" cy="1199255"/>
          </a:xfrm>
        </p:grpSpPr>
        <p:sp>
          <p:nvSpPr>
            <p:cNvPr id="179" name="Google Shape;849;p51">
              <a:extLst>
                <a:ext uri="{FF2B5EF4-FFF2-40B4-BE49-F238E27FC236}">
                  <a16:creationId xmlns:a16="http://schemas.microsoft.com/office/drawing/2014/main" xmlns="" id="{F1214F07-8DC8-2BD9-10A0-6FEF5E60BDDD}"/>
                </a:ext>
              </a:extLst>
            </p:cNvPr>
            <p:cNvSpPr/>
            <p:nvPr/>
          </p:nvSpPr>
          <p:spPr>
            <a:xfrm flipH="1">
              <a:off x="8177173" y="4918177"/>
              <a:ext cx="199652" cy="103403"/>
            </a:xfrm>
            <a:custGeom>
              <a:avLst/>
              <a:gdLst/>
              <a:ahLst/>
              <a:cxnLst/>
              <a:rect l="l" t="t" r="r" b="b"/>
              <a:pathLst>
                <a:path w="1786" h="925" extrusionOk="0">
                  <a:moveTo>
                    <a:pt x="361" y="1"/>
                  </a:moveTo>
                  <a:cubicBezTo>
                    <a:pt x="288" y="1"/>
                    <a:pt x="233" y="26"/>
                    <a:pt x="201" y="84"/>
                  </a:cubicBezTo>
                  <a:cubicBezTo>
                    <a:pt x="1" y="455"/>
                    <a:pt x="1511" y="925"/>
                    <a:pt x="1729" y="925"/>
                  </a:cubicBezTo>
                  <a:cubicBezTo>
                    <a:pt x="1743" y="925"/>
                    <a:pt x="1752" y="922"/>
                    <a:pt x="1754" y="918"/>
                  </a:cubicBezTo>
                  <a:cubicBezTo>
                    <a:pt x="1785" y="859"/>
                    <a:pt x="786" y="1"/>
                    <a:pt x="361" y="1"/>
                  </a:cubicBezTo>
                  <a:close/>
                </a:path>
              </a:pathLst>
            </a:custGeom>
            <a:solidFill>
              <a:srgbClr val="B0B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Google Shape;850;p51">
              <a:extLst>
                <a:ext uri="{FF2B5EF4-FFF2-40B4-BE49-F238E27FC236}">
                  <a16:creationId xmlns:a16="http://schemas.microsoft.com/office/drawing/2014/main" xmlns="" id="{85D0D769-E558-12E1-17C4-786CDD9A4E8D}"/>
                </a:ext>
              </a:extLst>
            </p:cNvPr>
            <p:cNvSpPr/>
            <p:nvPr/>
          </p:nvSpPr>
          <p:spPr>
            <a:xfrm flipH="1">
              <a:off x="8142966" y="4950036"/>
              <a:ext cx="163992" cy="92448"/>
            </a:xfrm>
            <a:custGeom>
              <a:avLst/>
              <a:gdLst/>
              <a:ahLst/>
              <a:cxnLst/>
              <a:rect l="l" t="t" r="r" b="b"/>
              <a:pathLst>
                <a:path w="1467" h="827" extrusionOk="0">
                  <a:moveTo>
                    <a:pt x="14" y="1"/>
                  </a:moveTo>
                  <a:cubicBezTo>
                    <a:pt x="13" y="1"/>
                    <a:pt x="12" y="1"/>
                    <a:pt x="12" y="2"/>
                  </a:cubicBezTo>
                  <a:cubicBezTo>
                    <a:pt x="1" y="20"/>
                    <a:pt x="317" y="216"/>
                    <a:pt x="716" y="441"/>
                  </a:cubicBezTo>
                  <a:cubicBezTo>
                    <a:pt x="1099" y="660"/>
                    <a:pt x="1422" y="826"/>
                    <a:pt x="1453" y="826"/>
                  </a:cubicBezTo>
                  <a:cubicBezTo>
                    <a:pt x="1455" y="826"/>
                    <a:pt x="1456" y="826"/>
                    <a:pt x="1456" y="825"/>
                  </a:cubicBezTo>
                  <a:cubicBezTo>
                    <a:pt x="1467" y="807"/>
                    <a:pt x="1147" y="611"/>
                    <a:pt x="748" y="383"/>
                  </a:cubicBezTo>
                  <a:cubicBezTo>
                    <a:pt x="365" y="167"/>
                    <a:pt x="45" y="1"/>
                    <a:pt x="1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Google Shape;851;p51">
              <a:extLst>
                <a:ext uri="{FF2B5EF4-FFF2-40B4-BE49-F238E27FC236}">
                  <a16:creationId xmlns:a16="http://schemas.microsoft.com/office/drawing/2014/main" xmlns="" id="{9F7E8F61-E2E6-A5A8-55B7-5C1C9D6C0386}"/>
                </a:ext>
              </a:extLst>
            </p:cNvPr>
            <p:cNvSpPr/>
            <p:nvPr/>
          </p:nvSpPr>
          <p:spPr>
            <a:xfrm flipH="1">
              <a:off x="8135588" y="4559564"/>
              <a:ext cx="183443" cy="640990"/>
            </a:xfrm>
            <a:custGeom>
              <a:avLst/>
              <a:gdLst/>
              <a:ahLst/>
              <a:cxnLst/>
              <a:rect l="l" t="t" r="r" b="b"/>
              <a:pathLst>
                <a:path w="1641" h="5734" extrusionOk="0">
                  <a:moveTo>
                    <a:pt x="80" y="1"/>
                  </a:moveTo>
                  <a:lnTo>
                    <a:pt x="0" y="66"/>
                  </a:lnTo>
                  <a:cubicBezTo>
                    <a:pt x="138" y="266"/>
                    <a:pt x="254" y="480"/>
                    <a:pt x="352" y="701"/>
                  </a:cubicBezTo>
                  <a:cubicBezTo>
                    <a:pt x="450" y="926"/>
                    <a:pt x="541" y="1155"/>
                    <a:pt x="617" y="1387"/>
                  </a:cubicBezTo>
                  <a:cubicBezTo>
                    <a:pt x="766" y="1851"/>
                    <a:pt x="878" y="2330"/>
                    <a:pt x="954" y="2813"/>
                  </a:cubicBezTo>
                  <a:cubicBezTo>
                    <a:pt x="1031" y="3295"/>
                    <a:pt x="1085" y="3781"/>
                    <a:pt x="1110" y="4268"/>
                  </a:cubicBezTo>
                  <a:cubicBezTo>
                    <a:pt x="1121" y="4514"/>
                    <a:pt x="1125" y="4757"/>
                    <a:pt x="1132" y="5001"/>
                  </a:cubicBezTo>
                  <a:lnTo>
                    <a:pt x="1121" y="5733"/>
                  </a:lnTo>
                  <a:lnTo>
                    <a:pt x="1640" y="5733"/>
                  </a:lnTo>
                  <a:lnTo>
                    <a:pt x="1600" y="4982"/>
                  </a:lnTo>
                  <a:cubicBezTo>
                    <a:pt x="1575" y="4732"/>
                    <a:pt x="1553" y="4482"/>
                    <a:pt x="1524" y="4231"/>
                  </a:cubicBezTo>
                  <a:cubicBezTo>
                    <a:pt x="1462" y="3734"/>
                    <a:pt x="1375" y="3241"/>
                    <a:pt x="1259" y="2751"/>
                  </a:cubicBezTo>
                  <a:cubicBezTo>
                    <a:pt x="1147" y="2261"/>
                    <a:pt x="994" y="1782"/>
                    <a:pt x="809" y="1314"/>
                  </a:cubicBezTo>
                  <a:cubicBezTo>
                    <a:pt x="715" y="1082"/>
                    <a:pt x="610" y="857"/>
                    <a:pt x="494" y="636"/>
                  </a:cubicBezTo>
                  <a:cubicBezTo>
                    <a:pt x="377" y="411"/>
                    <a:pt x="236" y="197"/>
                    <a:pt x="80" y="1"/>
                  </a:cubicBezTo>
                  <a:close/>
                </a:path>
              </a:pathLst>
            </a:custGeom>
            <a:solidFill>
              <a:srgbClr val="769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Google Shape;852;p51">
              <a:extLst>
                <a:ext uri="{FF2B5EF4-FFF2-40B4-BE49-F238E27FC236}">
                  <a16:creationId xmlns:a16="http://schemas.microsoft.com/office/drawing/2014/main" xmlns="" id="{E704E643-1A1D-8EEB-7F5E-5F2386A23A2B}"/>
                </a:ext>
              </a:extLst>
            </p:cNvPr>
            <p:cNvSpPr/>
            <p:nvPr/>
          </p:nvSpPr>
          <p:spPr>
            <a:xfrm flipH="1">
              <a:off x="8053313" y="4220850"/>
              <a:ext cx="560614" cy="585878"/>
            </a:xfrm>
            <a:custGeom>
              <a:avLst/>
              <a:gdLst/>
              <a:ahLst/>
              <a:cxnLst/>
              <a:rect l="l" t="t" r="r" b="b"/>
              <a:pathLst>
                <a:path w="5015" h="5241" extrusionOk="0">
                  <a:moveTo>
                    <a:pt x="1569" y="1"/>
                  </a:moveTo>
                  <a:cubicBezTo>
                    <a:pt x="1531" y="1"/>
                    <a:pt x="1494" y="8"/>
                    <a:pt x="1459" y="23"/>
                  </a:cubicBezTo>
                  <a:cubicBezTo>
                    <a:pt x="1183" y="143"/>
                    <a:pt x="1154" y="691"/>
                    <a:pt x="1492" y="1482"/>
                  </a:cubicBezTo>
                  <a:cubicBezTo>
                    <a:pt x="1658" y="1855"/>
                    <a:pt x="1883" y="2200"/>
                    <a:pt x="2159" y="2501"/>
                  </a:cubicBezTo>
                  <a:cubicBezTo>
                    <a:pt x="1854" y="2371"/>
                    <a:pt x="1528" y="2291"/>
                    <a:pt x="1198" y="2273"/>
                  </a:cubicBezTo>
                  <a:cubicBezTo>
                    <a:pt x="1146" y="2270"/>
                    <a:pt x="1096" y="2269"/>
                    <a:pt x="1047" y="2269"/>
                  </a:cubicBezTo>
                  <a:cubicBezTo>
                    <a:pt x="402" y="2269"/>
                    <a:pt x="25" y="2486"/>
                    <a:pt x="11" y="2766"/>
                  </a:cubicBezTo>
                  <a:cubicBezTo>
                    <a:pt x="0" y="3067"/>
                    <a:pt x="414" y="3328"/>
                    <a:pt x="1154" y="3361"/>
                  </a:cubicBezTo>
                  <a:cubicBezTo>
                    <a:pt x="1183" y="3362"/>
                    <a:pt x="1213" y="3362"/>
                    <a:pt x="1242" y="3362"/>
                  </a:cubicBezTo>
                  <a:cubicBezTo>
                    <a:pt x="1543" y="3362"/>
                    <a:pt x="1846" y="3312"/>
                    <a:pt x="2134" y="3216"/>
                  </a:cubicBezTo>
                  <a:lnTo>
                    <a:pt x="2134" y="3216"/>
                  </a:lnTo>
                  <a:cubicBezTo>
                    <a:pt x="1985" y="3444"/>
                    <a:pt x="1869" y="3695"/>
                    <a:pt x="1793" y="3960"/>
                  </a:cubicBezTo>
                  <a:cubicBezTo>
                    <a:pt x="1593" y="4671"/>
                    <a:pt x="1713" y="5150"/>
                    <a:pt x="2003" y="5230"/>
                  </a:cubicBezTo>
                  <a:cubicBezTo>
                    <a:pt x="2031" y="5237"/>
                    <a:pt x="2059" y="5241"/>
                    <a:pt x="2088" y="5241"/>
                  </a:cubicBezTo>
                  <a:cubicBezTo>
                    <a:pt x="2358" y="5241"/>
                    <a:pt x="2661" y="4900"/>
                    <a:pt x="2841" y="4254"/>
                  </a:cubicBezTo>
                  <a:cubicBezTo>
                    <a:pt x="2910" y="3985"/>
                    <a:pt x="2943" y="3706"/>
                    <a:pt x="2932" y="3430"/>
                  </a:cubicBezTo>
                  <a:lnTo>
                    <a:pt x="2932" y="3430"/>
                  </a:lnTo>
                  <a:cubicBezTo>
                    <a:pt x="3124" y="3630"/>
                    <a:pt x="3349" y="3796"/>
                    <a:pt x="3592" y="3931"/>
                  </a:cubicBezTo>
                  <a:cubicBezTo>
                    <a:pt x="3931" y="4112"/>
                    <a:pt x="4227" y="4194"/>
                    <a:pt x="4452" y="4194"/>
                  </a:cubicBezTo>
                  <a:cubicBezTo>
                    <a:pt x="4660" y="4194"/>
                    <a:pt x="4809" y="4123"/>
                    <a:pt x="4877" y="3996"/>
                  </a:cubicBezTo>
                  <a:cubicBezTo>
                    <a:pt x="5015" y="3727"/>
                    <a:pt x="4753" y="3314"/>
                    <a:pt x="4100" y="2966"/>
                  </a:cubicBezTo>
                  <a:cubicBezTo>
                    <a:pt x="3857" y="2839"/>
                    <a:pt x="3596" y="2751"/>
                    <a:pt x="3324" y="2701"/>
                  </a:cubicBezTo>
                  <a:cubicBezTo>
                    <a:pt x="3614" y="2548"/>
                    <a:pt x="3872" y="2345"/>
                    <a:pt x="4089" y="2102"/>
                  </a:cubicBezTo>
                  <a:cubicBezTo>
                    <a:pt x="4576" y="1547"/>
                    <a:pt x="4670" y="1061"/>
                    <a:pt x="4441" y="865"/>
                  </a:cubicBezTo>
                  <a:cubicBezTo>
                    <a:pt x="4380" y="810"/>
                    <a:pt x="4300" y="783"/>
                    <a:pt x="4207" y="783"/>
                  </a:cubicBezTo>
                  <a:cubicBezTo>
                    <a:pt x="3961" y="783"/>
                    <a:pt x="3619" y="978"/>
                    <a:pt x="3266" y="1384"/>
                  </a:cubicBezTo>
                  <a:cubicBezTo>
                    <a:pt x="3055" y="1638"/>
                    <a:pt x="2885" y="1924"/>
                    <a:pt x="2772" y="2236"/>
                  </a:cubicBezTo>
                  <a:cubicBezTo>
                    <a:pt x="2743" y="1830"/>
                    <a:pt x="2649" y="1431"/>
                    <a:pt x="2493" y="1053"/>
                  </a:cubicBezTo>
                  <a:cubicBezTo>
                    <a:pt x="2198" y="362"/>
                    <a:pt x="1839" y="1"/>
                    <a:pt x="1569" y="1"/>
                  </a:cubicBezTo>
                  <a:close/>
                </a:path>
              </a:pathLst>
            </a:custGeom>
            <a:solidFill>
              <a:srgbClr val="FF9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Google Shape;853;p51">
              <a:extLst>
                <a:ext uri="{FF2B5EF4-FFF2-40B4-BE49-F238E27FC236}">
                  <a16:creationId xmlns:a16="http://schemas.microsoft.com/office/drawing/2014/main" xmlns="" id="{BC20A906-4EF0-44E5-ABC1-468E6A1A8981}"/>
                </a:ext>
              </a:extLst>
            </p:cNvPr>
            <p:cNvSpPr/>
            <p:nvPr/>
          </p:nvSpPr>
          <p:spPr>
            <a:xfrm flipH="1">
              <a:off x="8135253" y="4539778"/>
              <a:ext cx="171258" cy="92560"/>
            </a:xfrm>
            <a:custGeom>
              <a:avLst/>
              <a:gdLst/>
              <a:ahLst/>
              <a:cxnLst/>
              <a:rect l="l" t="t" r="r" b="b"/>
              <a:pathLst>
                <a:path w="1532" h="828" extrusionOk="0">
                  <a:moveTo>
                    <a:pt x="1" y="0"/>
                  </a:moveTo>
                  <a:cubicBezTo>
                    <a:pt x="106" y="105"/>
                    <a:pt x="222" y="200"/>
                    <a:pt x="345" y="283"/>
                  </a:cubicBezTo>
                  <a:cubicBezTo>
                    <a:pt x="585" y="446"/>
                    <a:pt x="839" y="584"/>
                    <a:pt x="1111" y="697"/>
                  </a:cubicBezTo>
                  <a:cubicBezTo>
                    <a:pt x="1245" y="751"/>
                    <a:pt x="1387" y="798"/>
                    <a:pt x="1532" y="827"/>
                  </a:cubicBezTo>
                  <a:cubicBezTo>
                    <a:pt x="1426" y="722"/>
                    <a:pt x="1314" y="628"/>
                    <a:pt x="1191" y="544"/>
                  </a:cubicBezTo>
                  <a:cubicBezTo>
                    <a:pt x="1071" y="465"/>
                    <a:pt x="948" y="388"/>
                    <a:pt x="821" y="319"/>
                  </a:cubicBezTo>
                  <a:cubicBezTo>
                    <a:pt x="690" y="250"/>
                    <a:pt x="559" y="189"/>
                    <a:pt x="425" y="134"/>
                  </a:cubicBezTo>
                  <a:cubicBezTo>
                    <a:pt x="287" y="76"/>
                    <a:pt x="146" y="33"/>
                    <a:pt x="1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Google Shape;854;p51">
              <a:extLst>
                <a:ext uri="{FF2B5EF4-FFF2-40B4-BE49-F238E27FC236}">
                  <a16:creationId xmlns:a16="http://schemas.microsoft.com/office/drawing/2014/main" xmlns="" id="{A517D563-7810-1F6F-5882-49F053F798CD}"/>
                </a:ext>
              </a:extLst>
            </p:cNvPr>
            <p:cNvSpPr/>
            <p:nvPr/>
          </p:nvSpPr>
          <p:spPr>
            <a:xfrm flipH="1">
              <a:off x="8310089" y="4549503"/>
              <a:ext cx="60142" cy="185008"/>
            </a:xfrm>
            <a:custGeom>
              <a:avLst/>
              <a:gdLst/>
              <a:ahLst/>
              <a:cxnLst/>
              <a:rect l="l" t="t" r="r" b="b"/>
              <a:pathLst>
                <a:path w="538" h="1655" extrusionOk="0">
                  <a:moveTo>
                    <a:pt x="538" y="0"/>
                  </a:moveTo>
                  <a:cubicBezTo>
                    <a:pt x="454" y="124"/>
                    <a:pt x="382" y="251"/>
                    <a:pt x="324" y="388"/>
                  </a:cubicBezTo>
                  <a:cubicBezTo>
                    <a:pt x="204" y="653"/>
                    <a:pt x="113" y="933"/>
                    <a:pt x="55" y="1216"/>
                  </a:cubicBezTo>
                  <a:cubicBezTo>
                    <a:pt x="23" y="1361"/>
                    <a:pt x="5" y="1510"/>
                    <a:pt x="1" y="1655"/>
                  </a:cubicBezTo>
                  <a:cubicBezTo>
                    <a:pt x="84" y="1535"/>
                    <a:pt x="157" y="1404"/>
                    <a:pt x="215" y="1270"/>
                  </a:cubicBezTo>
                  <a:cubicBezTo>
                    <a:pt x="277" y="1136"/>
                    <a:pt x="327" y="998"/>
                    <a:pt x="375" y="860"/>
                  </a:cubicBezTo>
                  <a:cubicBezTo>
                    <a:pt x="418" y="722"/>
                    <a:pt x="454" y="581"/>
                    <a:pt x="484" y="439"/>
                  </a:cubicBezTo>
                  <a:cubicBezTo>
                    <a:pt x="516" y="294"/>
                    <a:pt x="534" y="149"/>
                    <a:pt x="538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Google Shape;855;p51">
              <a:extLst>
                <a:ext uri="{FF2B5EF4-FFF2-40B4-BE49-F238E27FC236}">
                  <a16:creationId xmlns:a16="http://schemas.microsoft.com/office/drawing/2014/main" xmlns="" id="{39D3663E-DB49-CFA3-DA1C-110B94ED0936}"/>
                </a:ext>
              </a:extLst>
            </p:cNvPr>
            <p:cNvSpPr/>
            <p:nvPr/>
          </p:nvSpPr>
          <p:spPr>
            <a:xfrm flipH="1">
              <a:off x="8319814" y="4529493"/>
              <a:ext cx="194398" cy="25935"/>
            </a:xfrm>
            <a:custGeom>
              <a:avLst/>
              <a:gdLst/>
              <a:ahLst/>
              <a:cxnLst/>
              <a:rect l="l" t="t" r="r" b="b"/>
              <a:pathLst>
                <a:path w="1739" h="232" extrusionOk="0">
                  <a:moveTo>
                    <a:pt x="658" y="0"/>
                  </a:moveTo>
                  <a:cubicBezTo>
                    <a:pt x="585" y="0"/>
                    <a:pt x="513" y="3"/>
                    <a:pt x="440" y="9"/>
                  </a:cubicBezTo>
                  <a:cubicBezTo>
                    <a:pt x="295" y="12"/>
                    <a:pt x="146" y="34"/>
                    <a:pt x="1" y="67"/>
                  </a:cubicBezTo>
                  <a:cubicBezTo>
                    <a:pt x="142" y="117"/>
                    <a:pt x="284" y="154"/>
                    <a:pt x="433" y="179"/>
                  </a:cubicBezTo>
                  <a:cubicBezTo>
                    <a:pt x="574" y="201"/>
                    <a:pt x="719" y="219"/>
                    <a:pt x="864" y="226"/>
                  </a:cubicBezTo>
                  <a:cubicBezTo>
                    <a:pt x="937" y="230"/>
                    <a:pt x="1010" y="232"/>
                    <a:pt x="1082" y="232"/>
                  </a:cubicBezTo>
                  <a:cubicBezTo>
                    <a:pt x="1155" y="232"/>
                    <a:pt x="1227" y="230"/>
                    <a:pt x="1300" y="226"/>
                  </a:cubicBezTo>
                  <a:cubicBezTo>
                    <a:pt x="1449" y="219"/>
                    <a:pt x="1597" y="201"/>
                    <a:pt x="1739" y="165"/>
                  </a:cubicBezTo>
                  <a:cubicBezTo>
                    <a:pt x="1601" y="117"/>
                    <a:pt x="1456" y="78"/>
                    <a:pt x="1311" y="56"/>
                  </a:cubicBezTo>
                  <a:cubicBezTo>
                    <a:pt x="1166" y="30"/>
                    <a:pt x="1024" y="16"/>
                    <a:pt x="879" y="9"/>
                  </a:cubicBezTo>
                  <a:cubicBezTo>
                    <a:pt x="805" y="3"/>
                    <a:pt x="731" y="0"/>
                    <a:pt x="658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Google Shape;856;p51">
              <a:extLst>
                <a:ext uri="{FF2B5EF4-FFF2-40B4-BE49-F238E27FC236}">
                  <a16:creationId xmlns:a16="http://schemas.microsoft.com/office/drawing/2014/main" xmlns="" id="{2950E1B9-A8B2-F532-72FA-8B4BA5EA6AAF}"/>
                </a:ext>
              </a:extLst>
            </p:cNvPr>
            <p:cNvSpPr/>
            <p:nvPr/>
          </p:nvSpPr>
          <p:spPr>
            <a:xfrm flipH="1">
              <a:off x="8175385" y="4397808"/>
              <a:ext cx="131909" cy="143200"/>
            </a:xfrm>
            <a:custGeom>
              <a:avLst/>
              <a:gdLst/>
              <a:ahLst/>
              <a:cxnLst/>
              <a:rect l="l" t="t" r="r" b="b"/>
              <a:pathLst>
                <a:path w="1180" h="1281" extrusionOk="0">
                  <a:moveTo>
                    <a:pt x="1180" y="0"/>
                  </a:moveTo>
                  <a:lnTo>
                    <a:pt x="1180" y="0"/>
                  </a:lnTo>
                  <a:cubicBezTo>
                    <a:pt x="1049" y="76"/>
                    <a:pt x="929" y="163"/>
                    <a:pt x="820" y="261"/>
                  </a:cubicBezTo>
                  <a:cubicBezTo>
                    <a:pt x="711" y="359"/>
                    <a:pt x="606" y="461"/>
                    <a:pt x="508" y="566"/>
                  </a:cubicBezTo>
                  <a:cubicBezTo>
                    <a:pt x="410" y="675"/>
                    <a:pt x="316" y="788"/>
                    <a:pt x="233" y="904"/>
                  </a:cubicBezTo>
                  <a:cubicBezTo>
                    <a:pt x="142" y="1023"/>
                    <a:pt x="66" y="1147"/>
                    <a:pt x="0" y="1281"/>
                  </a:cubicBezTo>
                  <a:cubicBezTo>
                    <a:pt x="127" y="1205"/>
                    <a:pt x="247" y="1118"/>
                    <a:pt x="356" y="1016"/>
                  </a:cubicBezTo>
                  <a:cubicBezTo>
                    <a:pt x="574" y="827"/>
                    <a:pt x="773" y="613"/>
                    <a:pt x="947" y="378"/>
                  </a:cubicBezTo>
                  <a:cubicBezTo>
                    <a:pt x="1034" y="258"/>
                    <a:pt x="1111" y="134"/>
                    <a:pt x="1180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Google Shape;857;p51">
              <a:extLst>
                <a:ext uri="{FF2B5EF4-FFF2-40B4-BE49-F238E27FC236}">
                  <a16:creationId xmlns:a16="http://schemas.microsoft.com/office/drawing/2014/main" xmlns="" id="{6FC0F23D-9D1F-4030-9DE3-6E3050FF640D}"/>
                </a:ext>
              </a:extLst>
            </p:cNvPr>
            <p:cNvSpPr/>
            <p:nvPr/>
          </p:nvSpPr>
          <p:spPr>
            <a:xfrm flipH="1">
              <a:off x="8318137" y="4331630"/>
              <a:ext cx="91778" cy="196411"/>
            </a:xfrm>
            <a:custGeom>
              <a:avLst/>
              <a:gdLst/>
              <a:ahLst/>
              <a:cxnLst/>
              <a:rect l="l" t="t" r="r" b="b"/>
              <a:pathLst>
                <a:path w="821" h="1757" extrusionOk="0">
                  <a:moveTo>
                    <a:pt x="0" y="1"/>
                  </a:moveTo>
                  <a:lnTo>
                    <a:pt x="0" y="1"/>
                  </a:lnTo>
                  <a:cubicBezTo>
                    <a:pt x="29" y="160"/>
                    <a:pt x="69" y="320"/>
                    <a:pt x="127" y="476"/>
                  </a:cubicBezTo>
                  <a:cubicBezTo>
                    <a:pt x="182" y="628"/>
                    <a:pt x="243" y="777"/>
                    <a:pt x="309" y="922"/>
                  </a:cubicBezTo>
                  <a:cubicBezTo>
                    <a:pt x="378" y="1071"/>
                    <a:pt x="454" y="1213"/>
                    <a:pt x="537" y="1354"/>
                  </a:cubicBezTo>
                  <a:cubicBezTo>
                    <a:pt x="621" y="1496"/>
                    <a:pt x="715" y="1630"/>
                    <a:pt x="820" y="1757"/>
                  </a:cubicBezTo>
                  <a:cubicBezTo>
                    <a:pt x="788" y="1594"/>
                    <a:pt x="744" y="1434"/>
                    <a:pt x="690" y="1282"/>
                  </a:cubicBezTo>
                  <a:cubicBezTo>
                    <a:pt x="639" y="1129"/>
                    <a:pt x="577" y="980"/>
                    <a:pt x="508" y="832"/>
                  </a:cubicBezTo>
                  <a:cubicBezTo>
                    <a:pt x="439" y="687"/>
                    <a:pt x="363" y="541"/>
                    <a:pt x="280" y="404"/>
                  </a:cubicBezTo>
                  <a:cubicBezTo>
                    <a:pt x="200" y="262"/>
                    <a:pt x="106" y="128"/>
                    <a:pt x="0" y="1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Google Shape;858;p51">
              <a:extLst>
                <a:ext uri="{FF2B5EF4-FFF2-40B4-BE49-F238E27FC236}">
                  <a16:creationId xmlns:a16="http://schemas.microsoft.com/office/drawing/2014/main" xmlns="" id="{BDBB50F8-2F26-938C-F002-9937AA6CB197}"/>
                </a:ext>
              </a:extLst>
            </p:cNvPr>
            <p:cNvSpPr/>
            <p:nvPr/>
          </p:nvSpPr>
          <p:spPr>
            <a:xfrm flipH="1">
              <a:off x="8276776" y="4513731"/>
              <a:ext cx="74339" cy="57459"/>
            </a:xfrm>
            <a:custGeom>
              <a:avLst/>
              <a:gdLst/>
              <a:ahLst/>
              <a:cxnLst/>
              <a:rect l="l" t="t" r="r" b="b"/>
              <a:pathLst>
                <a:path w="665" h="514" extrusionOk="0">
                  <a:moveTo>
                    <a:pt x="395" y="0"/>
                  </a:moveTo>
                  <a:cubicBezTo>
                    <a:pt x="389" y="0"/>
                    <a:pt x="384" y="0"/>
                    <a:pt x="378" y="1"/>
                  </a:cubicBezTo>
                  <a:cubicBezTo>
                    <a:pt x="327" y="1"/>
                    <a:pt x="280" y="12"/>
                    <a:pt x="233" y="30"/>
                  </a:cubicBezTo>
                  <a:cubicBezTo>
                    <a:pt x="80" y="99"/>
                    <a:pt x="0" y="251"/>
                    <a:pt x="51" y="378"/>
                  </a:cubicBezTo>
                  <a:cubicBezTo>
                    <a:pt x="92" y="460"/>
                    <a:pt x="178" y="513"/>
                    <a:pt x="270" y="513"/>
                  </a:cubicBezTo>
                  <a:cubicBezTo>
                    <a:pt x="275" y="513"/>
                    <a:pt x="281" y="513"/>
                    <a:pt x="287" y="512"/>
                  </a:cubicBezTo>
                  <a:lnTo>
                    <a:pt x="283" y="512"/>
                  </a:lnTo>
                  <a:cubicBezTo>
                    <a:pt x="334" y="512"/>
                    <a:pt x="381" y="502"/>
                    <a:pt x="429" y="483"/>
                  </a:cubicBezTo>
                  <a:cubicBezTo>
                    <a:pt x="581" y="418"/>
                    <a:pt x="664" y="262"/>
                    <a:pt x="610" y="139"/>
                  </a:cubicBezTo>
                  <a:cubicBezTo>
                    <a:pt x="569" y="53"/>
                    <a:pt x="486" y="0"/>
                    <a:pt x="395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Google Shape;859;p51">
              <a:extLst>
                <a:ext uri="{FF2B5EF4-FFF2-40B4-BE49-F238E27FC236}">
                  <a16:creationId xmlns:a16="http://schemas.microsoft.com/office/drawing/2014/main" xmlns="" id="{98AAF9AD-D0F3-1F77-9334-26689844F6C1}"/>
                </a:ext>
              </a:extLst>
            </p:cNvPr>
            <p:cNvSpPr/>
            <p:nvPr/>
          </p:nvSpPr>
          <p:spPr>
            <a:xfrm flipH="1">
              <a:off x="8271075" y="4508925"/>
              <a:ext cx="82052" cy="67072"/>
            </a:xfrm>
            <a:custGeom>
              <a:avLst/>
              <a:gdLst/>
              <a:ahLst/>
              <a:cxnLst/>
              <a:rect l="l" t="t" r="r" b="b"/>
              <a:pathLst>
                <a:path w="734" h="600" extrusionOk="0">
                  <a:moveTo>
                    <a:pt x="417" y="87"/>
                  </a:moveTo>
                  <a:cubicBezTo>
                    <a:pt x="490" y="87"/>
                    <a:pt x="558" y="129"/>
                    <a:pt x="592" y="196"/>
                  </a:cubicBezTo>
                  <a:cubicBezTo>
                    <a:pt x="635" y="298"/>
                    <a:pt x="563" y="428"/>
                    <a:pt x="432" y="487"/>
                  </a:cubicBezTo>
                  <a:cubicBezTo>
                    <a:pt x="389" y="501"/>
                    <a:pt x="349" y="512"/>
                    <a:pt x="305" y="512"/>
                  </a:cubicBezTo>
                  <a:cubicBezTo>
                    <a:pt x="299" y="512"/>
                    <a:pt x="293" y="513"/>
                    <a:pt x="287" y="513"/>
                  </a:cubicBezTo>
                  <a:cubicBezTo>
                    <a:pt x="211" y="513"/>
                    <a:pt x="143" y="470"/>
                    <a:pt x="109" y="403"/>
                  </a:cubicBezTo>
                  <a:cubicBezTo>
                    <a:pt x="66" y="301"/>
                    <a:pt x="138" y="171"/>
                    <a:pt x="272" y="113"/>
                  </a:cubicBezTo>
                  <a:cubicBezTo>
                    <a:pt x="312" y="98"/>
                    <a:pt x="352" y="87"/>
                    <a:pt x="399" y="87"/>
                  </a:cubicBezTo>
                  <a:cubicBezTo>
                    <a:pt x="405" y="87"/>
                    <a:pt x="411" y="87"/>
                    <a:pt x="417" y="87"/>
                  </a:cubicBezTo>
                  <a:close/>
                  <a:moveTo>
                    <a:pt x="406" y="0"/>
                  </a:moveTo>
                  <a:cubicBezTo>
                    <a:pt x="402" y="0"/>
                    <a:pt x="399" y="0"/>
                    <a:pt x="396" y="0"/>
                  </a:cubicBezTo>
                  <a:lnTo>
                    <a:pt x="399" y="0"/>
                  </a:lnTo>
                  <a:cubicBezTo>
                    <a:pt x="341" y="0"/>
                    <a:pt x="287" y="11"/>
                    <a:pt x="236" y="33"/>
                  </a:cubicBezTo>
                  <a:cubicBezTo>
                    <a:pt x="156" y="66"/>
                    <a:pt x="91" y="124"/>
                    <a:pt x="48" y="200"/>
                  </a:cubicBezTo>
                  <a:cubicBezTo>
                    <a:pt x="8" y="272"/>
                    <a:pt x="0" y="360"/>
                    <a:pt x="29" y="436"/>
                  </a:cubicBezTo>
                  <a:cubicBezTo>
                    <a:pt x="78" y="536"/>
                    <a:pt x="178" y="600"/>
                    <a:pt x="284" y="600"/>
                  </a:cubicBezTo>
                  <a:cubicBezTo>
                    <a:pt x="290" y="600"/>
                    <a:pt x="296" y="599"/>
                    <a:pt x="301" y="599"/>
                  </a:cubicBezTo>
                  <a:cubicBezTo>
                    <a:pt x="356" y="599"/>
                    <a:pt x="414" y="588"/>
                    <a:pt x="461" y="566"/>
                  </a:cubicBezTo>
                  <a:cubicBezTo>
                    <a:pt x="639" y="490"/>
                    <a:pt x="733" y="309"/>
                    <a:pt x="668" y="164"/>
                  </a:cubicBezTo>
                  <a:cubicBezTo>
                    <a:pt x="622" y="61"/>
                    <a:pt x="518" y="0"/>
                    <a:pt x="406" y="0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Google Shape;860;p51">
              <a:extLst>
                <a:ext uri="{FF2B5EF4-FFF2-40B4-BE49-F238E27FC236}">
                  <a16:creationId xmlns:a16="http://schemas.microsoft.com/office/drawing/2014/main" xmlns="" id="{3B095E4B-A1CD-0695-4C85-D64D4E73C33B}"/>
                </a:ext>
              </a:extLst>
            </p:cNvPr>
            <p:cNvSpPr/>
            <p:nvPr/>
          </p:nvSpPr>
          <p:spPr>
            <a:xfrm flipH="1">
              <a:off x="7811852" y="4703210"/>
              <a:ext cx="199652" cy="103515"/>
            </a:xfrm>
            <a:custGeom>
              <a:avLst/>
              <a:gdLst/>
              <a:ahLst/>
              <a:cxnLst/>
              <a:rect l="l" t="t" r="r" b="b"/>
              <a:pathLst>
                <a:path w="1786" h="926" extrusionOk="0">
                  <a:moveTo>
                    <a:pt x="1427" y="1"/>
                  </a:moveTo>
                  <a:cubicBezTo>
                    <a:pt x="1003" y="1"/>
                    <a:pt x="1" y="859"/>
                    <a:pt x="32" y="918"/>
                  </a:cubicBezTo>
                  <a:cubicBezTo>
                    <a:pt x="35" y="923"/>
                    <a:pt x="44" y="925"/>
                    <a:pt x="60" y="925"/>
                  </a:cubicBezTo>
                  <a:cubicBezTo>
                    <a:pt x="287" y="925"/>
                    <a:pt x="1785" y="454"/>
                    <a:pt x="1585" y="84"/>
                  </a:cubicBezTo>
                  <a:cubicBezTo>
                    <a:pt x="1554" y="26"/>
                    <a:pt x="1499" y="1"/>
                    <a:pt x="1427" y="1"/>
                  </a:cubicBezTo>
                  <a:close/>
                </a:path>
              </a:pathLst>
            </a:custGeom>
            <a:solidFill>
              <a:srgbClr val="B0B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Google Shape;861;p51">
              <a:extLst>
                <a:ext uri="{FF2B5EF4-FFF2-40B4-BE49-F238E27FC236}">
                  <a16:creationId xmlns:a16="http://schemas.microsoft.com/office/drawing/2014/main" xmlns="" id="{4CE4E634-5256-B733-8B22-C6411C6BE2EC}"/>
                </a:ext>
              </a:extLst>
            </p:cNvPr>
            <p:cNvSpPr/>
            <p:nvPr/>
          </p:nvSpPr>
          <p:spPr>
            <a:xfrm flipH="1">
              <a:off x="7881719" y="4735181"/>
              <a:ext cx="163545" cy="92336"/>
            </a:xfrm>
            <a:custGeom>
              <a:avLst/>
              <a:gdLst/>
              <a:ahLst/>
              <a:cxnLst/>
              <a:rect l="l" t="t" r="r" b="b"/>
              <a:pathLst>
                <a:path w="1463" h="826" extrusionOk="0">
                  <a:moveTo>
                    <a:pt x="1449" y="0"/>
                  </a:moveTo>
                  <a:cubicBezTo>
                    <a:pt x="1418" y="0"/>
                    <a:pt x="1098" y="166"/>
                    <a:pt x="715" y="385"/>
                  </a:cubicBezTo>
                  <a:cubicBezTo>
                    <a:pt x="316" y="610"/>
                    <a:pt x="0" y="806"/>
                    <a:pt x="7" y="825"/>
                  </a:cubicBezTo>
                  <a:cubicBezTo>
                    <a:pt x="8" y="825"/>
                    <a:pt x="9" y="825"/>
                    <a:pt x="10" y="825"/>
                  </a:cubicBezTo>
                  <a:cubicBezTo>
                    <a:pt x="45" y="825"/>
                    <a:pt x="364" y="659"/>
                    <a:pt x="748" y="440"/>
                  </a:cubicBezTo>
                  <a:cubicBezTo>
                    <a:pt x="1147" y="215"/>
                    <a:pt x="1462" y="19"/>
                    <a:pt x="1451" y="1"/>
                  </a:cubicBezTo>
                  <a:cubicBezTo>
                    <a:pt x="1451" y="0"/>
                    <a:pt x="1450" y="0"/>
                    <a:pt x="144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Google Shape;862;p51">
              <a:extLst>
                <a:ext uri="{FF2B5EF4-FFF2-40B4-BE49-F238E27FC236}">
                  <a16:creationId xmlns:a16="http://schemas.microsoft.com/office/drawing/2014/main" xmlns="" id="{D2FF679E-9865-2C2A-5CE5-A607772343D3}"/>
                </a:ext>
              </a:extLst>
            </p:cNvPr>
            <p:cNvSpPr/>
            <p:nvPr/>
          </p:nvSpPr>
          <p:spPr>
            <a:xfrm flipH="1">
              <a:off x="7937389" y="4428997"/>
              <a:ext cx="98708" cy="193616"/>
            </a:xfrm>
            <a:custGeom>
              <a:avLst/>
              <a:gdLst/>
              <a:ahLst/>
              <a:cxnLst/>
              <a:rect l="l" t="t" r="r" b="b"/>
              <a:pathLst>
                <a:path w="883" h="1732" extrusionOk="0">
                  <a:moveTo>
                    <a:pt x="472" y="1"/>
                  </a:moveTo>
                  <a:cubicBezTo>
                    <a:pt x="462" y="1"/>
                    <a:pt x="452" y="2"/>
                    <a:pt x="441" y="4"/>
                  </a:cubicBezTo>
                  <a:cubicBezTo>
                    <a:pt x="0" y="94"/>
                    <a:pt x="712" y="1731"/>
                    <a:pt x="795" y="1731"/>
                  </a:cubicBezTo>
                  <a:cubicBezTo>
                    <a:pt x="795" y="1731"/>
                    <a:pt x="796" y="1731"/>
                    <a:pt x="796" y="1731"/>
                  </a:cubicBezTo>
                  <a:cubicBezTo>
                    <a:pt x="871" y="1717"/>
                    <a:pt x="883" y="1"/>
                    <a:pt x="472" y="1"/>
                  </a:cubicBezTo>
                  <a:close/>
                </a:path>
              </a:pathLst>
            </a:custGeom>
            <a:solidFill>
              <a:srgbClr val="B0B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Google Shape;863;p51">
              <a:extLst>
                <a:ext uri="{FF2B5EF4-FFF2-40B4-BE49-F238E27FC236}">
                  <a16:creationId xmlns:a16="http://schemas.microsoft.com/office/drawing/2014/main" xmlns="" id="{609C2443-71B1-FE60-7AA2-8345C3DE7D7D}"/>
                </a:ext>
              </a:extLst>
            </p:cNvPr>
            <p:cNvSpPr/>
            <p:nvPr/>
          </p:nvSpPr>
          <p:spPr>
            <a:xfrm flipH="1">
              <a:off x="7937724" y="4481313"/>
              <a:ext cx="37449" cy="182996"/>
            </a:xfrm>
            <a:custGeom>
              <a:avLst/>
              <a:gdLst/>
              <a:ahLst/>
              <a:cxnLst/>
              <a:rect l="l" t="t" r="r" b="b"/>
              <a:pathLst>
                <a:path w="335" h="1637" extrusionOk="0"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" y="4"/>
                    <a:pt x="52" y="374"/>
                    <a:pt x="135" y="824"/>
                  </a:cubicBezTo>
                  <a:cubicBezTo>
                    <a:pt x="215" y="1276"/>
                    <a:pt x="298" y="1637"/>
                    <a:pt x="316" y="1637"/>
                  </a:cubicBezTo>
                  <a:cubicBezTo>
                    <a:pt x="316" y="1637"/>
                    <a:pt x="316" y="1637"/>
                    <a:pt x="317" y="1637"/>
                  </a:cubicBezTo>
                  <a:cubicBezTo>
                    <a:pt x="335" y="1633"/>
                    <a:pt x="280" y="1267"/>
                    <a:pt x="200" y="813"/>
                  </a:cubicBezTo>
                  <a:cubicBezTo>
                    <a:pt x="117" y="366"/>
                    <a:pt x="38" y="1"/>
                    <a:pt x="1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Google Shape;864;p51">
              <a:extLst>
                <a:ext uri="{FF2B5EF4-FFF2-40B4-BE49-F238E27FC236}">
                  <a16:creationId xmlns:a16="http://schemas.microsoft.com/office/drawing/2014/main" xmlns="" id="{8F5F4A41-D131-F8F4-1B02-8E2D0FC2F13C}"/>
                </a:ext>
              </a:extLst>
            </p:cNvPr>
            <p:cNvSpPr/>
            <p:nvPr/>
          </p:nvSpPr>
          <p:spPr>
            <a:xfrm flipH="1">
              <a:off x="7751486" y="4296753"/>
              <a:ext cx="383431" cy="903802"/>
            </a:xfrm>
            <a:custGeom>
              <a:avLst/>
              <a:gdLst/>
              <a:ahLst/>
              <a:cxnLst/>
              <a:rect l="l" t="t" r="r" b="b"/>
              <a:pathLst>
                <a:path w="3430" h="8085" extrusionOk="0">
                  <a:moveTo>
                    <a:pt x="3302" y="1"/>
                  </a:moveTo>
                  <a:cubicBezTo>
                    <a:pt x="2881" y="603"/>
                    <a:pt x="2497" y="1220"/>
                    <a:pt x="2137" y="1858"/>
                  </a:cubicBezTo>
                  <a:cubicBezTo>
                    <a:pt x="1778" y="2493"/>
                    <a:pt x="1437" y="3139"/>
                    <a:pt x="1140" y="3810"/>
                  </a:cubicBezTo>
                  <a:cubicBezTo>
                    <a:pt x="842" y="4482"/>
                    <a:pt x="566" y="5167"/>
                    <a:pt x="367" y="5879"/>
                  </a:cubicBezTo>
                  <a:cubicBezTo>
                    <a:pt x="171" y="6590"/>
                    <a:pt x="26" y="7326"/>
                    <a:pt x="0" y="8084"/>
                  </a:cubicBezTo>
                  <a:lnTo>
                    <a:pt x="519" y="8084"/>
                  </a:lnTo>
                  <a:cubicBezTo>
                    <a:pt x="516" y="7388"/>
                    <a:pt x="617" y="6684"/>
                    <a:pt x="784" y="5987"/>
                  </a:cubicBezTo>
                  <a:cubicBezTo>
                    <a:pt x="951" y="5294"/>
                    <a:pt x="1183" y="4612"/>
                    <a:pt x="1448" y="3941"/>
                  </a:cubicBezTo>
                  <a:cubicBezTo>
                    <a:pt x="1713" y="3273"/>
                    <a:pt x="2021" y="2617"/>
                    <a:pt x="2351" y="1975"/>
                  </a:cubicBezTo>
                  <a:cubicBezTo>
                    <a:pt x="2685" y="1332"/>
                    <a:pt x="3041" y="697"/>
                    <a:pt x="3429" y="91"/>
                  </a:cubicBezTo>
                  <a:lnTo>
                    <a:pt x="3302" y="1"/>
                  </a:lnTo>
                  <a:close/>
                </a:path>
              </a:pathLst>
            </a:custGeom>
            <a:solidFill>
              <a:srgbClr val="769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Google Shape;865;p51">
              <a:extLst>
                <a:ext uri="{FF2B5EF4-FFF2-40B4-BE49-F238E27FC236}">
                  <a16:creationId xmlns:a16="http://schemas.microsoft.com/office/drawing/2014/main" xmlns="" id="{F64B29B1-B4F4-D34E-EE3C-759922AA41C3}"/>
                </a:ext>
              </a:extLst>
            </p:cNvPr>
            <p:cNvSpPr/>
            <p:nvPr/>
          </p:nvSpPr>
          <p:spPr>
            <a:xfrm flipH="1">
              <a:off x="7496052" y="4001300"/>
              <a:ext cx="476997" cy="499467"/>
            </a:xfrm>
            <a:custGeom>
              <a:avLst/>
              <a:gdLst/>
              <a:ahLst/>
              <a:cxnLst/>
              <a:rect l="l" t="t" r="r" b="b"/>
              <a:pathLst>
                <a:path w="4267" h="4468" extrusionOk="0">
                  <a:moveTo>
                    <a:pt x="2962" y="0"/>
                  </a:moveTo>
                  <a:cubicBezTo>
                    <a:pt x="2733" y="0"/>
                    <a:pt x="2425" y="303"/>
                    <a:pt x="2166" y="884"/>
                  </a:cubicBezTo>
                  <a:cubicBezTo>
                    <a:pt x="2028" y="1203"/>
                    <a:pt x="1945" y="1544"/>
                    <a:pt x="1912" y="1893"/>
                  </a:cubicBezTo>
                  <a:cubicBezTo>
                    <a:pt x="1821" y="1624"/>
                    <a:pt x="1680" y="1378"/>
                    <a:pt x="1502" y="1160"/>
                  </a:cubicBezTo>
                  <a:cubicBezTo>
                    <a:pt x="1204" y="806"/>
                    <a:pt x="914" y="636"/>
                    <a:pt x="703" y="636"/>
                  </a:cubicBezTo>
                  <a:cubicBezTo>
                    <a:pt x="626" y="636"/>
                    <a:pt x="560" y="658"/>
                    <a:pt x="508" y="703"/>
                  </a:cubicBezTo>
                  <a:cubicBezTo>
                    <a:pt x="312" y="870"/>
                    <a:pt x="388" y="1280"/>
                    <a:pt x="795" y="1762"/>
                  </a:cubicBezTo>
                  <a:cubicBezTo>
                    <a:pt x="980" y="1976"/>
                    <a:pt x="1201" y="2154"/>
                    <a:pt x="1451" y="2292"/>
                  </a:cubicBezTo>
                  <a:cubicBezTo>
                    <a:pt x="1223" y="2328"/>
                    <a:pt x="998" y="2401"/>
                    <a:pt x="791" y="2506"/>
                  </a:cubicBezTo>
                  <a:cubicBezTo>
                    <a:pt x="229" y="2793"/>
                    <a:pt x="0" y="3144"/>
                    <a:pt x="116" y="3373"/>
                  </a:cubicBezTo>
                  <a:cubicBezTo>
                    <a:pt x="173" y="3485"/>
                    <a:pt x="303" y="3548"/>
                    <a:pt x="487" y="3548"/>
                  </a:cubicBezTo>
                  <a:cubicBezTo>
                    <a:pt x="677" y="3548"/>
                    <a:pt x="926" y="3481"/>
                    <a:pt x="1212" y="3333"/>
                  </a:cubicBezTo>
                  <a:cubicBezTo>
                    <a:pt x="1422" y="3224"/>
                    <a:pt x="1611" y="3083"/>
                    <a:pt x="1781" y="2912"/>
                  </a:cubicBezTo>
                  <a:lnTo>
                    <a:pt x="1781" y="2912"/>
                  </a:lnTo>
                  <a:cubicBezTo>
                    <a:pt x="1767" y="3152"/>
                    <a:pt x="1789" y="3388"/>
                    <a:pt x="1847" y="3620"/>
                  </a:cubicBezTo>
                  <a:cubicBezTo>
                    <a:pt x="1995" y="4172"/>
                    <a:pt x="2246" y="4468"/>
                    <a:pt x="2479" y="4468"/>
                  </a:cubicBezTo>
                  <a:cubicBezTo>
                    <a:pt x="2503" y="4468"/>
                    <a:pt x="2527" y="4464"/>
                    <a:pt x="2551" y="4458"/>
                  </a:cubicBezTo>
                  <a:cubicBezTo>
                    <a:pt x="2801" y="4393"/>
                    <a:pt x="2906" y="3986"/>
                    <a:pt x="2747" y="3377"/>
                  </a:cubicBezTo>
                  <a:cubicBezTo>
                    <a:pt x="2685" y="3152"/>
                    <a:pt x="2587" y="2938"/>
                    <a:pt x="2464" y="2738"/>
                  </a:cubicBezTo>
                  <a:lnTo>
                    <a:pt x="2464" y="2738"/>
                  </a:lnTo>
                  <a:cubicBezTo>
                    <a:pt x="2715" y="2825"/>
                    <a:pt x="2979" y="2869"/>
                    <a:pt x="3248" y="2869"/>
                  </a:cubicBezTo>
                  <a:cubicBezTo>
                    <a:pt x="3258" y="2869"/>
                    <a:pt x="3269" y="2869"/>
                    <a:pt x="3280" y="2869"/>
                  </a:cubicBezTo>
                  <a:cubicBezTo>
                    <a:pt x="3911" y="2854"/>
                    <a:pt x="4267" y="2633"/>
                    <a:pt x="4260" y="2375"/>
                  </a:cubicBezTo>
                  <a:cubicBezTo>
                    <a:pt x="4253" y="2129"/>
                    <a:pt x="3917" y="1939"/>
                    <a:pt x="3335" y="1939"/>
                  </a:cubicBezTo>
                  <a:cubicBezTo>
                    <a:pt x="3308" y="1939"/>
                    <a:pt x="3282" y="1939"/>
                    <a:pt x="3255" y="1940"/>
                  </a:cubicBezTo>
                  <a:cubicBezTo>
                    <a:pt x="2972" y="1954"/>
                    <a:pt x="2696" y="2016"/>
                    <a:pt x="2435" y="2125"/>
                  </a:cubicBezTo>
                  <a:cubicBezTo>
                    <a:pt x="2674" y="1871"/>
                    <a:pt x="2870" y="1581"/>
                    <a:pt x="3015" y="1265"/>
                  </a:cubicBezTo>
                  <a:cubicBezTo>
                    <a:pt x="3313" y="594"/>
                    <a:pt x="3294" y="126"/>
                    <a:pt x="3059" y="21"/>
                  </a:cubicBezTo>
                  <a:cubicBezTo>
                    <a:pt x="3028" y="7"/>
                    <a:pt x="2996" y="0"/>
                    <a:pt x="2962" y="0"/>
                  </a:cubicBezTo>
                  <a:close/>
                </a:path>
              </a:pathLst>
            </a:custGeom>
            <a:solidFill>
              <a:srgbClr val="FF9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Google Shape;866;p51">
              <a:extLst>
                <a:ext uri="{FF2B5EF4-FFF2-40B4-BE49-F238E27FC236}">
                  <a16:creationId xmlns:a16="http://schemas.microsoft.com/office/drawing/2014/main" xmlns="" id="{FFC609F7-B622-46E6-6210-11F6E36304FF}"/>
                </a:ext>
              </a:extLst>
            </p:cNvPr>
            <p:cNvSpPr/>
            <p:nvPr/>
          </p:nvSpPr>
          <p:spPr>
            <a:xfrm flipH="1">
              <a:off x="7703641" y="4277302"/>
              <a:ext cx="42367" cy="160750"/>
            </a:xfrm>
            <a:custGeom>
              <a:avLst/>
              <a:gdLst/>
              <a:ahLst/>
              <a:cxnLst/>
              <a:rect l="l" t="t" r="r" b="b"/>
              <a:pathLst>
                <a:path w="379" h="1438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28"/>
                    <a:pt x="8" y="255"/>
                    <a:pt x="26" y="378"/>
                  </a:cubicBezTo>
                  <a:cubicBezTo>
                    <a:pt x="44" y="501"/>
                    <a:pt x="70" y="625"/>
                    <a:pt x="99" y="741"/>
                  </a:cubicBezTo>
                  <a:cubicBezTo>
                    <a:pt x="131" y="864"/>
                    <a:pt x="168" y="980"/>
                    <a:pt x="211" y="1096"/>
                  </a:cubicBezTo>
                  <a:cubicBezTo>
                    <a:pt x="255" y="1216"/>
                    <a:pt x="309" y="1329"/>
                    <a:pt x="375" y="1437"/>
                  </a:cubicBezTo>
                  <a:cubicBezTo>
                    <a:pt x="378" y="1310"/>
                    <a:pt x="371" y="1187"/>
                    <a:pt x="353" y="1060"/>
                  </a:cubicBezTo>
                  <a:cubicBezTo>
                    <a:pt x="316" y="817"/>
                    <a:pt x="255" y="574"/>
                    <a:pt x="168" y="342"/>
                  </a:cubicBezTo>
                  <a:cubicBezTo>
                    <a:pt x="124" y="226"/>
                    <a:pt x="70" y="109"/>
                    <a:pt x="4" y="1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Google Shape;867;p51">
              <a:extLst>
                <a:ext uri="{FF2B5EF4-FFF2-40B4-BE49-F238E27FC236}">
                  <a16:creationId xmlns:a16="http://schemas.microsoft.com/office/drawing/2014/main" xmlns="" id="{7F91C2E1-D914-A972-F143-CDD77367DE23}"/>
                </a:ext>
              </a:extLst>
            </p:cNvPr>
            <p:cNvSpPr/>
            <p:nvPr/>
          </p:nvSpPr>
          <p:spPr>
            <a:xfrm flipH="1">
              <a:off x="7753610" y="4280544"/>
              <a:ext cx="150578" cy="69532"/>
            </a:xfrm>
            <a:custGeom>
              <a:avLst/>
              <a:gdLst/>
              <a:ahLst/>
              <a:cxnLst/>
              <a:rect l="l" t="t" r="r" b="b"/>
              <a:pathLst>
                <a:path w="1347" h="622" extrusionOk="0">
                  <a:moveTo>
                    <a:pt x="1347" y="1"/>
                  </a:moveTo>
                  <a:lnTo>
                    <a:pt x="1347" y="1"/>
                  </a:lnTo>
                  <a:cubicBezTo>
                    <a:pt x="1224" y="19"/>
                    <a:pt x="1100" y="51"/>
                    <a:pt x="980" y="91"/>
                  </a:cubicBezTo>
                  <a:cubicBezTo>
                    <a:pt x="745" y="171"/>
                    <a:pt x="520" y="273"/>
                    <a:pt x="306" y="400"/>
                  </a:cubicBezTo>
                  <a:cubicBezTo>
                    <a:pt x="197" y="465"/>
                    <a:pt x="95" y="538"/>
                    <a:pt x="1" y="621"/>
                  </a:cubicBezTo>
                  <a:cubicBezTo>
                    <a:pt x="124" y="603"/>
                    <a:pt x="248" y="574"/>
                    <a:pt x="367" y="530"/>
                  </a:cubicBezTo>
                  <a:cubicBezTo>
                    <a:pt x="483" y="494"/>
                    <a:pt x="599" y="447"/>
                    <a:pt x="712" y="396"/>
                  </a:cubicBezTo>
                  <a:cubicBezTo>
                    <a:pt x="824" y="345"/>
                    <a:pt x="933" y="287"/>
                    <a:pt x="1042" y="222"/>
                  </a:cubicBezTo>
                  <a:cubicBezTo>
                    <a:pt x="1151" y="157"/>
                    <a:pt x="1253" y="84"/>
                    <a:pt x="1347" y="1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Google Shape;868;p51">
              <a:extLst>
                <a:ext uri="{FF2B5EF4-FFF2-40B4-BE49-F238E27FC236}">
                  <a16:creationId xmlns:a16="http://schemas.microsoft.com/office/drawing/2014/main" xmlns="" id="{0BF4886C-F045-1725-6C03-6A2E6F9D0EE8}"/>
                </a:ext>
              </a:extLst>
            </p:cNvPr>
            <p:cNvSpPr/>
            <p:nvPr/>
          </p:nvSpPr>
          <p:spPr>
            <a:xfrm flipH="1">
              <a:off x="7758082" y="4145952"/>
              <a:ext cx="105863" cy="127773"/>
            </a:xfrm>
            <a:custGeom>
              <a:avLst/>
              <a:gdLst/>
              <a:ahLst/>
              <a:cxnLst/>
              <a:rect l="l" t="t" r="r" b="b"/>
              <a:pathLst>
                <a:path w="947" h="1143" extrusionOk="0">
                  <a:moveTo>
                    <a:pt x="0" y="0"/>
                  </a:moveTo>
                  <a:lnTo>
                    <a:pt x="0" y="0"/>
                  </a:lnTo>
                  <a:cubicBezTo>
                    <a:pt x="51" y="116"/>
                    <a:pt x="109" y="225"/>
                    <a:pt x="181" y="330"/>
                  </a:cubicBezTo>
                  <a:cubicBezTo>
                    <a:pt x="319" y="537"/>
                    <a:pt x="475" y="729"/>
                    <a:pt x="653" y="904"/>
                  </a:cubicBezTo>
                  <a:cubicBezTo>
                    <a:pt x="744" y="994"/>
                    <a:pt x="842" y="1074"/>
                    <a:pt x="947" y="1143"/>
                  </a:cubicBezTo>
                  <a:cubicBezTo>
                    <a:pt x="896" y="1027"/>
                    <a:pt x="835" y="914"/>
                    <a:pt x="762" y="809"/>
                  </a:cubicBezTo>
                  <a:cubicBezTo>
                    <a:pt x="697" y="708"/>
                    <a:pt x="620" y="606"/>
                    <a:pt x="544" y="512"/>
                  </a:cubicBezTo>
                  <a:cubicBezTo>
                    <a:pt x="464" y="417"/>
                    <a:pt x="381" y="327"/>
                    <a:pt x="294" y="240"/>
                  </a:cubicBezTo>
                  <a:cubicBezTo>
                    <a:pt x="203" y="149"/>
                    <a:pt x="105" y="69"/>
                    <a:pt x="0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Google Shape;869;p51">
              <a:extLst>
                <a:ext uri="{FF2B5EF4-FFF2-40B4-BE49-F238E27FC236}">
                  <a16:creationId xmlns:a16="http://schemas.microsoft.com/office/drawing/2014/main" xmlns="" id="{C1DA159D-C0C6-63C3-5ED8-8ADC7EC22CE3}"/>
                </a:ext>
              </a:extLst>
            </p:cNvPr>
            <p:cNvSpPr/>
            <p:nvPr/>
          </p:nvSpPr>
          <p:spPr>
            <a:xfrm flipH="1">
              <a:off x="7580787" y="4267129"/>
              <a:ext cx="166004" cy="20792"/>
            </a:xfrm>
            <a:custGeom>
              <a:avLst/>
              <a:gdLst/>
              <a:ahLst/>
              <a:cxnLst/>
              <a:rect l="l" t="t" r="r" b="b"/>
              <a:pathLst>
                <a:path w="1485" h="186" extrusionOk="0">
                  <a:moveTo>
                    <a:pt x="743" y="0"/>
                  </a:moveTo>
                  <a:cubicBezTo>
                    <a:pt x="618" y="0"/>
                    <a:pt x="494" y="6"/>
                    <a:pt x="371" y="19"/>
                  </a:cubicBezTo>
                  <a:cubicBezTo>
                    <a:pt x="244" y="34"/>
                    <a:pt x="120" y="55"/>
                    <a:pt x="1" y="92"/>
                  </a:cubicBezTo>
                  <a:cubicBezTo>
                    <a:pt x="120" y="128"/>
                    <a:pt x="244" y="153"/>
                    <a:pt x="371" y="164"/>
                  </a:cubicBezTo>
                  <a:cubicBezTo>
                    <a:pt x="494" y="179"/>
                    <a:pt x="617" y="186"/>
                    <a:pt x="741" y="186"/>
                  </a:cubicBezTo>
                  <a:cubicBezTo>
                    <a:pt x="868" y="186"/>
                    <a:pt x="991" y="179"/>
                    <a:pt x="1114" y="164"/>
                  </a:cubicBezTo>
                  <a:cubicBezTo>
                    <a:pt x="1238" y="153"/>
                    <a:pt x="1361" y="128"/>
                    <a:pt x="1485" y="92"/>
                  </a:cubicBezTo>
                  <a:cubicBezTo>
                    <a:pt x="1361" y="55"/>
                    <a:pt x="1238" y="30"/>
                    <a:pt x="1114" y="19"/>
                  </a:cubicBezTo>
                  <a:cubicBezTo>
                    <a:pt x="991" y="6"/>
                    <a:pt x="867" y="0"/>
                    <a:pt x="743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Google Shape;870;p51">
              <a:extLst>
                <a:ext uri="{FF2B5EF4-FFF2-40B4-BE49-F238E27FC236}">
                  <a16:creationId xmlns:a16="http://schemas.microsoft.com/office/drawing/2014/main" xmlns="" id="{C95A47E3-58C8-2B58-EE8B-A943CF5B97FE}"/>
                </a:ext>
              </a:extLst>
            </p:cNvPr>
            <p:cNvSpPr/>
            <p:nvPr/>
          </p:nvSpPr>
          <p:spPr>
            <a:xfrm flipH="1">
              <a:off x="7674912" y="4092406"/>
              <a:ext cx="70203" cy="170811"/>
            </a:xfrm>
            <a:custGeom>
              <a:avLst/>
              <a:gdLst/>
              <a:ahLst/>
              <a:cxnLst/>
              <a:rect l="l" t="t" r="r" b="b"/>
              <a:pathLst>
                <a:path w="628" h="1528" extrusionOk="0">
                  <a:moveTo>
                    <a:pt x="628" y="0"/>
                  </a:moveTo>
                  <a:lnTo>
                    <a:pt x="628" y="0"/>
                  </a:lnTo>
                  <a:cubicBezTo>
                    <a:pt x="541" y="109"/>
                    <a:pt x="468" y="229"/>
                    <a:pt x="403" y="352"/>
                  </a:cubicBezTo>
                  <a:cubicBezTo>
                    <a:pt x="338" y="475"/>
                    <a:pt x="279" y="602"/>
                    <a:pt x="229" y="729"/>
                  </a:cubicBezTo>
                  <a:cubicBezTo>
                    <a:pt x="178" y="856"/>
                    <a:pt x="131" y="987"/>
                    <a:pt x="91" y="1118"/>
                  </a:cubicBezTo>
                  <a:cubicBezTo>
                    <a:pt x="51" y="1252"/>
                    <a:pt x="22" y="1386"/>
                    <a:pt x="0" y="1528"/>
                  </a:cubicBezTo>
                  <a:cubicBezTo>
                    <a:pt x="87" y="1415"/>
                    <a:pt x="160" y="1295"/>
                    <a:pt x="225" y="1172"/>
                  </a:cubicBezTo>
                  <a:cubicBezTo>
                    <a:pt x="290" y="1049"/>
                    <a:pt x="348" y="925"/>
                    <a:pt x="399" y="798"/>
                  </a:cubicBezTo>
                  <a:cubicBezTo>
                    <a:pt x="450" y="668"/>
                    <a:pt x="497" y="541"/>
                    <a:pt x="537" y="407"/>
                  </a:cubicBezTo>
                  <a:cubicBezTo>
                    <a:pt x="577" y="272"/>
                    <a:pt x="606" y="138"/>
                    <a:pt x="628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Google Shape;871;p51">
              <a:extLst>
                <a:ext uri="{FF2B5EF4-FFF2-40B4-BE49-F238E27FC236}">
                  <a16:creationId xmlns:a16="http://schemas.microsoft.com/office/drawing/2014/main" xmlns="" id="{6CE7D1B3-458C-DF27-D2B5-5E7CACD7CD13}"/>
                </a:ext>
              </a:extLst>
            </p:cNvPr>
            <p:cNvSpPr/>
            <p:nvPr/>
          </p:nvSpPr>
          <p:spPr>
            <a:xfrm flipH="1">
              <a:off x="7721527" y="4248908"/>
              <a:ext cx="59695" cy="50528"/>
            </a:xfrm>
            <a:custGeom>
              <a:avLst/>
              <a:gdLst/>
              <a:ahLst/>
              <a:cxnLst/>
              <a:rect l="l" t="t" r="r" b="b"/>
              <a:pathLst>
                <a:path w="534" h="452" extrusionOk="0">
                  <a:moveTo>
                    <a:pt x="215" y="0"/>
                  </a:moveTo>
                  <a:cubicBezTo>
                    <a:pt x="136" y="0"/>
                    <a:pt x="60" y="44"/>
                    <a:pt x="22" y="117"/>
                  </a:cubicBezTo>
                  <a:cubicBezTo>
                    <a:pt x="0" y="175"/>
                    <a:pt x="4" y="240"/>
                    <a:pt x="36" y="295"/>
                  </a:cubicBezTo>
                  <a:cubicBezTo>
                    <a:pt x="65" y="353"/>
                    <a:pt x="116" y="396"/>
                    <a:pt x="178" y="422"/>
                  </a:cubicBezTo>
                  <a:cubicBezTo>
                    <a:pt x="218" y="440"/>
                    <a:pt x="261" y="451"/>
                    <a:pt x="309" y="451"/>
                  </a:cubicBezTo>
                  <a:cubicBezTo>
                    <a:pt x="314" y="451"/>
                    <a:pt x="320" y="451"/>
                    <a:pt x="325" y="451"/>
                  </a:cubicBezTo>
                  <a:cubicBezTo>
                    <a:pt x="403" y="451"/>
                    <a:pt x="474" y="405"/>
                    <a:pt x="508" y="334"/>
                  </a:cubicBezTo>
                  <a:cubicBezTo>
                    <a:pt x="534" y="280"/>
                    <a:pt x="530" y="215"/>
                    <a:pt x="497" y="160"/>
                  </a:cubicBezTo>
                  <a:cubicBezTo>
                    <a:pt x="465" y="102"/>
                    <a:pt x="414" y="55"/>
                    <a:pt x="356" y="30"/>
                  </a:cubicBezTo>
                  <a:cubicBezTo>
                    <a:pt x="312" y="12"/>
                    <a:pt x="269" y="1"/>
                    <a:pt x="225" y="1"/>
                  </a:cubicBezTo>
                  <a:cubicBezTo>
                    <a:pt x="222" y="1"/>
                    <a:pt x="219" y="0"/>
                    <a:pt x="215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Google Shape;872;p51">
              <a:extLst>
                <a:ext uri="{FF2B5EF4-FFF2-40B4-BE49-F238E27FC236}">
                  <a16:creationId xmlns:a16="http://schemas.microsoft.com/office/drawing/2014/main" xmlns="" id="{0952DFE1-4B25-1E5C-EA18-0644D9963A2A}"/>
                </a:ext>
              </a:extLst>
            </p:cNvPr>
            <p:cNvSpPr/>
            <p:nvPr/>
          </p:nvSpPr>
          <p:spPr>
            <a:xfrm flipH="1">
              <a:off x="7716273" y="4243989"/>
              <a:ext cx="69867" cy="60253"/>
            </a:xfrm>
            <a:custGeom>
              <a:avLst/>
              <a:gdLst/>
              <a:ahLst/>
              <a:cxnLst/>
              <a:rect l="l" t="t" r="r" b="b"/>
              <a:pathLst>
                <a:path w="625" h="539" extrusionOk="0">
                  <a:moveTo>
                    <a:pt x="263" y="88"/>
                  </a:moveTo>
                  <a:cubicBezTo>
                    <a:pt x="266" y="88"/>
                    <a:pt x="270" y="88"/>
                    <a:pt x="273" y="88"/>
                  </a:cubicBezTo>
                  <a:lnTo>
                    <a:pt x="269" y="88"/>
                  </a:lnTo>
                  <a:cubicBezTo>
                    <a:pt x="309" y="88"/>
                    <a:pt x="345" y="99"/>
                    <a:pt x="382" y="114"/>
                  </a:cubicBezTo>
                  <a:cubicBezTo>
                    <a:pt x="494" y="164"/>
                    <a:pt x="552" y="273"/>
                    <a:pt x="516" y="360"/>
                  </a:cubicBezTo>
                  <a:cubicBezTo>
                    <a:pt x="485" y="419"/>
                    <a:pt x="428" y="451"/>
                    <a:pt x="363" y="451"/>
                  </a:cubicBezTo>
                  <a:cubicBezTo>
                    <a:pt x="359" y="451"/>
                    <a:pt x="356" y="451"/>
                    <a:pt x="353" y="451"/>
                  </a:cubicBezTo>
                  <a:cubicBezTo>
                    <a:pt x="316" y="451"/>
                    <a:pt x="276" y="444"/>
                    <a:pt x="244" y="429"/>
                  </a:cubicBezTo>
                  <a:cubicBezTo>
                    <a:pt x="131" y="378"/>
                    <a:pt x="70" y="266"/>
                    <a:pt x="109" y="179"/>
                  </a:cubicBezTo>
                  <a:cubicBezTo>
                    <a:pt x="141" y="124"/>
                    <a:pt x="198" y="88"/>
                    <a:pt x="263" y="88"/>
                  </a:cubicBezTo>
                  <a:close/>
                  <a:moveTo>
                    <a:pt x="263" y="1"/>
                  </a:moveTo>
                  <a:cubicBezTo>
                    <a:pt x="165" y="1"/>
                    <a:pt x="72" y="55"/>
                    <a:pt x="30" y="143"/>
                  </a:cubicBezTo>
                  <a:cubicBezTo>
                    <a:pt x="1" y="215"/>
                    <a:pt x="4" y="291"/>
                    <a:pt x="44" y="360"/>
                  </a:cubicBezTo>
                  <a:cubicBezTo>
                    <a:pt x="80" y="426"/>
                    <a:pt x="139" y="476"/>
                    <a:pt x="207" y="505"/>
                  </a:cubicBezTo>
                  <a:cubicBezTo>
                    <a:pt x="255" y="527"/>
                    <a:pt x="302" y="538"/>
                    <a:pt x="353" y="538"/>
                  </a:cubicBezTo>
                  <a:cubicBezTo>
                    <a:pt x="358" y="538"/>
                    <a:pt x="364" y="539"/>
                    <a:pt x="370" y="539"/>
                  </a:cubicBezTo>
                  <a:cubicBezTo>
                    <a:pt x="465" y="539"/>
                    <a:pt x="555" y="482"/>
                    <a:pt x="596" y="397"/>
                  </a:cubicBezTo>
                  <a:cubicBezTo>
                    <a:pt x="625" y="328"/>
                    <a:pt x="621" y="248"/>
                    <a:pt x="581" y="183"/>
                  </a:cubicBezTo>
                  <a:cubicBezTo>
                    <a:pt x="545" y="117"/>
                    <a:pt x="487" y="63"/>
                    <a:pt x="418" y="34"/>
                  </a:cubicBezTo>
                  <a:cubicBezTo>
                    <a:pt x="371" y="12"/>
                    <a:pt x="324" y="1"/>
                    <a:pt x="273" y="1"/>
                  </a:cubicBezTo>
                  <a:cubicBezTo>
                    <a:pt x="270" y="1"/>
                    <a:pt x="266" y="1"/>
                    <a:pt x="263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3" name="Google Shape;635;p44">
            <a:extLst>
              <a:ext uri="{FF2B5EF4-FFF2-40B4-BE49-F238E27FC236}">
                <a16:creationId xmlns:a16="http://schemas.microsoft.com/office/drawing/2014/main" xmlns="" id="{98040C79-BA3C-AA1B-C2C7-40A5A4EF51E4}"/>
              </a:ext>
            </a:extLst>
          </p:cNvPr>
          <p:cNvGrpSpPr/>
          <p:nvPr/>
        </p:nvGrpSpPr>
        <p:grpSpPr>
          <a:xfrm>
            <a:off x="468784" y="1063727"/>
            <a:ext cx="572497" cy="545131"/>
            <a:chOff x="5704350" y="3996750"/>
            <a:chExt cx="671157" cy="639000"/>
          </a:xfrm>
        </p:grpSpPr>
        <p:sp>
          <p:nvSpPr>
            <p:cNvPr id="94" name="Google Shape;636;p44">
              <a:extLst>
                <a:ext uri="{FF2B5EF4-FFF2-40B4-BE49-F238E27FC236}">
                  <a16:creationId xmlns:a16="http://schemas.microsoft.com/office/drawing/2014/main" xmlns="" id="{D4BFC351-8CAC-0B7C-5F81-8F7F160F7FFD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637;p44">
              <a:extLst>
                <a:ext uri="{FF2B5EF4-FFF2-40B4-BE49-F238E27FC236}">
                  <a16:creationId xmlns:a16="http://schemas.microsoft.com/office/drawing/2014/main" xmlns="" id="{C5CC4AE4-AFFB-524B-58FC-0AC5229EAA32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929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9" name="Google Shape;635;p44">
            <a:extLst>
              <a:ext uri="{FF2B5EF4-FFF2-40B4-BE49-F238E27FC236}">
                <a16:creationId xmlns:a16="http://schemas.microsoft.com/office/drawing/2014/main" xmlns="" id="{3652A3C3-2E78-2F54-663A-C19176FBF7C0}"/>
              </a:ext>
            </a:extLst>
          </p:cNvPr>
          <p:cNvGrpSpPr/>
          <p:nvPr/>
        </p:nvGrpSpPr>
        <p:grpSpPr>
          <a:xfrm>
            <a:off x="6870345" y="1111094"/>
            <a:ext cx="572497" cy="545131"/>
            <a:chOff x="5704350" y="3996750"/>
            <a:chExt cx="671157" cy="639000"/>
          </a:xfrm>
        </p:grpSpPr>
        <p:sp>
          <p:nvSpPr>
            <p:cNvPr id="100" name="Google Shape;636;p44">
              <a:extLst>
                <a:ext uri="{FF2B5EF4-FFF2-40B4-BE49-F238E27FC236}">
                  <a16:creationId xmlns:a16="http://schemas.microsoft.com/office/drawing/2014/main" xmlns="" id="{8DD06433-0B8F-D212-9601-F0A6C9438913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637;p44">
              <a:extLst>
                <a:ext uri="{FF2B5EF4-FFF2-40B4-BE49-F238E27FC236}">
                  <a16:creationId xmlns:a16="http://schemas.microsoft.com/office/drawing/2014/main" xmlns="" id="{0D8B3DFE-3B87-CA66-1941-3F7F82BCBB89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929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6" name="Google Shape;635;p44">
            <a:extLst>
              <a:ext uri="{FF2B5EF4-FFF2-40B4-BE49-F238E27FC236}">
                <a16:creationId xmlns:a16="http://schemas.microsoft.com/office/drawing/2014/main" xmlns="" id="{67C899AA-49F0-099E-BF07-26850F931953}"/>
              </a:ext>
            </a:extLst>
          </p:cNvPr>
          <p:cNvGrpSpPr/>
          <p:nvPr/>
        </p:nvGrpSpPr>
        <p:grpSpPr>
          <a:xfrm>
            <a:off x="6386833" y="3852677"/>
            <a:ext cx="572497" cy="545131"/>
            <a:chOff x="5704350" y="3996750"/>
            <a:chExt cx="671157" cy="639000"/>
          </a:xfrm>
        </p:grpSpPr>
        <p:sp>
          <p:nvSpPr>
            <p:cNvPr id="97" name="Google Shape;636;p44">
              <a:extLst>
                <a:ext uri="{FF2B5EF4-FFF2-40B4-BE49-F238E27FC236}">
                  <a16:creationId xmlns:a16="http://schemas.microsoft.com/office/drawing/2014/main" xmlns="" id="{9AABC4E3-E6FD-66C9-8C77-6DD5C1C635A3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637;p44">
              <a:extLst>
                <a:ext uri="{FF2B5EF4-FFF2-40B4-BE49-F238E27FC236}">
                  <a16:creationId xmlns:a16="http://schemas.microsoft.com/office/drawing/2014/main" xmlns="" id="{EBE456DC-5CCA-05F5-5D1B-ADDF22210084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929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BEB5108-FBBF-EC08-C532-40B772678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450" y="1383659"/>
            <a:ext cx="3703216" cy="37032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B0BAB60-6300-B19B-9290-91D19D7B935F}"/>
              </a:ext>
            </a:extLst>
          </p:cNvPr>
          <p:cNvSpPr txBox="1"/>
          <p:nvPr/>
        </p:nvSpPr>
        <p:spPr>
          <a:xfrm>
            <a:off x="2760873" y="1063066"/>
            <a:ext cx="4876391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 b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Quy trình:</a:t>
            </a:r>
          </a:p>
          <a:p>
            <a:pPr>
              <a:lnSpc>
                <a:spcPct val="150000"/>
              </a:lnSpc>
            </a:pPr>
            <a:r>
              <a:rPr lang="nl-NL" sz="20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 t</a:t>
            </a:r>
            <a:r>
              <a:rPr lang="nl-NL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ạo hình dáng bên ngoài SPMT các em sử dụng kĩ thuật ấn, khoét, đắp thêm,....để tạo nên những biểu hiện khác nhau của khối; liên tưởng đến một vật và đặt tên theo ý thích. </a:t>
            </a:r>
            <a:endParaRPr lang="en-US" sz="2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3453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0"/>
          <p:cNvSpPr/>
          <p:nvPr/>
        </p:nvSpPr>
        <p:spPr>
          <a:xfrm>
            <a:off x="1987406" y="1667368"/>
            <a:ext cx="156100" cy="155775"/>
          </a:xfrm>
          <a:custGeom>
            <a:avLst/>
            <a:gdLst/>
            <a:ahLst/>
            <a:cxnLst/>
            <a:rect l="l" t="t" r="r" b="b"/>
            <a:pathLst>
              <a:path w="6244" h="6231" extrusionOk="0">
                <a:moveTo>
                  <a:pt x="2606" y="0"/>
                </a:moveTo>
                <a:cubicBezTo>
                  <a:pt x="2428" y="0"/>
                  <a:pt x="2253" y="123"/>
                  <a:pt x="2216" y="325"/>
                </a:cubicBezTo>
                <a:lnTo>
                  <a:pt x="1918" y="1778"/>
                </a:lnTo>
                <a:cubicBezTo>
                  <a:pt x="1894" y="1897"/>
                  <a:pt x="1811" y="2004"/>
                  <a:pt x="1692" y="2064"/>
                </a:cubicBezTo>
                <a:lnTo>
                  <a:pt x="322" y="2647"/>
                </a:lnTo>
                <a:cubicBezTo>
                  <a:pt x="25" y="2778"/>
                  <a:pt x="1" y="3195"/>
                  <a:pt x="287" y="3349"/>
                </a:cubicBezTo>
                <a:lnTo>
                  <a:pt x="1573" y="4088"/>
                </a:lnTo>
                <a:cubicBezTo>
                  <a:pt x="1692" y="4147"/>
                  <a:pt x="1763" y="4266"/>
                  <a:pt x="1775" y="4397"/>
                </a:cubicBezTo>
                <a:lnTo>
                  <a:pt x="1906" y="5874"/>
                </a:lnTo>
                <a:cubicBezTo>
                  <a:pt x="1930" y="6090"/>
                  <a:pt x="2116" y="6231"/>
                  <a:pt x="2307" y="6231"/>
                </a:cubicBezTo>
                <a:cubicBezTo>
                  <a:pt x="2400" y="6231"/>
                  <a:pt x="2495" y="6198"/>
                  <a:pt x="2573" y="6124"/>
                </a:cubicBezTo>
                <a:lnTo>
                  <a:pt x="3668" y="5123"/>
                </a:lnTo>
                <a:cubicBezTo>
                  <a:pt x="3739" y="5053"/>
                  <a:pt x="3830" y="5015"/>
                  <a:pt x="3925" y="5015"/>
                </a:cubicBezTo>
                <a:cubicBezTo>
                  <a:pt x="3958" y="5015"/>
                  <a:pt x="3992" y="5019"/>
                  <a:pt x="4025" y="5028"/>
                </a:cubicBezTo>
                <a:lnTo>
                  <a:pt x="5466" y="5362"/>
                </a:lnTo>
                <a:cubicBezTo>
                  <a:pt x="5496" y="5368"/>
                  <a:pt x="5525" y="5371"/>
                  <a:pt x="5554" y="5371"/>
                </a:cubicBezTo>
                <a:cubicBezTo>
                  <a:pt x="5833" y="5371"/>
                  <a:pt x="6037" y="5072"/>
                  <a:pt x="5918" y="4802"/>
                </a:cubicBezTo>
                <a:lnTo>
                  <a:pt x="5299" y="3457"/>
                </a:lnTo>
                <a:cubicBezTo>
                  <a:pt x="5240" y="3338"/>
                  <a:pt x="5252" y="3195"/>
                  <a:pt x="5323" y="3088"/>
                </a:cubicBezTo>
                <a:lnTo>
                  <a:pt x="6085" y="1814"/>
                </a:lnTo>
                <a:cubicBezTo>
                  <a:pt x="6244" y="1542"/>
                  <a:pt x="6046" y="1216"/>
                  <a:pt x="5740" y="1216"/>
                </a:cubicBezTo>
                <a:cubicBezTo>
                  <a:pt x="5724" y="1216"/>
                  <a:pt x="5708" y="1217"/>
                  <a:pt x="5692" y="1218"/>
                </a:cubicBezTo>
                <a:lnTo>
                  <a:pt x="4216" y="1385"/>
                </a:lnTo>
                <a:cubicBezTo>
                  <a:pt x="4196" y="1388"/>
                  <a:pt x="4177" y="1390"/>
                  <a:pt x="4158" y="1390"/>
                </a:cubicBezTo>
                <a:cubicBezTo>
                  <a:pt x="4050" y="1390"/>
                  <a:pt x="3952" y="1335"/>
                  <a:pt x="3870" y="1254"/>
                </a:cubicBezTo>
                <a:lnTo>
                  <a:pt x="2894" y="135"/>
                </a:lnTo>
                <a:cubicBezTo>
                  <a:pt x="2815" y="42"/>
                  <a:pt x="2710" y="0"/>
                  <a:pt x="26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40"/>
          <p:cNvSpPr/>
          <p:nvPr/>
        </p:nvSpPr>
        <p:spPr>
          <a:xfrm>
            <a:off x="1168188" y="843925"/>
            <a:ext cx="125150" cy="125800"/>
          </a:xfrm>
          <a:custGeom>
            <a:avLst/>
            <a:gdLst/>
            <a:ahLst/>
            <a:cxnLst/>
            <a:rect l="l" t="t" r="r" b="b"/>
            <a:pathLst>
              <a:path w="5006" h="5032" extrusionOk="0">
                <a:moveTo>
                  <a:pt x="2964" y="1"/>
                </a:moveTo>
                <a:cubicBezTo>
                  <a:pt x="2880" y="1"/>
                  <a:pt x="2796" y="32"/>
                  <a:pt x="2731" y="101"/>
                </a:cubicBezTo>
                <a:lnTo>
                  <a:pt x="1922" y="982"/>
                </a:lnTo>
                <a:cubicBezTo>
                  <a:pt x="1859" y="1045"/>
                  <a:pt x="1770" y="1080"/>
                  <a:pt x="1677" y="1080"/>
                </a:cubicBezTo>
                <a:cubicBezTo>
                  <a:pt x="1663" y="1080"/>
                  <a:pt x="1650" y="1079"/>
                  <a:pt x="1636" y="1077"/>
                </a:cubicBezTo>
                <a:lnTo>
                  <a:pt x="457" y="899"/>
                </a:lnTo>
                <a:cubicBezTo>
                  <a:pt x="442" y="897"/>
                  <a:pt x="426" y="896"/>
                  <a:pt x="411" y="896"/>
                </a:cubicBezTo>
                <a:cubicBezTo>
                  <a:pt x="172" y="896"/>
                  <a:pt x="1" y="1151"/>
                  <a:pt x="124" y="1375"/>
                </a:cubicBezTo>
                <a:lnTo>
                  <a:pt x="707" y="2423"/>
                </a:lnTo>
                <a:cubicBezTo>
                  <a:pt x="755" y="2518"/>
                  <a:pt x="767" y="2625"/>
                  <a:pt x="719" y="2720"/>
                </a:cubicBezTo>
                <a:lnTo>
                  <a:pt x="183" y="3792"/>
                </a:lnTo>
                <a:cubicBezTo>
                  <a:pt x="76" y="4008"/>
                  <a:pt x="232" y="4253"/>
                  <a:pt x="457" y="4253"/>
                </a:cubicBezTo>
                <a:cubicBezTo>
                  <a:pt x="480" y="4253"/>
                  <a:pt x="504" y="4250"/>
                  <a:pt x="529" y="4244"/>
                </a:cubicBezTo>
                <a:lnTo>
                  <a:pt x="1707" y="4018"/>
                </a:lnTo>
                <a:cubicBezTo>
                  <a:pt x="1730" y="4013"/>
                  <a:pt x="1752" y="4011"/>
                  <a:pt x="1774" y="4011"/>
                </a:cubicBezTo>
                <a:cubicBezTo>
                  <a:pt x="1858" y="4011"/>
                  <a:pt x="1937" y="4045"/>
                  <a:pt x="1993" y="4102"/>
                </a:cubicBezTo>
                <a:lnTo>
                  <a:pt x="2850" y="4935"/>
                </a:lnTo>
                <a:cubicBezTo>
                  <a:pt x="2916" y="5001"/>
                  <a:pt x="2998" y="5031"/>
                  <a:pt x="3078" y="5031"/>
                </a:cubicBezTo>
                <a:cubicBezTo>
                  <a:pt x="3228" y="5031"/>
                  <a:pt x="3371" y="4924"/>
                  <a:pt x="3386" y="4745"/>
                </a:cubicBezTo>
                <a:lnTo>
                  <a:pt x="3529" y="3566"/>
                </a:lnTo>
                <a:cubicBezTo>
                  <a:pt x="3553" y="3459"/>
                  <a:pt x="3612" y="3363"/>
                  <a:pt x="3708" y="3316"/>
                </a:cubicBezTo>
                <a:lnTo>
                  <a:pt x="4767" y="2756"/>
                </a:lnTo>
                <a:cubicBezTo>
                  <a:pt x="5006" y="2637"/>
                  <a:pt x="4994" y="2304"/>
                  <a:pt x="4755" y="2185"/>
                </a:cubicBezTo>
                <a:lnTo>
                  <a:pt x="3660" y="1685"/>
                </a:lnTo>
                <a:cubicBezTo>
                  <a:pt x="3565" y="1637"/>
                  <a:pt x="3505" y="1554"/>
                  <a:pt x="3482" y="1446"/>
                </a:cubicBezTo>
                <a:lnTo>
                  <a:pt x="3279" y="268"/>
                </a:lnTo>
                <a:cubicBezTo>
                  <a:pt x="3256" y="100"/>
                  <a:pt x="3112" y="1"/>
                  <a:pt x="296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2004;p61">
            <a:extLst>
              <a:ext uri="{FF2B5EF4-FFF2-40B4-BE49-F238E27FC236}">
                <a16:creationId xmlns:a16="http://schemas.microsoft.com/office/drawing/2014/main" xmlns="" id="{71B817E4-9113-4BF3-52F0-761A039FB015}"/>
              </a:ext>
            </a:extLst>
          </p:cNvPr>
          <p:cNvGrpSpPr/>
          <p:nvPr/>
        </p:nvGrpSpPr>
        <p:grpSpPr>
          <a:xfrm rot="4273014">
            <a:off x="301502" y="467071"/>
            <a:ext cx="514438" cy="520449"/>
            <a:chOff x="4052860" y="1366510"/>
            <a:chExt cx="218208" cy="220767"/>
          </a:xfrm>
        </p:grpSpPr>
        <p:sp>
          <p:nvSpPr>
            <p:cNvPr id="134" name="Google Shape;2005;p61">
              <a:extLst>
                <a:ext uri="{FF2B5EF4-FFF2-40B4-BE49-F238E27FC236}">
                  <a16:creationId xmlns:a16="http://schemas.microsoft.com/office/drawing/2014/main" xmlns="" id="{D19815F4-417B-5991-C7A1-CC0CED986781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2006;p61">
              <a:extLst>
                <a:ext uri="{FF2B5EF4-FFF2-40B4-BE49-F238E27FC236}">
                  <a16:creationId xmlns:a16="http://schemas.microsoft.com/office/drawing/2014/main" xmlns="" id="{F83FBFDE-CAF5-415E-67C7-F7C168B7F7AC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2007;p61">
              <a:extLst>
                <a:ext uri="{FF2B5EF4-FFF2-40B4-BE49-F238E27FC236}">
                  <a16:creationId xmlns:a16="http://schemas.microsoft.com/office/drawing/2014/main" xmlns="" id="{F62AE7B6-8936-1864-10D3-A668A5AB575C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2008;p61">
              <a:extLst>
                <a:ext uri="{FF2B5EF4-FFF2-40B4-BE49-F238E27FC236}">
                  <a16:creationId xmlns:a16="http://schemas.microsoft.com/office/drawing/2014/main" xmlns="" id="{2315644B-D628-1FC9-DDBB-D659FC68E251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2009;p61">
              <a:extLst>
                <a:ext uri="{FF2B5EF4-FFF2-40B4-BE49-F238E27FC236}">
                  <a16:creationId xmlns:a16="http://schemas.microsoft.com/office/drawing/2014/main" xmlns="" id="{8352AF54-0E99-AA04-B3E8-0174B77BC9A0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2010;p61">
              <a:extLst>
                <a:ext uri="{FF2B5EF4-FFF2-40B4-BE49-F238E27FC236}">
                  <a16:creationId xmlns:a16="http://schemas.microsoft.com/office/drawing/2014/main" xmlns="" id="{F435FCA8-333E-FBA3-402E-3439424F3194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2011;p61">
              <a:extLst>
                <a:ext uri="{FF2B5EF4-FFF2-40B4-BE49-F238E27FC236}">
                  <a16:creationId xmlns:a16="http://schemas.microsoft.com/office/drawing/2014/main" xmlns="" id="{D5EAA832-9E7B-2952-451F-3D7E97AF3FF1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Google Shape;2012;p61">
              <a:extLst>
                <a:ext uri="{FF2B5EF4-FFF2-40B4-BE49-F238E27FC236}">
                  <a16:creationId xmlns:a16="http://schemas.microsoft.com/office/drawing/2014/main" xmlns="" id="{5A488707-DB5F-6DE3-918C-5F8F3F5E7644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Google Shape;2013;p61">
              <a:extLst>
                <a:ext uri="{FF2B5EF4-FFF2-40B4-BE49-F238E27FC236}">
                  <a16:creationId xmlns:a16="http://schemas.microsoft.com/office/drawing/2014/main" xmlns="" id="{A4AB9A1A-EE44-2E19-E275-9CE01E57B6A7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Google Shape;2014;p61">
              <a:extLst>
                <a:ext uri="{FF2B5EF4-FFF2-40B4-BE49-F238E27FC236}">
                  <a16:creationId xmlns:a16="http://schemas.microsoft.com/office/drawing/2014/main" xmlns="" id="{554C1BFF-C8EF-4455-F315-410B4A4F5EB1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Google Shape;2015;p61">
              <a:extLst>
                <a:ext uri="{FF2B5EF4-FFF2-40B4-BE49-F238E27FC236}">
                  <a16:creationId xmlns:a16="http://schemas.microsoft.com/office/drawing/2014/main" xmlns="" id="{F0F20CD6-E273-7287-E2F2-60294D2DF420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Google Shape;2016;p61">
              <a:extLst>
                <a:ext uri="{FF2B5EF4-FFF2-40B4-BE49-F238E27FC236}">
                  <a16:creationId xmlns:a16="http://schemas.microsoft.com/office/drawing/2014/main" xmlns="" id="{48AEDE49-A024-FD66-F235-4F1D27125093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Google Shape;2017;p61">
              <a:extLst>
                <a:ext uri="{FF2B5EF4-FFF2-40B4-BE49-F238E27FC236}">
                  <a16:creationId xmlns:a16="http://schemas.microsoft.com/office/drawing/2014/main" xmlns="" id="{A8ABF248-4FAB-6686-9029-80B1EBE655B6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Google Shape;2018;p61">
              <a:extLst>
                <a:ext uri="{FF2B5EF4-FFF2-40B4-BE49-F238E27FC236}">
                  <a16:creationId xmlns:a16="http://schemas.microsoft.com/office/drawing/2014/main" xmlns="" id="{B802CC74-440A-9796-8D01-32DD65A95793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rgbClr val="FFB3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Google Shape;2019;p61">
              <a:extLst>
                <a:ext uri="{FF2B5EF4-FFF2-40B4-BE49-F238E27FC236}">
                  <a16:creationId xmlns:a16="http://schemas.microsoft.com/office/drawing/2014/main" xmlns="" id="{6E95F0A8-8005-A5AF-5B95-401B3A54B301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Google Shape;2020;p61">
              <a:extLst>
                <a:ext uri="{FF2B5EF4-FFF2-40B4-BE49-F238E27FC236}">
                  <a16:creationId xmlns:a16="http://schemas.microsoft.com/office/drawing/2014/main" xmlns="" id="{D4D511B5-06EF-0738-BBAF-B707C307427E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Google Shape;2021;p61">
              <a:extLst>
                <a:ext uri="{FF2B5EF4-FFF2-40B4-BE49-F238E27FC236}">
                  <a16:creationId xmlns:a16="http://schemas.microsoft.com/office/drawing/2014/main" xmlns="" id="{23308FE2-DCB7-20EC-6875-050CB51CA9B0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Google Shape;2022;p61">
              <a:extLst>
                <a:ext uri="{FF2B5EF4-FFF2-40B4-BE49-F238E27FC236}">
                  <a16:creationId xmlns:a16="http://schemas.microsoft.com/office/drawing/2014/main" xmlns="" id="{50B6EC93-1E57-0162-D458-0E9A2856C3AD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Google Shape;2023;p61">
              <a:extLst>
                <a:ext uri="{FF2B5EF4-FFF2-40B4-BE49-F238E27FC236}">
                  <a16:creationId xmlns:a16="http://schemas.microsoft.com/office/drawing/2014/main" xmlns="" id="{592CD016-D1D8-45BE-134B-89CC4EA1B882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Google Shape;2024;p61">
              <a:extLst>
                <a:ext uri="{FF2B5EF4-FFF2-40B4-BE49-F238E27FC236}">
                  <a16:creationId xmlns:a16="http://schemas.microsoft.com/office/drawing/2014/main" xmlns="" id="{C0F02E79-B5B2-55B5-64CC-AC02986C4161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4" name="Google Shape;2004;p61">
            <a:extLst>
              <a:ext uri="{FF2B5EF4-FFF2-40B4-BE49-F238E27FC236}">
                <a16:creationId xmlns:a16="http://schemas.microsoft.com/office/drawing/2014/main" xmlns="" id="{96B6A448-715D-ADE7-20AC-7329D29438FE}"/>
              </a:ext>
            </a:extLst>
          </p:cNvPr>
          <p:cNvGrpSpPr/>
          <p:nvPr/>
        </p:nvGrpSpPr>
        <p:grpSpPr>
          <a:xfrm rot="4273014">
            <a:off x="8188410" y="257686"/>
            <a:ext cx="514438" cy="520449"/>
            <a:chOff x="4052860" y="1366510"/>
            <a:chExt cx="218208" cy="220767"/>
          </a:xfrm>
        </p:grpSpPr>
        <p:sp>
          <p:nvSpPr>
            <p:cNvPr id="155" name="Google Shape;2005;p61">
              <a:extLst>
                <a:ext uri="{FF2B5EF4-FFF2-40B4-BE49-F238E27FC236}">
                  <a16:creationId xmlns:a16="http://schemas.microsoft.com/office/drawing/2014/main" xmlns="" id="{91784B27-82E4-5F9C-24A9-CB54B9780FE7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Google Shape;2006;p61">
              <a:extLst>
                <a:ext uri="{FF2B5EF4-FFF2-40B4-BE49-F238E27FC236}">
                  <a16:creationId xmlns:a16="http://schemas.microsoft.com/office/drawing/2014/main" xmlns="" id="{2C8EC997-79D8-81DD-9341-26FEDE0F0254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Google Shape;2007;p61">
              <a:extLst>
                <a:ext uri="{FF2B5EF4-FFF2-40B4-BE49-F238E27FC236}">
                  <a16:creationId xmlns:a16="http://schemas.microsoft.com/office/drawing/2014/main" xmlns="" id="{0C84284D-6A35-B501-436B-8B2E4FCCD57E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Google Shape;2008;p61">
              <a:extLst>
                <a:ext uri="{FF2B5EF4-FFF2-40B4-BE49-F238E27FC236}">
                  <a16:creationId xmlns:a16="http://schemas.microsoft.com/office/drawing/2014/main" xmlns="" id="{1479341C-0C13-A784-4EB0-0A7B8C678F57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Google Shape;2009;p61">
              <a:extLst>
                <a:ext uri="{FF2B5EF4-FFF2-40B4-BE49-F238E27FC236}">
                  <a16:creationId xmlns:a16="http://schemas.microsoft.com/office/drawing/2014/main" xmlns="" id="{26B5A830-A755-1C64-03D3-2DB89B815EAC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Google Shape;2010;p61">
              <a:extLst>
                <a:ext uri="{FF2B5EF4-FFF2-40B4-BE49-F238E27FC236}">
                  <a16:creationId xmlns:a16="http://schemas.microsoft.com/office/drawing/2014/main" xmlns="" id="{D16A1248-B32E-0A28-3A56-20324D508FC8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Google Shape;2011;p61">
              <a:extLst>
                <a:ext uri="{FF2B5EF4-FFF2-40B4-BE49-F238E27FC236}">
                  <a16:creationId xmlns:a16="http://schemas.microsoft.com/office/drawing/2014/main" xmlns="" id="{9C1DAFC4-13F2-98CA-4162-9FB67C9CAE93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Google Shape;2012;p61">
              <a:extLst>
                <a:ext uri="{FF2B5EF4-FFF2-40B4-BE49-F238E27FC236}">
                  <a16:creationId xmlns:a16="http://schemas.microsoft.com/office/drawing/2014/main" xmlns="" id="{3406C121-799C-53CA-02AD-18F1E078BFD4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Google Shape;2013;p61">
              <a:extLst>
                <a:ext uri="{FF2B5EF4-FFF2-40B4-BE49-F238E27FC236}">
                  <a16:creationId xmlns:a16="http://schemas.microsoft.com/office/drawing/2014/main" xmlns="" id="{8C12A191-F8DC-987C-68DA-53B9D72E06DA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Google Shape;2014;p61">
              <a:extLst>
                <a:ext uri="{FF2B5EF4-FFF2-40B4-BE49-F238E27FC236}">
                  <a16:creationId xmlns:a16="http://schemas.microsoft.com/office/drawing/2014/main" xmlns="" id="{DEC7E86D-1344-F5CC-E222-F268FA619902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Google Shape;2015;p61">
              <a:extLst>
                <a:ext uri="{FF2B5EF4-FFF2-40B4-BE49-F238E27FC236}">
                  <a16:creationId xmlns:a16="http://schemas.microsoft.com/office/drawing/2014/main" xmlns="" id="{A733C267-93A8-1179-A7C4-1E653C1FAFA1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Google Shape;2016;p61">
              <a:extLst>
                <a:ext uri="{FF2B5EF4-FFF2-40B4-BE49-F238E27FC236}">
                  <a16:creationId xmlns:a16="http://schemas.microsoft.com/office/drawing/2014/main" xmlns="" id="{A4B52544-F719-DCF0-B567-48EB38048CBF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Google Shape;2017;p61">
              <a:extLst>
                <a:ext uri="{FF2B5EF4-FFF2-40B4-BE49-F238E27FC236}">
                  <a16:creationId xmlns:a16="http://schemas.microsoft.com/office/drawing/2014/main" xmlns="" id="{465AEAF1-09B4-6006-7363-EA37DCCF9B52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Google Shape;2018;p61">
              <a:extLst>
                <a:ext uri="{FF2B5EF4-FFF2-40B4-BE49-F238E27FC236}">
                  <a16:creationId xmlns:a16="http://schemas.microsoft.com/office/drawing/2014/main" xmlns="" id="{65A0B4B8-1AFC-D18E-C2BC-0EC66F592202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rgbClr val="FFB3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Google Shape;2019;p61">
              <a:extLst>
                <a:ext uri="{FF2B5EF4-FFF2-40B4-BE49-F238E27FC236}">
                  <a16:creationId xmlns:a16="http://schemas.microsoft.com/office/drawing/2014/main" xmlns="" id="{EB0F14B9-6591-57CA-0A00-1015F2C36461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Google Shape;2020;p61">
              <a:extLst>
                <a:ext uri="{FF2B5EF4-FFF2-40B4-BE49-F238E27FC236}">
                  <a16:creationId xmlns:a16="http://schemas.microsoft.com/office/drawing/2014/main" xmlns="" id="{93FD2C34-B1F9-BA8D-A035-25DC42F99FD4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Google Shape;2021;p61">
              <a:extLst>
                <a:ext uri="{FF2B5EF4-FFF2-40B4-BE49-F238E27FC236}">
                  <a16:creationId xmlns:a16="http://schemas.microsoft.com/office/drawing/2014/main" xmlns="" id="{CEF51223-4BC4-2720-440E-BA6B58BB83CA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Google Shape;2022;p61">
              <a:extLst>
                <a:ext uri="{FF2B5EF4-FFF2-40B4-BE49-F238E27FC236}">
                  <a16:creationId xmlns:a16="http://schemas.microsoft.com/office/drawing/2014/main" xmlns="" id="{811A657E-E5F7-7807-6CC0-1DF3E3F84A96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Google Shape;2023;p61">
              <a:extLst>
                <a:ext uri="{FF2B5EF4-FFF2-40B4-BE49-F238E27FC236}">
                  <a16:creationId xmlns:a16="http://schemas.microsoft.com/office/drawing/2014/main" xmlns="" id="{A60FB856-D294-AB9F-0162-49C499181ABF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Google Shape;2024;p61">
              <a:extLst>
                <a:ext uri="{FF2B5EF4-FFF2-40B4-BE49-F238E27FC236}">
                  <a16:creationId xmlns:a16="http://schemas.microsoft.com/office/drawing/2014/main" xmlns="" id="{9548B2ED-0739-8002-0675-4B063788EAEF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8" name="Google Shape;848;p51">
            <a:extLst>
              <a:ext uri="{FF2B5EF4-FFF2-40B4-BE49-F238E27FC236}">
                <a16:creationId xmlns:a16="http://schemas.microsoft.com/office/drawing/2014/main" xmlns="" id="{788B95C4-AEE0-7D48-3D1A-A1C017676A83}"/>
              </a:ext>
            </a:extLst>
          </p:cNvPr>
          <p:cNvGrpSpPr/>
          <p:nvPr/>
        </p:nvGrpSpPr>
        <p:grpSpPr>
          <a:xfrm>
            <a:off x="7469527" y="4001300"/>
            <a:ext cx="1117875" cy="1199255"/>
            <a:chOff x="7496052" y="4001300"/>
            <a:chExt cx="1117875" cy="1199255"/>
          </a:xfrm>
        </p:grpSpPr>
        <p:sp>
          <p:nvSpPr>
            <p:cNvPr id="179" name="Google Shape;849;p51">
              <a:extLst>
                <a:ext uri="{FF2B5EF4-FFF2-40B4-BE49-F238E27FC236}">
                  <a16:creationId xmlns:a16="http://schemas.microsoft.com/office/drawing/2014/main" xmlns="" id="{F1214F07-8DC8-2BD9-10A0-6FEF5E60BDDD}"/>
                </a:ext>
              </a:extLst>
            </p:cNvPr>
            <p:cNvSpPr/>
            <p:nvPr/>
          </p:nvSpPr>
          <p:spPr>
            <a:xfrm flipH="1">
              <a:off x="8177173" y="4918177"/>
              <a:ext cx="199652" cy="103403"/>
            </a:xfrm>
            <a:custGeom>
              <a:avLst/>
              <a:gdLst/>
              <a:ahLst/>
              <a:cxnLst/>
              <a:rect l="l" t="t" r="r" b="b"/>
              <a:pathLst>
                <a:path w="1786" h="925" extrusionOk="0">
                  <a:moveTo>
                    <a:pt x="361" y="1"/>
                  </a:moveTo>
                  <a:cubicBezTo>
                    <a:pt x="288" y="1"/>
                    <a:pt x="233" y="26"/>
                    <a:pt x="201" y="84"/>
                  </a:cubicBezTo>
                  <a:cubicBezTo>
                    <a:pt x="1" y="455"/>
                    <a:pt x="1511" y="925"/>
                    <a:pt x="1729" y="925"/>
                  </a:cubicBezTo>
                  <a:cubicBezTo>
                    <a:pt x="1743" y="925"/>
                    <a:pt x="1752" y="922"/>
                    <a:pt x="1754" y="918"/>
                  </a:cubicBezTo>
                  <a:cubicBezTo>
                    <a:pt x="1785" y="859"/>
                    <a:pt x="786" y="1"/>
                    <a:pt x="361" y="1"/>
                  </a:cubicBezTo>
                  <a:close/>
                </a:path>
              </a:pathLst>
            </a:custGeom>
            <a:solidFill>
              <a:srgbClr val="B0B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Google Shape;850;p51">
              <a:extLst>
                <a:ext uri="{FF2B5EF4-FFF2-40B4-BE49-F238E27FC236}">
                  <a16:creationId xmlns:a16="http://schemas.microsoft.com/office/drawing/2014/main" xmlns="" id="{85D0D769-E558-12E1-17C4-786CDD9A4E8D}"/>
                </a:ext>
              </a:extLst>
            </p:cNvPr>
            <p:cNvSpPr/>
            <p:nvPr/>
          </p:nvSpPr>
          <p:spPr>
            <a:xfrm flipH="1">
              <a:off x="8142966" y="4950036"/>
              <a:ext cx="163992" cy="92448"/>
            </a:xfrm>
            <a:custGeom>
              <a:avLst/>
              <a:gdLst/>
              <a:ahLst/>
              <a:cxnLst/>
              <a:rect l="l" t="t" r="r" b="b"/>
              <a:pathLst>
                <a:path w="1467" h="827" extrusionOk="0">
                  <a:moveTo>
                    <a:pt x="14" y="1"/>
                  </a:moveTo>
                  <a:cubicBezTo>
                    <a:pt x="13" y="1"/>
                    <a:pt x="12" y="1"/>
                    <a:pt x="12" y="2"/>
                  </a:cubicBezTo>
                  <a:cubicBezTo>
                    <a:pt x="1" y="20"/>
                    <a:pt x="317" y="216"/>
                    <a:pt x="716" y="441"/>
                  </a:cubicBezTo>
                  <a:cubicBezTo>
                    <a:pt x="1099" y="660"/>
                    <a:pt x="1422" y="826"/>
                    <a:pt x="1453" y="826"/>
                  </a:cubicBezTo>
                  <a:cubicBezTo>
                    <a:pt x="1455" y="826"/>
                    <a:pt x="1456" y="826"/>
                    <a:pt x="1456" y="825"/>
                  </a:cubicBezTo>
                  <a:cubicBezTo>
                    <a:pt x="1467" y="807"/>
                    <a:pt x="1147" y="611"/>
                    <a:pt x="748" y="383"/>
                  </a:cubicBezTo>
                  <a:cubicBezTo>
                    <a:pt x="365" y="167"/>
                    <a:pt x="45" y="1"/>
                    <a:pt x="1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Google Shape;851;p51">
              <a:extLst>
                <a:ext uri="{FF2B5EF4-FFF2-40B4-BE49-F238E27FC236}">
                  <a16:creationId xmlns:a16="http://schemas.microsoft.com/office/drawing/2014/main" xmlns="" id="{9F7E8F61-E2E6-A5A8-55B7-5C1C9D6C0386}"/>
                </a:ext>
              </a:extLst>
            </p:cNvPr>
            <p:cNvSpPr/>
            <p:nvPr/>
          </p:nvSpPr>
          <p:spPr>
            <a:xfrm flipH="1">
              <a:off x="8135588" y="4559564"/>
              <a:ext cx="183443" cy="640990"/>
            </a:xfrm>
            <a:custGeom>
              <a:avLst/>
              <a:gdLst/>
              <a:ahLst/>
              <a:cxnLst/>
              <a:rect l="l" t="t" r="r" b="b"/>
              <a:pathLst>
                <a:path w="1641" h="5734" extrusionOk="0">
                  <a:moveTo>
                    <a:pt x="80" y="1"/>
                  </a:moveTo>
                  <a:lnTo>
                    <a:pt x="0" y="66"/>
                  </a:lnTo>
                  <a:cubicBezTo>
                    <a:pt x="138" y="266"/>
                    <a:pt x="254" y="480"/>
                    <a:pt x="352" y="701"/>
                  </a:cubicBezTo>
                  <a:cubicBezTo>
                    <a:pt x="450" y="926"/>
                    <a:pt x="541" y="1155"/>
                    <a:pt x="617" y="1387"/>
                  </a:cubicBezTo>
                  <a:cubicBezTo>
                    <a:pt x="766" y="1851"/>
                    <a:pt x="878" y="2330"/>
                    <a:pt x="954" y="2813"/>
                  </a:cubicBezTo>
                  <a:cubicBezTo>
                    <a:pt x="1031" y="3295"/>
                    <a:pt x="1085" y="3781"/>
                    <a:pt x="1110" y="4268"/>
                  </a:cubicBezTo>
                  <a:cubicBezTo>
                    <a:pt x="1121" y="4514"/>
                    <a:pt x="1125" y="4757"/>
                    <a:pt x="1132" y="5001"/>
                  </a:cubicBezTo>
                  <a:lnTo>
                    <a:pt x="1121" y="5733"/>
                  </a:lnTo>
                  <a:lnTo>
                    <a:pt x="1640" y="5733"/>
                  </a:lnTo>
                  <a:lnTo>
                    <a:pt x="1600" y="4982"/>
                  </a:lnTo>
                  <a:cubicBezTo>
                    <a:pt x="1575" y="4732"/>
                    <a:pt x="1553" y="4482"/>
                    <a:pt x="1524" y="4231"/>
                  </a:cubicBezTo>
                  <a:cubicBezTo>
                    <a:pt x="1462" y="3734"/>
                    <a:pt x="1375" y="3241"/>
                    <a:pt x="1259" y="2751"/>
                  </a:cubicBezTo>
                  <a:cubicBezTo>
                    <a:pt x="1147" y="2261"/>
                    <a:pt x="994" y="1782"/>
                    <a:pt x="809" y="1314"/>
                  </a:cubicBezTo>
                  <a:cubicBezTo>
                    <a:pt x="715" y="1082"/>
                    <a:pt x="610" y="857"/>
                    <a:pt x="494" y="636"/>
                  </a:cubicBezTo>
                  <a:cubicBezTo>
                    <a:pt x="377" y="411"/>
                    <a:pt x="236" y="197"/>
                    <a:pt x="80" y="1"/>
                  </a:cubicBezTo>
                  <a:close/>
                </a:path>
              </a:pathLst>
            </a:custGeom>
            <a:solidFill>
              <a:srgbClr val="769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Google Shape;852;p51">
              <a:extLst>
                <a:ext uri="{FF2B5EF4-FFF2-40B4-BE49-F238E27FC236}">
                  <a16:creationId xmlns:a16="http://schemas.microsoft.com/office/drawing/2014/main" xmlns="" id="{E704E643-1A1D-8EEB-7F5E-5F2386A23A2B}"/>
                </a:ext>
              </a:extLst>
            </p:cNvPr>
            <p:cNvSpPr/>
            <p:nvPr/>
          </p:nvSpPr>
          <p:spPr>
            <a:xfrm flipH="1">
              <a:off x="8053313" y="4220850"/>
              <a:ext cx="560614" cy="585878"/>
            </a:xfrm>
            <a:custGeom>
              <a:avLst/>
              <a:gdLst/>
              <a:ahLst/>
              <a:cxnLst/>
              <a:rect l="l" t="t" r="r" b="b"/>
              <a:pathLst>
                <a:path w="5015" h="5241" extrusionOk="0">
                  <a:moveTo>
                    <a:pt x="1569" y="1"/>
                  </a:moveTo>
                  <a:cubicBezTo>
                    <a:pt x="1531" y="1"/>
                    <a:pt x="1494" y="8"/>
                    <a:pt x="1459" y="23"/>
                  </a:cubicBezTo>
                  <a:cubicBezTo>
                    <a:pt x="1183" y="143"/>
                    <a:pt x="1154" y="691"/>
                    <a:pt x="1492" y="1482"/>
                  </a:cubicBezTo>
                  <a:cubicBezTo>
                    <a:pt x="1658" y="1855"/>
                    <a:pt x="1883" y="2200"/>
                    <a:pt x="2159" y="2501"/>
                  </a:cubicBezTo>
                  <a:cubicBezTo>
                    <a:pt x="1854" y="2371"/>
                    <a:pt x="1528" y="2291"/>
                    <a:pt x="1198" y="2273"/>
                  </a:cubicBezTo>
                  <a:cubicBezTo>
                    <a:pt x="1146" y="2270"/>
                    <a:pt x="1096" y="2269"/>
                    <a:pt x="1047" y="2269"/>
                  </a:cubicBezTo>
                  <a:cubicBezTo>
                    <a:pt x="402" y="2269"/>
                    <a:pt x="25" y="2486"/>
                    <a:pt x="11" y="2766"/>
                  </a:cubicBezTo>
                  <a:cubicBezTo>
                    <a:pt x="0" y="3067"/>
                    <a:pt x="414" y="3328"/>
                    <a:pt x="1154" y="3361"/>
                  </a:cubicBezTo>
                  <a:cubicBezTo>
                    <a:pt x="1183" y="3362"/>
                    <a:pt x="1213" y="3362"/>
                    <a:pt x="1242" y="3362"/>
                  </a:cubicBezTo>
                  <a:cubicBezTo>
                    <a:pt x="1543" y="3362"/>
                    <a:pt x="1846" y="3312"/>
                    <a:pt x="2134" y="3216"/>
                  </a:cubicBezTo>
                  <a:lnTo>
                    <a:pt x="2134" y="3216"/>
                  </a:lnTo>
                  <a:cubicBezTo>
                    <a:pt x="1985" y="3444"/>
                    <a:pt x="1869" y="3695"/>
                    <a:pt x="1793" y="3960"/>
                  </a:cubicBezTo>
                  <a:cubicBezTo>
                    <a:pt x="1593" y="4671"/>
                    <a:pt x="1713" y="5150"/>
                    <a:pt x="2003" y="5230"/>
                  </a:cubicBezTo>
                  <a:cubicBezTo>
                    <a:pt x="2031" y="5237"/>
                    <a:pt x="2059" y="5241"/>
                    <a:pt x="2088" y="5241"/>
                  </a:cubicBezTo>
                  <a:cubicBezTo>
                    <a:pt x="2358" y="5241"/>
                    <a:pt x="2661" y="4900"/>
                    <a:pt x="2841" y="4254"/>
                  </a:cubicBezTo>
                  <a:cubicBezTo>
                    <a:pt x="2910" y="3985"/>
                    <a:pt x="2943" y="3706"/>
                    <a:pt x="2932" y="3430"/>
                  </a:cubicBezTo>
                  <a:lnTo>
                    <a:pt x="2932" y="3430"/>
                  </a:lnTo>
                  <a:cubicBezTo>
                    <a:pt x="3124" y="3630"/>
                    <a:pt x="3349" y="3796"/>
                    <a:pt x="3592" y="3931"/>
                  </a:cubicBezTo>
                  <a:cubicBezTo>
                    <a:pt x="3931" y="4112"/>
                    <a:pt x="4227" y="4194"/>
                    <a:pt x="4452" y="4194"/>
                  </a:cubicBezTo>
                  <a:cubicBezTo>
                    <a:pt x="4660" y="4194"/>
                    <a:pt x="4809" y="4123"/>
                    <a:pt x="4877" y="3996"/>
                  </a:cubicBezTo>
                  <a:cubicBezTo>
                    <a:pt x="5015" y="3727"/>
                    <a:pt x="4753" y="3314"/>
                    <a:pt x="4100" y="2966"/>
                  </a:cubicBezTo>
                  <a:cubicBezTo>
                    <a:pt x="3857" y="2839"/>
                    <a:pt x="3596" y="2751"/>
                    <a:pt x="3324" y="2701"/>
                  </a:cubicBezTo>
                  <a:cubicBezTo>
                    <a:pt x="3614" y="2548"/>
                    <a:pt x="3872" y="2345"/>
                    <a:pt x="4089" y="2102"/>
                  </a:cubicBezTo>
                  <a:cubicBezTo>
                    <a:pt x="4576" y="1547"/>
                    <a:pt x="4670" y="1061"/>
                    <a:pt x="4441" y="865"/>
                  </a:cubicBezTo>
                  <a:cubicBezTo>
                    <a:pt x="4380" y="810"/>
                    <a:pt x="4300" y="783"/>
                    <a:pt x="4207" y="783"/>
                  </a:cubicBezTo>
                  <a:cubicBezTo>
                    <a:pt x="3961" y="783"/>
                    <a:pt x="3619" y="978"/>
                    <a:pt x="3266" y="1384"/>
                  </a:cubicBezTo>
                  <a:cubicBezTo>
                    <a:pt x="3055" y="1638"/>
                    <a:pt x="2885" y="1924"/>
                    <a:pt x="2772" y="2236"/>
                  </a:cubicBezTo>
                  <a:cubicBezTo>
                    <a:pt x="2743" y="1830"/>
                    <a:pt x="2649" y="1431"/>
                    <a:pt x="2493" y="1053"/>
                  </a:cubicBezTo>
                  <a:cubicBezTo>
                    <a:pt x="2198" y="362"/>
                    <a:pt x="1839" y="1"/>
                    <a:pt x="1569" y="1"/>
                  </a:cubicBezTo>
                  <a:close/>
                </a:path>
              </a:pathLst>
            </a:custGeom>
            <a:solidFill>
              <a:srgbClr val="FF9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Google Shape;853;p51">
              <a:extLst>
                <a:ext uri="{FF2B5EF4-FFF2-40B4-BE49-F238E27FC236}">
                  <a16:creationId xmlns:a16="http://schemas.microsoft.com/office/drawing/2014/main" xmlns="" id="{BC20A906-4EF0-44E5-ABC1-468E6A1A8981}"/>
                </a:ext>
              </a:extLst>
            </p:cNvPr>
            <p:cNvSpPr/>
            <p:nvPr/>
          </p:nvSpPr>
          <p:spPr>
            <a:xfrm flipH="1">
              <a:off x="8135253" y="4539778"/>
              <a:ext cx="171258" cy="92560"/>
            </a:xfrm>
            <a:custGeom>
              <a:avLst/>
              <a:gdLst/>
              <a:ahLst/>
              <a:cxnLst/>
              <a:rect l="l" t="t" r="r" b="b"/>
              <a:pathLst>
                <a:path w="1532" h="828" extrusionOk="0">
                  <a:moveTo>
                    <a:pt x="1" y="0"/>
                  </a:moveTo>
                  <a:cubicBezTo>
                    <a:pt x="106" y="105"/>
                    <a:pt x="222" y="200"/>
                    <a:pt x="345" y="283"/>
                  </a:cubicBezTo>
                  <a:cubicBezTo>
                    <a:pt x="585" y="446"/>
                    <a:pt x="839" y="584"/>
                    <a:pt x="1111" y="697"/>
                  </a:cubicBezTo>
                  <a:cubicBezTo>
                    <a:pt x="1245" y="751"/>
                    <a:pt x="1387" y="798"/>
                    <a:pt x="1532" y="827"/>
                  </a:cubicBezTo>
                  <a:cubicBezTo>
                    <a:pt x="1426" y="722"/>
                    <a:pt x="1314" y="628"/>
                    <a:pt x="1191" y="544"/>
                  </a:cubicBezTo>
                  <a:cubicBezTo>
                    <a:pt x="1071" y="465"/>
                    <a:pt x="948" y="388"/>
                    <a:pt x="821" y="319"/>
                  </a:cubicBezTo>
                  <a:cubicBezTo>
                    <a:pt x="690" y="250"/>
                    <a:pt x="559" y="189"/>
                    <a:pt x="425" y="134"/>
                  </a:cubicBezTo>
                  <a:cubicBezTo>
                    <a:pt x="287" y="76"/>
                    <a:pt x="146" y="33"/>
                    <a:pt x="1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Google Shape;854;p51">
              <a:extLst>
                <a:ext uri="{FF2B5EF4-FFF2-40B4-BE49-F238E27FC236}">
                  <a16:creationId xmlns:a16="http://schemas.microsoft.com/office/drawing/2014/main" xmlns="" id="{A517D563-7810-1F6F-5882-49F053F798CD}"/>
                </a:ext>
              </a:extLst>
            </p:cNvPr>
            <p:cNvSpPr/>
            <p:nvPr/>
          </p:nvSpPr>
          <p:spPr>
            <a:xfrm flipH="1">
              <a:off x="8310089" y="4549503"/>
              <a:ext cx="60142" cy="185008"/>
            </a:xfrm>
            <a:custGeom>
              <a:avLst/>
              <a:gdLst/>
              <a:ahLst/>
              <a:cxnLst/>
              <a:rect l="l" t="t" r="r" b="b"/>
              <a:pathLst>
                <a:path w="538" h="1655" extrusionOk="0">
                  <a:moveTo>
                    <a:pt x="538" y="0"/>
                  </a:moveTo>
                  <a:cubicBezTo>
                    <a:pt x="454" y="124"/>
                    <a:pt x="382" y="251"/>
                    <a:pt x="324" y="388"/>
                  </a:cubicBezTo>
                  <a:cubicBezTo>
                    <a:pt x="204" y="653"/>
                    <a:pt x="113" y="933"/>
                    <a:pt x="55" y="1216"/>
                  </a:cubicBezTo>
                  <a:cubicBezTo>
                    <a:pt x="23" y="1361"/>
                    <a:pt x="5" y="1510"/>
                    <a:pt x="1" y="1655"/>
                  </a:cubicBezTo>
                  <a:cubicBezTo>
                    <a:pt x="84" y="1535"/>
                    <a:pt x="157" y="1404"/>
                    <a:pt x="215" y="1270"/>
                  </a:cubicBezTo>
                  <a:cubicBezTo>
                    <a:pt x="277" y="1136"/>
                    <a:pt x="327" y="998"/>
                    <a:pt x="375" y="860"/>
                  </a:cubicBezTo>
                  <a:cubicBezTo>
                    <a:pt x="418" y="722"/>
                    <a:pt x="454" y="581"/>
                    <a:pt x="484" y="439"/>
                  </a:cubicBezTo>
                  <a:cubicBezTo>
                    <a:pt x="516" y="294"/>
                    <a:pt x="534" y="149"/>
                    <a:pt x="538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Google Shape;855;p51">
              <a:extLst>
                <a:ext uri="{FF2B5EF4-FFF2-40B4-BE49-F238E27FC236}">
                  <a16:creationId xmlns:a16="http://schemas.microsoft.com/office/drawing/2014/main" xmlns="" id="{39D3663E-DB49-CFA3-DA1C-110B94ED0936}"/>
                </a:ext>
              </a:extLst>
            </p:cNvPr>
            <p:cNvSpPr/>
            <p:nvPr/>
          </p:nvSpPr>
          <p:spPr>
            <a:xfrm flipH="1">
              <a:off x="8319814" y="4529493"/>
              <a:ext cx="194398" cy="25935"/>
            </a:xfrm>
            <a:custGeom>
              <a:avLst/>
              <a:gdLst/>
              <a:ahLst/>
              <a:cxnLst/>
              <a:rect l="l" t="t" r="r" b="b"/>
              <a:pathLst>
                <a:path w="1739" h="232" extrusionOk="0">
                  <a:moveTo>
                    <a:pt x="658" y="0"/>
                  </a:moveTo>
                  <a:cubicBezTo>
                    <a:pt x="585" y="0"/>
                    <a:pt x="513" y="3"/>
                    <a:pt x="440" y="9"/>
                  </a:cubicBezTo>
                  <a:cubicBezTo>
                    <a:pt x="295" y="12"/>
                    <a:pt x="146" y="34"/>
                    <a:pt x="1" y="67"/>
                  </a:cubicBezTo>
                  <a:cubicBezTo>
                    <a:pt x="142" y="117"/>
                    <a:pt x="284" y="154"/>
                    <a:pt x="433" y="179"/>
                  </a:cubicBezTo>
                  <a:cubicBezTo>
                    <a:pt x="574" y="201"/>
                    <a:pt x="719" y="219"/>
                    <a:pt x="864" y="226"/>
                  </a:cubicBezTo>
                  <a:cubicBezTo>
                    <a:pt x="937" y="230"/>
                    <a:pt x="1010" y="232"/>
                    <a:pt x="1082" y="232"/>
                  </a:cubicBezTo>
                  <a:cubicBezTo>
                    <a:pt x="1155" y="232"/>
                    <a:pt x="1227" y="230"/>
                    <a:pt x="1300" y="226"/>
                  </a:cubicBezTo>
                  <a:cubicBezTo>
                    <a:pt x="1449" y="219"/>
                    <a:pt x="1597" y="201"/>
                    <a:pt x="1739" y="165"/>
                  </a:cubicBezTo>
                  <a:cubicBezTo>
                    <a:pt x="1601" y="117"/>
                    <a:pt x="1456" y="78"/>
                    <a:pt x="1311" y="56"/>
                  </a:cubicBezTo>
                  <a:cubicBezTo>
                    <a:pt x="1166" y="30"/>
                    <a:pt x="1024" y="16"/>
                    <a:pt x="879" y="9"/>
                  </a:cubicBezTo>
                  <a:cubicBezTo>
                    <a:pt x="805" y="3"/>
                    <a:pt x="731" y="0"/>
                    <a:pt x="658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Google Shape;856;p51">
              <a:extLst>
                <a:ext uri="{FF2B5EF4-FFF2-40B4-BE49-F238E27FC236}">
                  <a16:creationId xmlns:a16="http://schemas.microsoft.com/office/drawing/2014/main" xmlns="" id="{2950E1B9-A8B2-F532-72FA-8B4BA5EA6AAF}"/>
                </a:ext>
              </a:extLst>
            </p:cNvPr>
            <p:cNvSpPr/>
            <p:nvPr/>
          </p:nvSpPr>
          <p:spPr>
            <a:xfrm flipH="1">
              <a:off x="8175385" y="4397808"/>
              <a:ext cx="131909" cy="143200"/>
            </a:xfrm>
            <a:custGeom>
              <a:avLst/>
              <a:gdLst/>
              <a:ahLst/>
              <a:cxnLst/>
              <a:rect l="l" t="t" r="r" b="b"/>
              <a:pathLst>
                <a:path w="1180" h="1281" extrusionOk="0">
                  <a:moveTo>
                    <a:pt x="1180" y="0"/>
                  </a:moveTo>
                  <a:lnTo>
                    <a:pt x="1180" y="0"/>
                  </a:lnTo>
                  <a:cubicBezTo>
                    <a:pt x="1049" y="76"/>
                    <a:pt x="929" y="163"/>
                    <a:pt x="820" y="261"/>
                  </a:cubicBezTo>
                  <a:cubicBezTo>
                    <a:pt x="711" y="359"/>
                    <a:pt x="606" y="461"/>
                    <a:pt x="508" y="566"/>
                  </a:cubicBezTo>
                  <a:cubicBezTo>
                    <a:pt x="410" y="675"/>
                    <a:pt x="316" y="788"/>
                    <a:pt x="233" y="904"/>
                  </a:cubicBezTo>
                  <a:cubicBezTo>
                    <a:pt x="142" y="1023"/>
                    <a:pt x="66" y="1147"/>
                    <a:pt x="0" y="1281"/>
                  </a:cubicBezTo>
                  <a:cubicBezTo>
                    <a:pt x="127" y="1205"/>
                    <a:pt x="247" y="1118"/>
                    <a:pt x="356" y="1016"/>
                  </a:cubicBezTo>
                  <a:cubicBezTo>
                    <a:pt x="574" y="827"/>
                    <a:pt x="773" y="613"/>
                    <a:pt x="947" y="378"/>
                  </a:cubicBezTo>
                  <a:cubicBezTo>
                    <a:pt x="1034" y="258"/>
                    <a:pt x="1111" y="134"/>
                    <a:pt x="1180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Google Shape;857;p51">
              <a:extLst>
                <a:ext uri="{FF2B5EF4-FFF2-40B4-BE49-F238E27FC236}">
                  <a16:creationId xmlns:a16="http://schemas.microsoft.com/office/drawing/2014/main" xmlns="" id="{6FC0F23D-9D1F-4030-9DE3-6E3050FF640D}"/>
                </a:ext>
              </a:extLst>
            </p:cNvPr>
            <p:cNvSpPr/>
            <p:nvPr/>
          </p:nvSpPr>
          <p:spPr>
            <a:xfrm flipH="1">
              <a:off x="8318137" y="4331630"/>
              <a:ext cx="91778" cy="196411"/>
            </a:xfrm>
            <a:custGeom>
              <a:avLst/>
              <a:gdLst/>
              <a:ahLst/>
              <a:cxnLst/>
              <a:rect l="l" t="t" r="r" b="b"/>
              <a:pathLst>
                <a:path w="821" h="1757" extrusionOk="0">
                  <a:moveTo>
                    <a:pt x="0" y="1"/>
                  </a:moveTo>
                  <a:lnTo>
                    <a:pt x="0" y="1"/>
                  </a:lnTo>
                  <a:cubicBezTo>
                    <a:pt x="29" y="160"/>
                    <a:pt x="69" y="320"/>
                    <a:pt x="127" y="476"/>
                  </a:cubicBezTo>
                  <a:cubicBezTo>
                    <a:pt x="182" y="628"/>
                    <a:pt x="243" y="777"/>
                    <a:pt x="309" y="922"/>
                  </a:cubicBezTo>
                  <a:cubicBezTo>
                    <a:pt x="378" y="1071"/>
                    <a:pt x="454" y="1213"/>
                    <a:pt x="537" y="1354"/>
                  </a:cubicBezTo>
                  <a:cubicBezTo>
                    <a:pt x="621" y="1496"/>
                    <a:pt x="715" y="1630"/>
                    <a:pt x="820" y="1757"/>
                  </a:cubicBezTo>
                  <a:cubicBezTo>
                    <a:pt x="788" y="1594"/>
                    <a:pt x="744" y="1434"/>
                    <a:pt x="690" y="1282"/>
                  </a:cubicBezTo>
                  <a:cubicBezTo>
                    <a:pt x="639" y="1129"/>
                    <a:pt x="577" y="980"/>
                    <a:pt x="508" y="832"/>
                  </a:cubicBezTo>
                  <a:cubicBezTo>
                    <a:pt x="439" y="687"/>
                    <a:pt x="363" y="541"/>
                    <a:pt x="280" y="404"/>
                  </a:cubicBezTo>
                  <a:cubicBezTo>
                    <a:pt x="200" y="262"/>
                    <a:pt x="106" y="128"/>
                    <a:pt x="0" y="1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Google Shape;858;p51">
              <a:extLst>
                <a:ext uri="{FF2B5EF4-FFF2-40B4-BE49-F238E27FC236}">
                  <a16:creationId xmlns:a16="http://schemas.microsoft.com/office/drawing/2014/main" xmlns="" id="{BDBB50F8-2F26-938C-F002-9937AA6CB197}"/>
                </a:ext>
              </a:extLst>
            </p:cNvPr>
            <p:cNvSpPr/>
            <p:nvPr/>
          </p:nvSpPr>
          <p:spPr>
            <a:xfrm flipH="1">
              <a:off x="8276776" y="4513731"/>
              <a:ext cx="74339" cy="57459"/>
            </a:xfrm>
            <a:custGeom>
              <a:avLst/>
              <a:gdLst/>
              <a:ahLst/>
              <a:cxnLst/>
              <a:rect l="l" t="t" r="r" b="b"/>
              <a:pathLst>
                <a:path w="665" h="514" extrusionOk="0">
                  <a:moveTo>
                    <a:pt x="395" y="0"/>
                  </a:moveTo>
                  <a:cubicBezTo>
                    <a:pt x="389" y="0"/>
                    <a:pt x="384" y="0"/>
                    <a:pt x="378" y="1"/>
                  </a:cubicBezTo>
                  <a:cubicBezTo>
                    <a:pt x="327" y="1"/>
                    <a:pt x="280" y="12"/>
                    <a:pt x="233" y="30"/>
                  </a:cubicBezTo>
                  <a:cubicBezTo>
                    <a:pt x="80" y="99"/>
                    <a:pt x="0" y="251"/>
                    <a:pt x="51" y="378"/>
                  </a:cubicBezTo>
                  <a:cubicBezTo>
                    <a:pt x="92" y="460"/>
                    <a:pt x="178" y="513"/>
                    <a:pt x="270" y="513"/>
                  </a:cubicBezTo>
                  <a:cubicBezTo>
                    <a:pt x="275" y="513"/>
                    <a:pt x="281" y="513"/>
                    <a:pt x="287" y="512"/>
                  </a:cubicBezTo>
                  <a:lnTo>
                    <a:pt x="283" y="512"/>
                  </a:lnTo>
                  <a:cubicBezTo>
                    <a:pt x="334" y="512"/>
                    <a:pt x="381" y="502"/>
                    <a:pt x="429" y="483"/>
                  </a:cubicBezTo>
                  <a:cubicBezTo>
                    <a:pt x="581" y="418"/>
                    <a:pt x="664" y="262"/>
                    <a:pt x="610" y="139"/>
                  </a:cubicBezTo>
                  <a:cubicBezTo>
                    <a:pt x="569" y="53"/>
                    <a:pt x="486" y="0"/>
                    <a:pt x="395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Google Shape;859;p51">
              <a:extLst>
                <a:ext uri="{FF2B5EF4-FFF2-40B4-BE49-F238E27FC236}">
                  <a16:creationId xmlns:a16="http://schemas.microsoft.com/office/drawing/2014/main" xmlns="" id="{98AAF9AD-D0F3-1F77-9334-26689844F6C1}"/>
                </a:ext>
              </a:extLst>
            </p:cNvPr>
            <p:cNvSpPr/>
            <p:nvPr/>
          </p:nvSpPr>
          <p:spPr>
            <a:xfrm flipH="1">
              <a:off x="8271075" y="4508925"/>
              <a:ext cx="82052" cy="67072"/>
            </a:xfrm>
            <a:custGeom>
              <a:avLst/>
              <a:gdLst/>
              <a:ahLst/>
              <a:cxnLst/>
              <a:rect l="l" t="t" r="r" b="b"/>
              <a:pathLst>
                <a:path w="734" h="600" extrusionOk="0">
                  <a:moveTo>
                    <a:pt x="417" y="87"/>
                  </a:moveTo>
                  <a:cubicBezTo>
                    <a:pt x="490" y="87"/>
                    <a:pt x="558" y="129"/>
                    <a:pt x="592" y="196"/>
                  </a:cubicBezTo>
                  <a:cubicBezTo>
                    <a:pt x="635" y="298"/>
                    <a:pt x="563" y="428"/>
                    <a:pt x="432" y="487"/>
                  </a:cubicBezTo>
                  <a:cubicBezTo>
                    <a:pt x="389" y="501"/>
                    <a:pt x="349" y="512"/>
                    <a:pt x="305" y="512"/>
                  </a:cubicBezTo>
                  <a:cubicBezTo>
                    <a:pt x="299" y="512"/>
                    <a:pt x="293" y="513"/>
                    <a:pt x="287" y="513"/>
                  </a:cubicBezTo>
                  <a:cubicBezTo>
                    <a:pt x="211" y="513"/>
                    <a:pt x="143" y="470"/>
                    <a:pt x="109" y="403"/>
                  </a:cubicBezTo>
                  <a:cubicBezTo>
                    <a:pt x="66" y="301"/>
                    <a:pt x="138" y="171"/>
                    <a:pt x="272" y="113"/>
                  </a:cubicBezTo>
                  <a:cubicBezTo>
                    <a:pt x="312" y="98"/>
                    <a:pt x="352" y="87"/>
                    <a:pt x="399" y="87"/>
                  </a:cubicBezTo>
                  <a:cubicBezTo>
                    <a:pt x="405" y="87"/>
                    <a:pt x="411" y="87"/>
                    <a:pt x="417" y="87"/>
                  </a:cubicBezTo>
                  <a:close/>
                  <a:moveTo>
                    <a:pt x="406" y="0"/>
                  </a:moveTo>
                  <a:cubicBezTo>
                    <a:pt x="402" y="0"/>
                    <a:pt x="399" y="0"/>
                    <a:pt x="396" y="0"/>
                  </a:cubicBezTo>
                  <a:lnTo>
                    <a:pt x="399" y="0"/>
                  </a:lnTo>
                  <a:cubicBezTo>
                    <a:pt x="341" y="0"/>
                    <a:pt x="287" y="11"/>
                    <a:pt x="236" y="33"/>
                  </a:cubicBezTo>
                  <a:cubicBezTo>
                    <a:pt x="156" y="66"/>
                    <a:pt x="91" y="124"/>
                    <a:pt x="48" y="200"/>
                  </a:cubicBezTo>
                  <a:cubicBezTo>
                    <a:pt x="8" y="272"/>
                    <a:pt x="0" y="360"/>
                    <a:pt x="29" y="436"/>
                  </a:cubicBezTo>
                  <a:cubicBezTo>
                    <a:pt x="78" y="536"/>
                    <a:pt x="178" y="600"/>
                    <a:pt x="284" y="600"/>
                  </a:cubicBezTo>
                  <a:cubicBezTo>
                    <a:pt x="290" y="600"/>
                    <a:pt x="296" y="599"/>
                    <a:pt x="301" y="599"/>
                  </a:cubicBezTo>
                  <a:cubicBezTo>
                    <a:pt x="356" y="599"/>
                    <a:pt x="414" y="588"/>
                    <a:pt x="461" y="566"/>
                  </a:cubicBezTo>
                  <a:cubicBezTo>
                    <a:pt x="639" y="490"/>
                    <a:pt x="733" y="309"/>
                    <a:pt x="668" y="164"/>
                  </a:cubicBezTo>
                  <a:cubicBezTo>
                    <a:pt x="622" y="61"/>
                    <a:pt x="518" y="0"/>
                    <a:pt x="406" y="0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Google Shape;860;p51">
              <a:extLst>
                <a:ext uri="{FF2B5EF4-FFF2-40B4-BE49-F238E27FC236}">
                  <a16:creationId xmlns:a16="http://schemas.microsoft.com/office/drawing/2014/main" xmlns="" id="{3B095E4B-A1CD-0695-4C85-D64D4E73C33B}"/>
                </a:ext>
              </a:extLst>
            </p:cNvPr>
            <p:cNvSpPr/>
            <p:nvPr/>
          </p:nvSpPr>
          <p:spPr>
            <a:xfrm flipH="1">
              <a:off x="7811852" y="4703210"/>
              <a:ext cx="199652" cy="103515"/>
            </a:xfrm>
            <a:custGeom>
              <a:avLst/>
              <a:gdLst/>
              <a:ahLst/>
              <a:cxnLst/>
              <a:rect l="l" t="t" r="r" b="b"/>
              <a:pathLst>
                <a:path w="1786" h="926" extrusionOk="0">
                  <a:moveTo>
                    <a:pt x="1427" y="1"/>
                  </a:moveTo>
                  <a:cubicBezTo>
                    <a:pt x="1003" y="1"/>
                    <a:pt x="1" y="859"/>
                    <a:pt x="32" y="918"/>
                  </a:cubicBezTo>
                  <a:cubicBezTo>
                    <a:pt x="35" y="923"/>
                    <a:pt x="44" y="925"/>
                    <a:pt x="60" y="925"/>
                  </a:cubicBezTo>
                  <a:cubicBezTo>
                    <a:pt x="287" y="925"/>
                    <a:pt x="1785" y="454"/>
                    <a:pt x="1585" y="84"/>
                  </a:cubicBezTo>
                  <a:cubicBezTo>
                    <a:pt x="1554" y="26"/>
                    <a:pt x="1499" y="1"/>
                    <a:pt x="1427" y="1"/>
                  </a:cubicBezTo>
                  <a:close/>
                </a:path>
              </a:pathLst>
            </a:custGeom>
            <a:solidFill>
              <a:srgbClr val="B0B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Google Shape;861;p51">
              <a:extLst>
                <a:ext uri="{FF2B5EF4-FFF2-40B4-BE49-F238E27FC236}">
                  <a16:creationId xmlns:a16="http://schemas.microsoft.com/office/drawing/2014/main" xmlns="" id="{4CE4E634-5256-B733-8B22-C6411C6BE2EC}"/>
                </a:ext>
              </a:extLst>
            </p:cNvPr>
            <p:cNvSpPr/>
            <p:nvPr/>
          </p:nvSpPr>
          <p:spPr>
            <a:xfrm flipH="1">
              <a:off x="7881719" y="4735181"/>
              <a:ext cx="163545" cy="92336"/>
            </a:xfrm>
            <a:custGeom>
              <a:avLst/>
              <a:gdLst/>
              <a:ahLst/>
              <a:cxnLst/>
              <a:rect l="l" t="t" r="r" b="b"/>
              <a:pathLst>
                <a:path w="1463" h="826" extrusionOk="0">
                  <a:moveTo>
                    <a:pt x="1449" y="0"/>
                  </a:moveTo>
                  <a:cubicBezTo>
                    <a:pt x="1418" y="0"/>
                    <a:pt x="1098" y="166"/>
                    <a:pt x="715" y="385"/>
                  </a:cubicBezTo>
                  <a:cubicBezTo>
                    <a:pt x="316" y="610"/>
                    <a:pt x="0" y="806"/>
                    <a:pt x="7" y="825"/>
                  </a:cubicBezTo>
                  <a:cubicBezTo>
                    <a:pt x="8" y="825"/>
                    <a:pt x="9" y="825"/>
                    <a:pt x="10" y="825"/>
                  </a:cubicBezTo>
                  <a:cubicBezTo>
                    <a:pt x="45" y="825"/>
                    <a:pt x="364" y="659"/>
                    <a:pt x="748" y="440"/>
                  </a:cubicBezTo>
                  <a:cubicBezTo>
                    <a:pt x="1147" y="215"/>
                    <a:pt x="1462" y="19"/>
                    <a:pt x="1451" y="1"/>
                  </a:cubicBezTo>
                  <a:cubicBezTo>
                    <a:pt x="1451" y="0"/>
                    <a:pt x="1450" y="0"/>
                    <a:pt x="144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Google Shape;862;p51">
              <a:extLst>
                <a:ext uri="{FF2B5EF4-FFF2-40B4-BE49-F238E27FC236}">
                  <a16:creationId xmlns:a16="http://schemas.microsoft.com/office/drawing/2014/main" xmlns="" id="{D2FF679E-9865-2C2A-5CE5-A607772343D3}"/>
                </a:ext>
              </a:extLst>
            </p:cNvPr>
            <p:cNvSpPr/>
            <p:nvPr/>
          </p:nvSpPr>
          <p:spPr>
            <a:xfrm flipH="1">
              <a:off x="7937389" y="4428997"/>
              <a:ext cx="98708" cy="193616"/>
            </a:xfrm>
            <a:custGeom>
              <a:avLst/>
              <a:gdLst/>
              <a:ahLst/>
              <a:cxnLst/>
              <a:rect l="l" t="t" r="r" b="b"/>
              <a:pathLst>
                <a:path w="883" h="1732" extrusionOk="0">
                  <a:moveTo>
                    <a:pt x="472" y="1"/>
                  </a:moveTo>
                  <a:cubicBezTo>
                    <a:pt x="462" y="1"/>
                    <a:pt x="452" y="2"/>
                    <a:pt x="441" y="4"/>
                  </a:cubicBezTo>
                  <a:cubicBezTo>
                    <a:pt x="0" y="94"/>
                    <a:pt x="712" y="1731"/>
                    <a:pt x="795" y="1731"/>
                  </a:cubicBezTo>
                  <a:cubicBezTo>
                    <a:pt x="795" y="1731"/>
                    <a:pt x="796" y="1731"/>
                    <a:pt x="796" y="1731"/>
                  </a:cubicBezTo>
                  <a:cubicBezTo>
                    <a:pt x="871" y="1717"/>
                    <a:pt x="883" y="1"/>
                    <a:pt x="472" y="1"/>
                  </a:cubicBezTo>
                  <a:close/>
                </a:path>
              </a:pathLst>
            </a:custGeom>
            <a:solidFill>
              <a:srgbClr val="B0B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Google Shape;863;p51">
              <a:extLst>
                <a:ext uri="{FF2B5EF4-FFF2-40B4-BE49-F238E27FC236}">
                  <a16:creationId xmlns:a16="http://schemas.microsoft.com/office/drawing/2014/main" xmlns="" id="{609C2443-71B1-FE60-7AA2-8345C3DE7D7D}"/>
                </a:ext>
              </a:extLst>
            </p:cNvPr>
            <p:cNvSpPr/>
            <p:nvPr/>
          </p:nvSpPr>
          <p:spPr>
            <a:xfrm flipH="1">
              <a:off x="7937724" y="4481313"/>
              <a:ext cx="37449" cy="182996"/>
            </a:xfrm>
            <a:custGeom>
              <a:avLst/>
              <a:gdLst/>
              <a:ahLst/>
              <a:cxnLst/>
              <a:rect l="l" t="t" r="r" b="b"/>
              <a:pathLst>
                <a:path w="335" h="1637" extrusionOk="0"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" y="4"/>
                    <a:pt x="52" y="374"/>
                    <a:pt x="135" y="824"/>
                  </a:cubicBezTo>
                  <a:cubicBezTo>
                    <a:pt x="215" y="1276"/>
                    <a:pt x="298" y="1637"/>
                    <a:pt x="316" y="1637"/>
                  </a:cubicBezTo>
                  <a:cubicBezTo>
                    <a:pt x="316" y="1637"/>
                    <a:pt x="316" y="1637"/>
                    <a:pt x="317" y="1637"/>
                  </a:cubicBezTo>
                  <a:cubicBezTo>
                    <a:pt x="335" y="1633"/>
                    <a:pt x="280" y="1267"/>
                    <a:pt x="200" y="813"/>
                  </a:cubicBezTo>
                  <a:cubicBezTo>
                    <a:pt x="117" y="366"/>
                    <a:pt x="38" y="1"/>
                    <a:pt x="1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Google Shape;864;p51">
              <a:extLst>
                <a:ext uri="{FF2B5EF4-FFF2-40B4-BE49-F238E27FC236}">
                  <a16:creationId xmlns:a16="http://schemas.microsoft.com/office/drawing/2014/main" xmlns="" id="{8F5F4A41-D131-F8F4-1B02-8E2D0FC2F13C}"/>
                </a:ext>
              </a:extLst>
            </p:cNvPr>
            <p:cNvSpPr/>
            <p:nvPr/>
          </p:nvSpPr>
          <p:spPr>
            <a:xfrm flipH="1">
              <a:off x="7751486" y="4296753"/>
              <a:ext cx="383431" cy="903802"/>
            </a:xfrm>
            <a:custGeom>
              <a:avLst/>
              <a:gdLst/>
              <a:ahLst/>
              <a:cxnLst/>
              <a:rect l="l" t="t" r="r" b="b"/>
              <a:pathLst>
                <a:path w="3430" h="8085" extrusionOk="0">
                  <a:moveTo>
                    <a:pt x="3302" y="1"/>
                  </a:moveTo>
                  <a:cubicBezTo>
                    <a:pt x="2881" y="603"/>
                    <a:pt x="2497" y="1220"/>
                    <a:pt x="2137" y="1858"/>
                  </a:cubicBezTo>
                  <a:cubicBezTo>
                    <a:pt x="1778" y="2493"/>
                    <a:pt x="1437" y="3139"/>
                    <a:pt x="1140" y="3810"/>
                  </a:cubicBezTo>
                  <a:cubicBezTo>
                    <a:pt x="842" y="4482"/>
                    <a:pt x="566" y="5167"/>
                    <a:pt x="367" y="5879"/>
                  </a:cubicBezTo>
                  <a:cubicBezTo>
                    <a:pt x="171" y="6590"/>
                    <a:pt x="26" y="7326"/>
                    <a:pt x="0" y="8084"/>
                  </a:cubicBezTo>
                  <a:lnTo>
                    <a:pt x="519" y="8084"/>
                  </a:lnTo>
                  <a:cubicBezTo>
                    <a:pt x="516" y="7388"/>
                    <a:pt x="617" y="6684"/>
                    <a:pt x="784" y="5987"/>
                  </a:cubicBezTo>
                  <a:cubicBezTo>
                    <a:pt x="951" y="5294"/>
                    <a:pt x="1183" y="4612"/>
                    <a:pt x="1448" y="3941"/>
                  </a:cubicBezTo>
                  <a:cubicBezTo>
                    <a:pt x="1713" y="3273"/>
                    <a:pt x="2021" y="2617"/>
                    <a:pt x="2351" y="1975"/>
                  </a:cubicBezTo>
                  <a:cubicBezTo>
                    <a:pt x="2685" y="1332"/>
                    <a:pt x="3041" y="697"/>
                    <a:pt x="3429" y="91"/>
                  </a:cubicBezTo>
                  <a:lnTo>
                    <a:pt x="3302" y="1"/>
                  </a:lnTo>
                  <a:close/>
                </a:path>
              </a:pathLst>
            </a:custGeom>
            <a:solidFill>
              <a:srgbClr val="769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Google Shape;865;p51">
              <a:extLst>
                <a:ext uri="{FF2B5EF4-FFF2-40B4-BE49-F238E27FC236}">
                  <a16:creationId xmlns:a16="http://schemas.microsoft.com/office/drawing/2014/main" xmlns="" id="{F64B29B1-B4F4-D34E-EE3C-759922AA41C3}"/>
                </a:ext>
              </a:extLst>
            </p:cNvPr>
            <p:cNvSpPr/>
            <p:nvPr/>
          </p:nvSpPr>
          <p:spPr>
            <a:xfrm flipH="1">
              <a:off x="7496052" y="4001300"/>
              <a:ext cx="476997" cy="499467"/>
            </a:xfrm>
            <a:custGeom>
              <a:avLst/>
              <a:gdLst/>
              <a:ahLst/>
              <a:cxnLst/>
              <a:rect l="l" t="t" r="r" b="b"/>
              <a:pathLst>
                <a:path w="4267" h="4468" extrusionOk="0">
                  <a:moveTo>
                    <a:pt x="2962" y="0"/>
                  </a:moveTo>
                  <a:cubicBezTo>
                    <a:pt x="2733" y="0"/>
                    <a:pt x="2425" y="303"/>
                    <a:pt x="2166" y="884"/>
                  </a:cubicBezTo>
                  <a:cubicBezTo>
                    <a:pt x="2028" y="1203"/>
                    <a:pt x="1945" y="1544"/>
                    <a:pt x="1912" y="1893"/>
                  </a:cubicBezTo>
                  <a:cubicBezTo>
                    <a:pt x="1821" y="1624"/>
                    <a:pt x="1680" y="1378"/>
                    <a:pt x="1502" y="1160"/>
                  </a:cubicBezTo>
                  <a:cubicBezTo>
                    <a:pt x="1204" y="806"/>
                    <a:pt x="914" y="636"/>
                    <a:pt x="703" y="636"/>
                  </a:cubicBezTo>
                  <a:cubicBezTo>
                    <a:pt x="626" y="636"/>
                    <a:pt x="560" y="658"/>
                    <a:pt x="508" y="703"/>
                  </a:cubicBezTo>
                  <a:cubicBezTo>
                    <a:pt x="312" y="870"/>
                    <a:pt x="388" y="1280"/>
                    <a:pt x="795" y="1762"/>
                  </a:cubicBezTo>
                  <a:cubicBezTo>
                    <a:pt x="980" y="1976"/>
                    <a:pt x="1201" y="2154"/>
                    <a:pt x="1451" y="2292"/>
                  </a:cubicBezTo>
                  <a:cubicBezTo>
                    <a:pt x="1223" y="2328"/>
                    <a:pt x="998" y="2401"/>
                    <a:pt x="791" y="2506"/>
                  </a:cubicBezTo>
                  <a:cubicBezTo>
                    <a:pt x="229" y="2793"/>
                    <a:pt x="0" y="3144"/>
                    <a:pt x="116" y="3373"/>
                  </a:cubicBezTo>
                  <a:cubicBezTo>
                    <a:pt x="173" y="3485"/>
                    <a:pt x="303" y="3548"/>
                    <a:pt x="487" y="3548"/>
                  </a:cubicBezTo>
                  <a:cubicBezTo>
                    <a:pt x="677" y="3548"/>
                    <a:pt x="926" y="3481"/>
                    <a:pt x="1212" y="3333"/>
                  </a:cubicBezTo>
                  <a:cubicBezTo>
                    <a:pt x="1422" y="3224"/>
                    <a:pt x="1611" y="3083"/>
                    <a:pt x="1781" y="2912"/>
                  </a:cubicBezTo>
                  <a:lnTo>
                    <a:pt x="1781" y="2912"/>
                  </a:lnTo>
                  <a:cubicBezTo>
                    <a:pt x="1767" y="3152"/>
                    <a:pt x="1789" y="3388"/>
                    <a:pt x="1847" y="3620"/>
                  </a:cubicBezTo>
                  <a:cubicBezTo>
                    <a:pt x="1995" y="4172"/>
                    <a:pt x="2246" y="4468"/>
                    <a:pt x="2479" y="4468"/>
                  </a:cubicBezTo>
                  <a:cubicBezTo>
                    <a:pt x="2503" y="4468"/>
                    <a:pt x="2527" y="4464"/>
                    <a:pt x="2551" y="4458"/>
                  </a:cubicBezTo>
                  <a:cubicBezTo>
                    <a:pt x="2801" y="4393"/>
                    <a:pt x="2906" y="3986"/>
                    <a:pt x="2747" y="3377"/>
                  </a:cubicBezTo>
                  <a:cubicBezTo>
                    <a:pt x="2685" y="3152"/>
                    <a:pt x="2587" y="2938"/>
                    <a:pt x="2464" y="2738"/>
                  </a:cubicBezTo>
                  <a:lnTo>
                    <a:pt x="2464" y="2738"/>
                  </a:lnTo>
                  <a:cubicBezTo>
                    <a:pt x="2715" y="2825"/>
                    <a:pt x="2979" y="2869"/>
                    <a:pt x="3248" y="2869"/>
                  </a:cubicBezTo>
                  <a:cubicBezTo>
                    <a:pt x="3258" y="2869"/>
                    <a:pt x="3269" y="2869"/>
                    <a:pt x="3280" y="2869"/>
                  </a:cubicBezTo>
                  <a:cubicBezTo>
                    <a:pt x="3911" y="2854"/>
                    <a:pt x="4267" y="2633"/>
                    <a:pt x="4260" y="2375"/>
                  </a:cubicBezTo>
                  <a:cubicBezTo>
                    <a:pt x="4253" y="2129"/>
                    <a:pt x="3917" y="1939"/>
                    <a:pt x="3335" y="1939"/>
                  </a:cubicBezTo>
                  <a:cubicBezTo>
                    <a:pt x="3308" y="1939"/>
                    <a:pt x="3282" y="1939"/>
                    <a:pt x="3255" y="1940"/>
                  </a:cubicBezTo>
                  <a:cubicBezTo>
                    <a:pt x="2972" y="1954"/>
                    <a:pt x="2696" y="2016"/>
                    <a:pt x="2435" y="2125"/>
                  </a:cubicBezTo>
                  <a:cubicBezTo>
                    <a:pt x="2674" y="1871"/>
                    <a:pt x="2870" y="1581"/>
                    <a:pt x="3015" y="1265"/>
                  </a:cubicBezTo>
                  <a:cubicBezTo>
                    <a:pt x="3313" y="594"/>
                    <a:pt x="3294" y="126"/>
                    <a:pt x="3059" y="21"/>
                  </a:cubicBezTo>
                  <a:cubicBezTo>
                    <a:pt x="3028" y="7"/>
                    <a:pt x="2996" y="0"/>
                    <a:pt x="2962" y="0"/>
                  </a:cubicBezTo>
                  <a:close/>
                </a:path>
              </a:pathLst>
            </a:custGeom>
            <a:solidFill>
              <a:srgbClr val="FF9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Google Shape;866;p51">
              <a:extLst>
                <a:ext uri="{FF2B5EF4-FFF2-40B4-BE49-F238E27FC236}">
                  <a16:creationId xmlns:a16="http://schemas.microsoft.com/office/drawing/2014/main" xmlns="" id="{FFC609F7-B622-46E6-6210-11F6E36304FF}"/>
                </a:ext>
              </a:extLst>
            </p:cNvPr>
            <p:cNvSpPr/>
            <p:nvPr/>
          </p:nvSpPr>
          <p:spPr>
            <a:xfrm flipH="1">
              <a:off x="7703641" y="4277302"/>
              <a:ext cx="42367" cy="160750"/>
            </a:xfrm>
            <a:custGeom>
              <a:avLst/>
              <a:gdLst/>
              <a:ahLst/>
              <a:cxnLst/>
              <a:rect l="l" t="t" r="r" b="b"/>
              <a:pathLst>
                <a:path w="379" h="1438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28"/>
                    <a:pt x="8" y="255"/>
                    <a:pt x="26" y="378"/>
                  </a:cubicBezTo>
                  <a:cubicBezTo>
                    <a:pt x="44" y="501"/>
                    <a:pt x="70" y="625"/>
                    <a:pt x="99" y="741"/>
                  </a:cubicBezTo>
                  <a:cubicBezTo>
                    <a:pt x="131" y="864"/>
                    <a:pt x="168" y="980"/>
                    <a:pt x="211" y="1096"/>
                  </a:cubicBezTo>
                  <a:cubicBezTo>
                    <a:pt x="255" y="1216"/>
                    <a:pt x="309" y="1329"/>
                    <a:pt x="375" y="1437"/>
                  </a:cubicBezTo>
                  <a:cubicBezTo>
                    <a:pt x="378" y="1310"/>
                    <a:pt x="371" y="1187"/>
                    <a:pt x="353" y="1060"/>
                  </a:cubicBezTo>
                  <a:cubicBezTo>
                    <a:pt x="316" y="817"/>
                    <a:pt x="255" y="574"/>
                    <a:pt x="168" y="342"/>
                  </a:cubicBezTo>
                  <a:cubicBezTo>
                    <a:pt x="124" y="226"/>
                    <a:pt x="70" y="109"/>
                    <a:pt x="4" y="1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Google Shape;867;p51">
              <a:extLst>
                <a:ext uri="{FF2B5EF4-FFF2-40B4-BE49-F238E27FC236}">
                  <a16:creationId xmlns:a16="http://schemas.microsoft.com/office/drawing/2014/main" xmlns="" id="{7F91C2E1-D914-A972-F143-CDD77367DE23}"/>
                </a:ext>
              </a:extLst>
            </p:cNvPr>
            <p:cNvSpPr/>
            <p:nvPr/>
          </p:nvSpPr>
          <p:spPr>
            <a:xfrm flipH="1">
              <a:off x="7753610" y="4280544"/>
              <a:ext cx="150578" cy="69532"/>
            </a:xfrm>
            <a:custGeom>
              <a:avLst/>
              <a:gdLst/>
              <a:ahLst/>
              <a:cxnLst/>
              <a:rect l="l" t="t" r="r" b="b"/>
              <a:pathLst>
                <a:path w="1347" h="622" extrusionOk="0">
                  <a:moveTo>
                    <a:pt x="1347" y="1"/>
                  </a:moveTo>
                  <a:lnTo>
                    <a:pt x="1347" y="1"/>
                  </a:lnTo>
                  <a:cubicBezTo>
                    <a:pt x="1224" y="19"/>
                    <a:pt x="1100" y="51"/>
                    <a:pt x="980" y="91"/>
                  </a:cubicBezTo>
                  <a:cubicBezTo>
                    <a:pt x="745" y="171"/>
                    <a:pt x="520" y="273"/>
                    <a:pt x="306" y="400"/>
                  </a:cubicBezTo>
                  <a:cubicBezTo>
                    <a:pt x="197" y="465"/>
                    <a:pt x="95" y="538"/>
                    <a:pt x="1" y="621"/>
                  </a:cubicBezTo>
                  <a:cubicBezTo>
                    <a:pt x="124" y="603"/>
                    <a:pt x="248" y="574"/>
                    <a:pt x="367" y="530"/>
                  </a:cubicBezTo>
                  <a:cubicBezTo>
                    <a:pt x="483" y="494"/>
                    <a:pt x="599" y="447"/>
                    <a:pt x="712" y="396"/>
                  </a:cubicBezTo>
                  <a:cubicBezTo>
                    <a:pt x="824" y="345"/>
                    <a:pt x="933" y="287"/>
                    <a:pt x="1042" y="222"/>
                  </a:cubicBezTo>
                  <a:cubicBezTo>
                    <a:pt x="1151" y="157"/>
                    <a:pt x="1253" y="84"/>
                    <a:pt x="1347" y="1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Google Shape;868;p51">
              <a:extLst>
                <a:ext uri="{FF2B5EF4-FFF2-40B4-BE49-F238E27FC236}">
                  <a16:creationId xmlns:a16="http://schemas.microsoft.com/office/drawing/2014/main" xmlns="" id="{0BF4886C-F045-1725-6C03-6A2E6F9D0EE8}"/>
                </a:ext>
              </a:extLst>
            </p:cNvPr>
            <p:cNvSpPr/>
            <p:nvPr/>
          </p:nvSpPr>
          <p:spPr>
            <a:xfrm flipH="1">
              <a:off x="7758082" y="4145952"/>
              <a:ext cx="105863" cy="127773"/>
            </a:xfrm>
            <a:custGeom>
              <a:avLst/>
              <a:gdLst/>
              <a:ahLst/>
              <a:cxnLst/>
              <a:rect l="l" t="t" r="r" b="b"/>
              <a:pathLst>
                <a:path w="947" h="1143" extrusionOk="0">
                  <a:moveTo>
                    <a:pt x="0" y="0"/>
                  </a:moveTo>
                  <a:lnTo>
                    <a:pt x="0" y="0"/>
                  </a:lnTo>
                  <a:cubicBezTo>
                    <a:pt x="51" y="116"/>
                    <a:pt x="109" y="225"/>
                    <a:pt x="181" y="330"/>
                  </a:cubicBezTo>
                  <a:cubicBezTo>
                    <a:pt x="319" y="537"/>
                    <a:pt x="475" y="729"/>
                    <a:pt x="653" y="904"/>
                  </a:cubicBezTo>
                  <a:cubicBezTo>
                    <a:pt x="744" y="994"/>
                    <a:pt x="842" y="1074"/>
                    <a:pt x="947" y="1143"/>
                  </a:cubicBezTo>
                  <a:cubicBezTo>
                    <a:pt x="896" y="1027"/>
                    <a:pt x="835" y="914"/>
                    <a:pt x="762" y="809"/>
                  </a:cubicBezTo>
                  <a:cubicBezTo>
                    <a:pt x="697" y="708"/>
                    <a:pt x="620" y="606"/>
                    <a:pt x="544" y="512"/>
                  </a:cubicBezTo>
                  <a:cubicBezTo>
                    <a:pt x="464" y="417"/>
                    <a:pt x="381" y="327"/>
                    <a:pt x="294" y="240"/>
                  </a:cubicBezTo>
                  <a:cubicBezTo>
                    <a:pt x="203" y="149"/>
                    <a:pt x="105" y="69"/>
                    <a:pt x="0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Google Shape;869;p51">
              <a:extLst>
                <a:ext uri="{FF2B5EF4-FFF2-40B4-BE49-F238E27FC236}">
                  <a16:creationId xmlns:a16="http://schemas.microsoft.com/office/drawing/2014/main" xmlns="" id="{C1DA159D-C0C6-63C3-5ED8-8ADC7EC22CE3}"/>
                </a:ext>
              </a:extLst>
            </p:cNvPr>
            <p:cNvSpPr/>
            <p:nvPr/>
          </p:nvSpPr>
          <p:spPr>
            <a:xfrm flipH="1">
              <a:off x="7580787" y="4267129"/>
              <a:ext cx="166004" cy="20792"/>
            </a:xfrm>
            <a:custGeom>
              <a:avLst/>
              <a:gdLst/>
              <a:ahLst/>
              <a:cxnLst/>
              <a:rect l="l" t="t" r="r" b="b"/>
              <a:pathLst>
                <a:path w="1485" h="186" extrusionOk="0">
                  <a:moveTo>
                    <a:pt x="743" y="0"/>
                  </a:moveTo>
                  <a:cubicBezTo>
                    <a:pt x="618" y="0"/>
                    <a:pt x="494" y="6"/>
                    <a:pt x="371" y="19"/>
                  </a:cubicBezTo>
                  <a:cubicBezTo>
                    <a:pt x="244" y="34"/>
                    <a:pt x="120" y="55"/>
                    <a:pt x="1" y="92"/>
                  </a:cubicBezTo>
                  <a:cubicBezTo>
                    <a:pt x="120" y="128"/>
                    <a:pt x="244" y="153"/>
                    <a:pt x="371" y="164"/>
                  </a:cubicBezTo>
                  <a:cubicBezTo>
                    <a:pt x="494" y="179"/>
                    <a:pt x="617" y="186"/>
                    <a:pt x="741" y="186"/>
                  </a:cubicBezTo>
                  <a:cubicBezTo>
                    <a:pt x="868" y="186"/>
                    <a:pt x="991" y="179"/>
                    <a:pt x="1114" y="164"/>
                  </a:cubicBezTo>
                  <a:cubicBezTo>
                    <a:pt x="1238" y="153"/>
                    <a:pt x="1361" y="128"/>
                    <a:pt x="1485" y="92"/>
                  </a:cubicBezTo>
                  <a:cubicBezTo>
                    <a:pt x="1361" y="55"/>
                    <a:pt x="1238" y="30"/>
                    <a:pt x="1114" y="19"/>
                  </a:cubicBezTo>
                  <a:cubicBezTo>
                    <a:pt x="991" y="6"/>
                    <a:pt x="867" y="0"/>
                    <a:pt x="743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Google Shape;870;p51">
              <a:extLst>
                <a:ext uri="{FF2B5EF4-FFF2-40B4-BE49-F238E27FC236}">
                  <a16:creationId xmlns:a16="http://schemas.microsoft.com/office/drawing/2014/main" xmlns="" id="{C95A47E3-58C8-2B58-EE8B-A943CF5B97FE}"/>
                </a:ext>
              </a:extLst>
            </p:cNvPr>
            <p:cNvSpPr/>
            <p:nvPr/>
          </p:nvSpPr>
          <p:spPr>
            <a:xfrm flipH="1">
              <a:off x="7674912" y="4092406"/>
              <a:ext cx="70203" cy="170811"/>
            </a:xfrm>
            <a:custGeom>
              <a:avLst/>
              <a:gdLst/>
              <a:ahLst/>
              <a:cxnLst/>
              <a:rect l="l" t="t" r="r" b="b"/>
              <a:pathLst>
                <a:path w="628" h="1528" extrusionOk="0">
                  <a:moveTo>
                    <a:pt x="628" y="0"/>
                  </a:moveTo>
                  <a:lnTo>
                    <a:pt x="628" y="0"/>
                  </a:lnTo>
                  <a:cubicBezTo>
                    <a:pt x="541" y="109"/>
                    <a:pt x="468" y="229"/>
                    <a:pt x="403" y="352"/>
                  </a:cubicBezTo>
                  <a:cubicBezTo>
                    <a:pt x="338" y="475"/>
                    <a:pt x="279" y="602"/>
                    <a:pt x="229" y="729"/>
                  </a:cubicBezTo>
                  <a:cubicBezTo>
                    <a:pt x="178" y="856"/>
                    <a:pt x="131" y="987"/>
                    <a:pt x="91" y="1118"/>
                  </a:cubicBezTo>
                  <a:cubicBezTo>
                    <a:pt x="51" y="1252"/>
                    <a:pt x="22" y="1386"/>
                    <a:pt x="0" y="1528"/>
                  </a:cubicBezTo>
                  <a:cubicBezTo>
                    <a:pt x="87" y="1415"/>
                    <a:pt x="160" y="1295"/>
                    <a:pt x="225" y="1172"/>
                  </a:cubicBezTo>
                  <a:cubicBezTo>
                    <a:pt x="290" y="1049"/>
                    <a:pt x="348" y="925"/>
                    <a:pt x="399" y="798"/>
                  </a:cubicBezTo>
                  <a:cubicBezTo>
                    <a:pt x="450" y="668"/>
                    <a:pt x="497" y="541"/>
                    <a:pt x="537" y="407"/>
                  </a:cubicBezTo>
                  <a:cubicBezTo>
                    <a:pt x="577" y="272"/>
                    <a:pt x="606" y="138"/>
                    <a:pt x="628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Google Shape;871;p51">
              <a:extLst>
                <a:ext uri="{FF2B5EF4-FFF2-40B4-BE49-F238E27FC236}">
                  <a16:creationId xmlns:a16="http://schemas.microsoft.com/office/drawing/2014/main" xmlns="" id="{6CE7D1B3-458C-DF27-D2B5-5E7CACD7CD13}"/>
                </a:ext>
              </a:extLst>
            </p:cNvPr>
            <p:cNvSpPr/>
            <p:nvPr/>
          </p:nvSpPr>
          <p:spPr>
            <a:xfrm flipH="1">
              <a:off x="7721527" y="4248908"/>
              <a:ext cx="59695" cy="50528"/>
            </a:xfrm>
            <a:custGeom>
              <a:avLst/>
              <a:gdLst/>
              <a:ahLst/>
              <a:cxnLst/>
              <a:rect l="l" t="t" r="r" b="b"/>
              <a:pathLst>
                <a:path w="534" h="452" extrusionOk="0">
                  <a:moveTo>
                    <a:pt x="215" y="0"/>
                  </a:moveTo>
                  <a:cubicBezTo>
                    <a:pt x="136" y="0"/>
                    <a:pt x="60" y="44"/>
                    <a:pt x="22" y="117"/>
                  </a:cubicBezTo>
                  <a:cubicBezTo>
                    <a:pt x="0" y="175"/>
                    <a:pt x="4" y="240"/>
                    <a:pt x="36" y="295"/>
                  </a:cubicBezTo>
                  <a:cubicBezTo>
                    <a:pt x="65" y="353"/>
                    <a:pt x="116" y="396"/>
                    <a:pt x="178" y="422"/>
                  </a:cubicBezTo>
                  <a:cubicBezTo>
                    <a:pt x="218" y="440"/>
                    <a:pt x="261" y="451"/>
                    <a:pt x="309" y="451"/>
                  </a:cubicBezTo>
                  <a:cubicBezTo>
                    <a:pt x="314" y="451"/>
                    <a:pt x="320" y="451"/>
                    <a:pt x="325" y="451"/>
                  </a:cubicBezTo>
                  <a:cubicBezTo>
                    <a:pt x="403" y="451"/>
                    <a:pt x="474" y="405"/>
                    <a:pt x="508" y="334"/>
                  </a:cubicBezTo>
                  <a:cubicBezTo>
                    <a:pt x="534" y="280"/>
                    <a:pt x="530" y="215"/>
                    <a:pt x="497" y="160"/>
                  </a:cubicBezTo>
                  <a:cubicBezTo>
                    <a:pt x="465" y="102"/>
                    <a:pt x="414" y="55"/>
                    <a:pt x="356" y="30"/>
                  </a:cubicBezTo>
                  <a:cubicBezTo>
                    <a:pt x="312" y="12"/>
                    <a:pt x="269" y="1"/>
                    <a:pt x="225" y="1"/>
                  </a:cubicBezTo>
                  <a:cubicBezTo>
                    <a:pt x="222" y="1"/>
                    <a:pt x="219" y="0"/>
                    <a:pt x="215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Google Shape;872;p51">
              <a:extLst>
                <a:ext uri="{FF2B5EF4-FFF2-40B4-BE49-F238E27FC236}">
                  <a16:creationId xmlns:a16="http://schemas.microsoft.com/office/drawing/2014/main" xmlns="" id="{0952DFE1-4B25-1E5C-EA18-0644D9963A2A}"/>
                </a:ext>
              </a:extLst>
            </p:cNvPr>
            <p:cNvSpPr/>
            <p:nvPr/>
          </p:nvSpPr>
          <p:spPr>
            <a:xfrm flipH="1">
              <a:off x="7716273" y="4243989"/>
              <a:ext cx="69867" cy="60253"/>
            </a:xfrm>
            <a:custGeom>
              <a:avLst/>
              <a:gdLst/>
              <a:ahLst/>
              <a:cxnLst/>
              <a:rect l="l" t="t" r="r" b="b"/>
              <a:pathLst>
                <a:path w="625" h="539" extrusionOk="0">
                  <a:moveTo>
                    <a:pt x="263" y="88"/>
                  </a:moveTo>
                  <a:cubicBezTo>
                    <a:pt x="266" y="88"/>
                    <a:pt x="270" y="88"/>
                    <a:pt x="273" y="88"/>
                  </a:cubicBezTo>
                  <a:lnTo>
                    <a:pt x="269" y="88"/>
                  </a:lnTo>
                  <a:cubicBezTo>
                    <a:pt x="309" y="88"/>
                    <a:pt x="345" y="99"/>
                    <a:pt x="382" y="114"/>
                  </a:cubicBezTo>
                  <a:cubicBezTo>
                    <a:pt x="494" y="164"/>
                    <a:pt x="552" y="273"/>
                    <a:pt x="516" y="360"/>
                  </a:cubicBezTo>
                  <a:cubicBezTo>
                    <a:pt x="485" y="419"/>
                    <a:pt x="428" y="451"/>
                    <a:pt x="363" y="451"/>
                  </a:cubicBezTo>
                  <a:cubicBezTo>
                    <a:pt x="359" y="451"/>
                    <a:pt x="356" y="451"/>
                    <a:pt x="353" y="451"/>
                  </a:cubicBezTo>
                  <a:cubicBezTo>
                    <a:pt x="316" y="451"/>
                    <a:pt x="276" y="444"/>
                    <a:pt x="244" y="429"/>
                  </a:cubicBezTo>
                  <a:cubicBezTo>
                    <a:pt x="131" y="378"/>
                    <a:pt x="70" y="266"/>
                    <a:pt x="109" y="179"/>
                  </a:cubicBezTo>
                  <a:cubicBezTo>
                    <a:pt x="141" y="124"/>
                    <a:pt x="198" y="88"/>
                    <a:pt x="263" y="88"/>
                  </a:cubicBezTo>
                  <a:close/>
                  <a:moveTo>
                    <a:pt x="263" y="1"/>
                  </a:moveTo>
                  <a:cubicBezTo>
                    <a:pt x="165" y="1"/>
                    <a:pt x="72" y="55"/>
                    <a:pt x="30" y="143"/>
                  </a:cubicBezTo>
                  <a:cubicBezTo>
                    <a:pt x="1" y="215"/>
                    <a:pt x="4" y="291"/>
                    <a:pt x="44" y="360"/>
                  </a:cubicBezTo>
                  <a:cubicBezTo>
                    <a:pt x="80" y="426"/>
                    <a:pt x="139" y="476"/>
                    <a:pt x="207" y="505"/>
                  </a:cubicBezTo>
                  <a:cubicBezTo>
                    <a:pt x="255" y="527"/>
                    <a:pt x="302" y="538"/>
                    <a:pt x="353" y="538"/>
                  </a:cubicBezTo>
                  <a:cubicBezTo>
                    <a:pt x="358" y="538"/>
                    <a:pt x="364" y="539"/>
                    <a:pt x="370" y="539"/>
                  </a:cubicBezTo>
                  <a:cubicBezTo>
                    <a:pt x="465" y="539"/>
                    <a:pt x="555" y="482"/>
                    <a:pt x="596" y="397"/>
                  </a:cubicBezTo>
                  <a:cubicBezTo>
                    <a:pt x="625" y="328"/>
                    <a:pt x="621" y="248"/>
                    <a:pt x="581" y="183"/>
                  </a:cubicBezTo>
                  <a:cubicBezTo>
                    <a:pt x="545" y="117"/>
                    <a:pt x="487" y="63"/>
                    <a:pt x="418" y="34"/>
                  </a:cubicBezTo>
                  <a:cubicBezTo>
                    <a:pt x="371" y="12"/>
                    <a:pt x="324" y="1"/>
                    <a:pt x="273" y="1"/>
                  </a:cubicBezTo>
                  <a:cubicBezTo>
                    <a:pt x="270" y="1"/>
                    <a:pt x="266" y="1"/>
                    <a:pt x="263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3" name="Google Shape;635;p44">
            <a:extLst>
              <a:ext uri="{FF2B5EF4-FFF2-40B4-BE49-F238E27FC236}">
                <a16:creationId xmlns:a16="http://schemas.microsoft.com/office/drawing/2014/main" xmlns="" id="{98040C79-BA3C-AA1B-C2C7-40A5A4EF51E4}"/>
              </a:ext>
            </a:extLst>
          </p:cNvPr>
          <p:cNvGrpSpPr/>
          <p:nvPr/>
        </p:nvGrpSpPr>
        <p:grpSpPr>
          <a:xfrm>
            <a:off x="83649" y="4424747"/>
            <a:ext cx="572497" cy="545131"/>
            <a:chOff x="5704350" y="3996750"/>
            <a:chExt cx="671157" cy="639000"/>
          </a:xfrm>
        </p:grpSpPr>
        <p:sp>
          <p:nvSpPr>
            <p:cNvPr id="94" name="Google Shape;636;p44">
              <a:extLst>
                <a:ext uri="{FF2B5EF4-FFF2-40B4-BE49-F238E27FC236}">
                  <a16:creationId xmlns:a16="http://schemas.microsoft.com/office/drawing/2014/main" xmlns="" id="{D4BFC351-8CAC-0B7C-5F81-8F7F160F7FFD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637;p44">
              <a:extLst>
                <a:ext uri="{FF2B5EF4-FFF2-40B4-BE49-F238E27FC236}">
                  <a16:creationId xmlns:a16="http://schemas.microsoft.com/office/drawing/2014/main" xmlns="" id="{C5CC4AE4-AFFB-524B-58FC-0AC5229EAA32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929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9" name="Google Shape;635;p44">
            <a:extLst>
              <a:ext uri="{FF2B5EF4-FFF2-40B4-BE49-F238E27FC236}">
                <a16:creationId xmlns:a16="http://schemas.microsoft.com/office/drawing/2014/main" xmlns="" id="{3652A3C3-2E78-2F54-663A-C19176FBF7C0}"/>
              </a:ext>
            </a:extLst>
          </p:cNvPr>
          <p:cNvGrpSpPr/>
          <p:nvPr/>
        </p:nvGrpSpPr>
        <p:grpSpPr>
          <a:xfrm>
            <a:off x="6897030" y="48798"/>
            <a:ext cx="572497" cy="545131"/>
            <a:chOff x="5704350" y="3996750"/>
            <a:chExt cx="671157" cy="639000"/>
          </a:xfrm>
        </p:grpSpPr>
        <p:sp>
          <p:nvSpPr>
            <p:cNvPr id="100" name="Google Shape;636;p44">
              <a:extLst>
                <a:ext uri="{FF2B5EF4-FFF2-40B4-BE49-F238E27FC236}">
                  <a16:creationId xmlns:a16="http://schemas.microsoft.com/office/drawing/2014/main" xmlns="" id="{8DD06433-0B8F-D212-9601-F0A6C9438913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637;p44">
              <a:extLst>
                <a:ext uri="{FF2B5EF4-FFF2-40B4-BE49-F238E27FC236}">
                  <a16:creationId xmlns:a16="http://schemas.microsoft.com/office/drawing/2014/main" xmlns="" id="{0D8B3DFE-3B87-CA66-1941-3F7F82BCBB89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929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B58EA27-C596-D9D1-A5CC-68FAB541CD84}"/>
              </a:ext>
            </a:extLst>
          </p:cNvPr>
          <p:cNvSpPr txBox="1"/>
          <p:nvPr/>
        </p:nvSpPr>
        <p:spPr>
          <a:xfrm>
            <a:off x="3370802" y="366434"/>
            <a:ext cx="206979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/>
              <a:t>THẢO LUẬN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1C009F-5B63-A61C-2210-88DD2899C0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85" b="16987"/>
          <a:stretch/>
        </p:blipFill>
        <p:spPr>
          <a:xfrm>
            <a:off x="2306443" y="2016001"/>
            <a:ext cx="4119207" cy="2934035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465D9D3C-439A-E883-1072-5EB665048CC3}"/>
              </a:ext>
            </a:extLst>
          </p:cNvPr>
          <p:cNvSpPr/>
          <p:nvPr/>
        </p:nvSpPr>
        <p:spPr>
          <a:xfrm>
            <a:off x="294566" y="1351653"/>
            <a:ext cx="2711584" cy="942980"/>
          </a:xfrm>
          <a:prstGeom prst="wedgeRoundRectCallout">
            <a:avLst>
              <a:gd name="adj1" fmla="val 40449"/>
              <a:gd name="adj2" fmla="val 6424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>
                <a:solidFill>
                  <a:sysClr val="windowText" lastClr="000000"/>
                </a:solidFill>
              </a:rPr>
              <a:t>Chỗ này là khối cầu rỗng đúng không nhỉ?</a:t>
            </a:r>
          </a:p>
        </p:txBody>
      </p:sp>
      <p:sp>
        <p:nvSpPr>
          <p:cNvPr id="86" name="Speech Bubble: Rectangle with Corners Rounded 85">
            <a:extLst>
              <a:ext uri="{FF2B5EF4-FFF2-40B4-BE49-F238E27FC236}">
                <a16:creationId xmlns:a16="http://schemas.microsoft.com/office/drawing/2014/main" xmlns="" id="{7A501E78-03A6-2F89-282B-54562DC176C7}"/>
              </a:ext>
            </a:extLst>
          </p:cNvPr>
          <p:cNvSpPr/>
          <p:nvPr/>
        </p:nvSpPr>
        <p:spPr>
          <a:xfrm>
            <a:off x="5509081" y="1181875"/>
            <a:ext cx="2711584" cy="942980"/>
          </a:xfrm>
          <a:prstGeom prst="wedgeRoundRectCallout">
            <a:avLst>
              <a:gd name="adj1" fmla="val -37190"/>
              <a:gd name="adj2" fmla="val 6312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>
                <a:solidFill>
                  <a:sysClr val="windowText" lastClr="000000"/>
                </a:solidFill>
              </a:rPr>
              <a:t>Sản phẩm của cậu nhìn tinh tế quá!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975A7FC6-95FD-2382-5CCC-21E3F7FA2353}"/>
              </a:ext>
            </a:extLst>
          </p:cNvPr>
          <p:cNvSpPr/>
          <p:nvPr/>
        </p:nvSpPr>
        <p:spPr>
          <a:xfrm>
            <a:off x="3193635" y="1416997"/>
            <a:ext cx="2127961" cy="491548"/>
          </a:xfrm>
          <a:prstGeom prst="wedgeRoundRectCallout">
            <a:avLst>
              <a:gd name="adj1" fmla="val -18335"/>
              <a:gd name="adj2" fmla="val 10792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>
                <a:solidFill>
                  <a:sysClr val="windowText" lastClr="000000"/>
                </a:solidFill>
              </a:rPr>
              <a:t>Cảm ơn cậu nhé!</a:t>
            </a:r>
          </a:p>
        </p:txBody>
      </p:sp>
    </p:spTree>
    <p:extLst>
      <p:ext uri="{BB962C8B-B14F-4D97-AF65-F5344CB8AC3E}">
        <p14:creationId xmlns:p14="http://schemas.microsoft.com/office/powerpoint/2010/main" val="3056733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0"/>
          <p:cNvSpPr/>
          <p:nvPr/>
        </p:nvSpPr>
        <p:spPr>
          <a:xfrm>
            <a:off x="1987406" y="1667368"/>
            <a:ext cx="156100" cy="155775"/>
          </a:xfrm>
          <a:custGeom>
            <a:avLst/>
            <a:gdLst/>
            <a:ahLst/>
            <a:cxnLst/>
            <a:rect l="l" t="t" r="r" b="b"/>
            <a:pathLst>
              <a:path w="6244" h="6231" extrusionOk="0">
                <a:moveTo>
                  <a:pt x="2606" y="0"/>
                </a:moveTo>
                <a:cubicBezTo>
                  <a:pt x="2428" y="0"/>
                  <a:pt x="2253" y="123"/>
                  <a:pt x="2216" y="325"/>
                </a:cubicBezTo>
                <a:lnTo>
                  <a:pt x="1918" y="1778"/>
                </a:lnTo>
                <a:cubicBezTo>
                  <a:pt x="1894" y="1897"/>
                  <a:pt x="1811" y="2004"/>
                  <a:pt x="1692" y="2064"/>
                </a:cubicBezTo>
                <a:lnTo>
                  <a:pt x="322" y="2647"/>
                </a:lnTo>
                <a:cubicBezTo>
                  <a:pt x="25" y="2778"/>
                  <a:pt x="1" y="3195"/>
                  <a:pt x="287" y="3349"/>
                </a:cubicBezTo>
                <a:lnTo>
                  <a:pt x="1573" y="4088"/>
                </a:lnTo>
                <a:cubicBezTo>
                  <a:pt x="1692" y="4147"/>
                  <a:pt x="1763" y="4266"/>
                  <a:pt x="1775" y="4397"/>
                </a:cubicBezTo>
                <a:lnTo>
                  <a:pt x="1906" y="5874"/>
                </a:lnTo>
                <a:cubicBezTo>
                  <a:pt x="1930" y="6090"/>
                  <a:pt x="2116" y="6231"/>
                  <a:pt x="2307" y="6231"/>
                </a:cubicBezTo>
                <a:cubicBezTo>
                  <a:pt x="2400" y="6231"/>
                  <a:pt x="2495" y="6198"/>
                  <a:pt x="2573" y="6124"/>
                </a:cubicBezTo>
                <a:lnTo>
                  <a:pt x="3668" y="5123"/>
                </a:lnTo>
                <a:cubicBezTo>
                  <a:pt x="3739" y="5053"/>
                  <a:pt x="3830" y="5015"/>
                  <a:pt x="3925" y="5015"/>
                </a:cubicBezTo>
                <a:cubicBezTo>
                  <a:pt x="3958" y="5015"/>
                  <a:pt x="3992" y="5019"/>
                  <a:pt x="4025" y="5028"/>
                </a:cubicBezTo>
                <a:lnTo>
                  <a:pt x="5466" y="5362"/>
                </a:lnTo>
                <a:cubicBezTo>
                  <a:pt x="5496" y="5368"/>
                  <a:pt x="5525" y="5371"/>
                  <a:pt x="5554" y="5371"/>
                </a:cubicBezTo>
                <a:cubicBezTo>
                  <a:pt x="5833" y="5371"/>
                  <a:pt x="6037" y="5072"/>
                  <a:pt x="5918" y="4802"/>
                </a:cubicBezTo>
                <a:lnTo>
                  <a:pt x="5299" y="3457"/>
                </a:lnTo>
                <a:cubicBezTo>
                  <a:pt x="5240" y="3338"/>
                  <a:pt x="5252" y="3195"/>
                  <a:pt x="5323" y="3088"/>
                </a:cubicBezTo>
                <a:lnTo>
                  <a:pt x="6085" y="1814"/>
                </a:lnTo>
                <a:cubicBezTo>
                  <a:pt x="6244" y="1542"/>
                  <a:pt x="6046" y="1216"/>
                  <a:pt x="5740" y="1216"/>
                </a:cubicBezTo>
                <a:cubicBezTo>
                  <a:pt x="5724" y="1216"/>
                  <a:pt x="5708" y="1217"/>
                  <a:pt x="5692" y="1218"/>
                </a:cubicBezTo>
                <a:lnTo>
                  <a:pt x="4216" y="1385"/>
                </a:lnTo>
                <a:cubicBezTo>
                  <a:pt x="4196" y="1388"/>
                  <a:pt x="4177" y="1390"/>
                  <a:pt x="4158" y="1390"/>
                </a:cubicBezTo>
                <a:cubicBezTo>
                  <a:pt x="4050" y="1390"/>
                  <a:pt x="3952" y="1335"/>
                  <a:pt x="3870" y="1254"/>
                </a:cubicBezTo>
                <a:lnTo>
                  <a:pt x="2894" y="135"/>
                </a:lnTo>
                <a:cubicBezTo>
                  <a:pt x="2815" y="42"/>
                  <a:pt x="2710" y="0"/>
                  <a:pt x="26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40"/>
          <p:cNvSpPr/>
          <p:nvPr/>
        </p:nvSpPr>
        <p:spPr>
          <a:xfrm>
            <a:off x="1168188" y="843925"/>
            <a:ext cx="125150" cy="125800"/>
          </a:xfrm>
          <a:custGeom>
            <a:avLst/>
            <a:gdLst/>
            <a:ahLst/>
            <a:cxnLst/>
            <a:rect l="l" t="t" r="r" b="b"/>
            <a:pathLst>
              <a:path w="5006" h="5032" extrusionOk="0">
                <a:moveTo>
                  <a:pt x="2964" y="1"/>
                </a:moveTo>
                <a:cubicBezTo>
                  <a:pt x="2880" y="1"/>
                  <a:pt x="2796" y="32"/>
                  <a:pt x="2731" y="101"/>
                </a:cubicBezTo>
                <a:lnTo>
                  <a:pt x="1922" y="982"/>
                </a:lnTo>
                <a:cubicBezTo>
                  <a:pt x="1859" y="1045"/>
                  <a:pt x="1770" y="1080"/>
                  <a:pt x="1677" y="1080"/>
                </a:cubicBezTo>
                <a:cubicBezTo>
                  <a:pt x="1663" y="1080"/>
                  <a:pt x="1650" y="1079"/>
                  <a:pt x="1636" y="1077"/>
                </a:cubicBezTo>
                <a:lnTo>
                  <a:pt x="457" y="899"/>
                </a:lnTo>
                <a:cubicBezTo>
                  <a:pt x="442" y="897"/>
                  <a:pt x="426" y="896"/>
                  <a:pt x="411" y="896"/>
                </a:cubicBezTo>
                <a:cubicBezTo>
                  <a:pt x="172" y="896"/>
                  <a:pt x="1" y="1151"/>
                  <a:pt x="124" y="1375"/>
                </a:cubicBezTo>
                <a:lnTo>
                  <a:pt x="707" y="2423"/>
                </a:lnTo>
                <a:cubicBezTo>
                  <a:pt x="755" y="2518"/>
                  <a:pt x="767" y="2625"/>
                  <a:pt x="719" y="2720"/>
                </a:cubicBezTo>
                <a:lnTo>
                  <a:pt x="183" y="3792"/>
                </a:lnTo>
                <a:cubicBezTo>
                  <a:pt x="76" y="4008"/>
                  <a:pt x="232" y="4253"/>
                  <a:pt x="457" y="4253"/>
                </a:cubicBezTo>
                <a:cubicBezTo>
                  <a:pt x="480" y="4253"/>
                  <a:pt x="504" y="4250"/>
                  <a:pt x="529" y="4244"/>
                </a:cubicBezTo>
                <a:lnTo>
                  <a:pt x="1707" y="4018"/>
                </a:lnTo>
                <a:cubicBezTo>
                  <a:pt x="1730" y="4013"/>
                  <a:pt x="1752" y="4011"/>
                  <a:pt x="1774" y="4011"/>
                </a:cubicBezTo>
                <a:cubicBezTo>
                  <a:pt x="1858" y="4011"/>
                  <a:pt x="1937" y="4045"/>
                  <a:pt x="1993" y="4102"/>
                </a:cubicBezTo>
                <a:lnTo>
                  <a:pt x="2850" y="4935"/>
                </a:lnTo>
                <a:cubicBezTo>
                  <a:pt x="2916" y="5001"/>
                  <a:pt x="2998" y="5031"/>
                  <a:pt x="3078" y="5031"/>
                </a:cubicBezTo>
                <a:cubicBezTo>
                  <a:pt x="3228" y="5031"/>
                  <a:pt x="3371" y="4924"/>
                  <a:pt x="3386" y="4745"/>
                </a:cubicBezTo>
                <a:lnTo>
                  <a:pt x="3529" y="3566"/>
                </a:lnTo>
                <a:cubicBezTo>
                  <a:pt x="3553" y="3459"/>
                  <a:pt x="3612" y="3363"/>
                  <a:pt x="3708" y="3316"/>
                </a:cubicBezTo>
                <a:lnTo>
                  <a:pt x="4767" y="2756"/>
                </a:lnTo>
                <a:cubicBezTo>
                  <a:pt x="5006" y="2637"/>
                  <a:pt x="4994" y="2304"/>
                  <a:pt x="4755" y="2185"/>
                </a:cubicBezTo>
                <a:lnTo>
                  <a:pt x="3660" y="1685"/>
                </a:lnTo>
                <a:cubicBezTo>
                  <a:pt x="3565" y="1637"/>
                  <a:pt x="3505" y="1554"/>
                  <a:pt x="3482" y="1446"/>
                </a:cubicBezTo>
                <a:lnTo>
                  <a:pt x="3279" y="268"/>
                </a:lnTo>
                <a:cubicBezTo>
                  <a:pt x="3256" y="100"/>
                  <a:pt x="3112" y="1"/>
                  <a:pt x="296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2004;p61">
            <a:extLst>
              <a:ext uri="{FF2B5EF4-FFF2-40B4-BE49-F238E27FC236}">
                <a16:creationId xmlns:a16="http://schemas.microsoft.com/office/drawing/2014/main" xmlns="" id="{71B817E4-9113-4BF3-52F0-761A039FB015}"/>
              </a:ext>
            </a:extLst>
          </p:cNvPr>
          <p:cNvGrpSpPr/>
          <p:nvPr/>
        </p:nvGrpSpPr>
        <p:grpSpPr>
          <a:xfrm rot="4273014">
            <a:off x="301502" y="467071"/>
            <a:ext cx="514438" cy="520449"/>
            <a:chOff x="4052860" y="1366510"/>
            <a:chExt cx="218208" cy="220767"/>
          </a:xfrm>
        </p:grpSpPr>
        <p:sp>
          <p:nvSpPr>
            <p:cNvPr id="134" name="Google Shape;2005;p61">
              <a:extLst>
                <a:ext uri="{FF2B5EF4-FFF2-40B4-BE49-F238E27FC236}">
                  <a16:creationId xmlns:a16="http://schemas.microsoft.com/office/drawing/2014/main" xmlns="" id="{D19815F4-417B-5991-C7A1-CC0CED986781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2006;p61">
              <a:extLst>
                <a:ext uri="{FF2B5EF4-FFF2-40B4-BE49-F238E27FC236}">
                  <a16:creationId xmlns:a16="http://schemas.microsoft.com/office/drawing/2014/main" xmlns="" id="{F83FBFDE-CAF5-415E-67C7-F7C168B7F7AC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2007;p61">
              <a:extLst>
                <a:ext uri="{FF2B5EF4-FFF2-40B4-BE49-F238E27FC236}">
                  <a16:creationId xmlns:a16="http://schemas.microsoft.com/office/drawing/2014/main" xmlns="" id="{F62AE7B6-8936-1864-10D3-A668A5AB575C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2008;p61">
              <a:extLst>
                <a:ext uri="{FF2B5EF4-FFF2-40B4-BE49-F238E27FC236}">
                  <a16:creationId xmlns:a16="http://schemas.microsoft.com/office/drawing/2014/main" xmlns="" id="{2315644B-D628-1FC9-DDBB-D659FC68E251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2009;p61">
              <a:extLst>
                <a:ext uri="{FF2B5EF4-FFF2-40B4-BE49-F238E27FC236}">
                  <a16:creationId xmlns:a16="http://schemas.microsoft.com/office/drawing/2014/main" xmlns="" id="{8352AF54-0E99-AA04-B3E8-0174B77BC9A0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2010;p61">
              <a:extLst>
                <a:ext uri="{FF2B5EF4-FFF2-40B4-BE49-F238E27FC236}">
                  <a16:creationId xmlns:a16="http://schemas.microsoft.com/office/drawing/2014/main" xmlns="" id="{F435FCA8-333E-FBA3-402E-3439424F3194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2011;p61">
              <a:extLst>
                <a:ext uri="{FF2B5EF4-FFF2-40B4-BE49-F238E27FC236}">
                  <a16:creationId xmlns:a16="http://schemas.microsoft.com/office/drawing/2014/main" xmlns="" id="{D5EAA832-9E7B-2952-451F-3D7E97AF3FF1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Google Shape;2012;p61">
              <a:extLst>
                <a:ext uri="{FF2B5EF4-FFF2-40B4-BE49-F238E27FC236}">
                  <a16:creationId xmlns:a16="http://schemas.microsoft.com/office/drawing/2014/main" xmlns="" id="{5A488707-DB5F-6DE3-918C-5F8F3F5E7644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Google Shape;2013;p61">
              <a:extLst>
                <a:ext uri="{FF2B5EF4-FFF2-40B4-BE49-F238E27FC236}">
                  <a16:creationId xmlns:a16="http://schemas.microsoft.com/office/drawing/2014/main" xmlns="" id="{A4AB9A1A-EE44-2E19-E275-9CE01E57B6A7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Google Shape;2014;p61">
              <a:extLst>
                <a:ext uri="{FF2B5EF4-FFF2-40B4-BE49-F238E27FC236}">
                  <a16:creationId xmlns:a16="http://schemas.microsoft.com/office/drawing/2014/main" xmlns="" id="{554C1BFF-C8EF-4455-F315-410B4A4F5EB1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Google Shape;2015;p61">
              <a:extLst>
                <a:ext uri="{FF2B5EF4-FFF2-40B4-BE49-F238E27FC236}">
                  <a16:creationId xmlns:a16="http://schemas.microsoft.com/office/drawing/2014/main" xmlns="" id="{F0F20CD6-E273-7287-E2F2-60294D2DF420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Google Shape;2016;p61">
              <a:extLst>
                <a:ext uri="{FF2B5EF4-FFF2-40B4-BE49-F238E27FC236}">
                  <a16:creationId xmlns:a16="http://schemas.microsoft.com/office/drawing/2014/main" xmlns="" id="{48AEDE49-A024-FD66-F235-4F1D27125093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Google Shape;2017;p61">
              <a:extLst>
                <a:ext uri="{FF2B5EF4-FFF2-40B4-BE49-F238E27FC236}">
                  <a16:creationId xmlns:a16="http://schemas.microsoft.com/office/drawing/2014/main" xmlns="" id="{A8ABF248-4FAB-6686-9029-80B1EBE655B6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Google Shape;2018;p61">
              <a:extLst>
                <a:ext uri="{FF2B5EF4-FFF2-40B4-BE49-F238E27FC236}">
                  <a16:creationId xmlns:a16="http://schemas.microsoft.com/office/drawing/2014/main" xmlns="" id="{B802CC74-440A-9796-8D01-32DD65A95793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rgbClr val="FFB3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Google Shape;2019;p61">
              <a:extLst>
                <a:ext uri="{FF2B5EF4-FFF2-40B4-BE49-F238E27FC236}">
                  <a16:creationId xmlns:a16="http://schemas.microsoft.com/office/drawing/2014/main" xmlns="" id="{6E95F0A8-8005-A5AF-5B95-401B3A54B301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Google Shape;2020;p61">
              <a:extLst>
                <a:ext uri="{FF2B5EF4-FFF2-40B4-BE49-F238E27FC236}">
                  <a16:creationId xmlns:a16="http://schemas.microsoft.com/office/drawing/2014/main" xmlns="" id="{D4D511B5-06EF-0738-BBAF-B707C307427E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Google Shape;2021;p61">
              <a:extLst>
                <a:ext uri="{FF2B5EF4-FFF2-40B4-BE49-F238E27FC236}">
                  <a16:creationId xmlns:a16="http://schemas.microsoft.com/office/drawing/2014/main" xmlns="" id="{23308FE2-DCB7-20EC-6875-050CB51CA9B0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Google Shape;2022;p61">
              <a:extLst>
                <a:ext uri="{FF2B5EF4-FFF2-40B4-BE49-F238E27FC236}">
                  <a16:creationId xmlns:a16="http://schemas.microsoft.com/office/drawing/2014/main" xmlns="" id="{50B6EC93-1E57-0162-D458-0E9A2856C3AD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Google Shape;2023;p61">
              <a:extLst>
                <a:ext uri="{FF2B5EF4-FFF2-40B4-BE49-F238E27FC236}">
                  <a16:creationId xmlns:a16="http://schemas.microsoft.com/office/drawing/2014/main" xmlns="" id="{592CD016-D1D8-45BE-134B-89CC4EA1B882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Google Shape;2024;p61">
              <a:extLst>
                <a:ext uri="{FF2B5EF4-FFF2-40B4-BE49-F238E27FC236}">
                  <a16:creationId xmlns:a16="http://schemas.microsoft.com/office/drawing/2014/main" xmlns="" id="{C0F02E79-B5B2-55B5-64CC-AC02986C4161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4" name="Google Shape;2004;p61">
            <a:extLst>
              <a:ext uri="{FF2B5EF4-FFF2-40B4-BE49-F238E27FC236}">
                <a16:creationId xmlns:a16="http://schemas.microsoft.com/office/drawing/2014/main" xmlns="" id="{96B6A448-715D-ADE7-20AC-7329D29438FE}"/>
              </a:ext>
            </a:extLst>
          </p:cNvPr>
          <p:cNvGrpSpPr/>
          <p:nvPr/>
        </p:nvGrpSpPr>
        <p:grpSpPr>
          <a:xfrm rot="4273014">
            <a:off x="8188410" y="257686"/>
            <a:ext cx="514438" cy="520449"/>
            <a:chOff x="4052860" y="1366510"/>
            <a:chExt cx="218208" cy="220767"/>
          </a:xfrm>
        </p:grpSpPr>
        <p:sp>
          <p:nvSpPr>
            <p:cNvPr id="155" name="Google Shape;2005;p61">
              <a:extLst>
                <a:ext uri="{FF2B5EF4-FFF2-40B4-BE49-F238E27FC236}">
                  <a16:creationId xmlns:a16="http://schemas.microsoft.com/office/drawing/2014/main" xmlns="" id="{91784B27-82E4-5F9C-24A9-CB54B9780FE7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Google Shape;2006;p61">
              <a:extLst>
                <a:ext uri="{FF2B5EF4-FFF2-40B4-BE49-F238E27FC236}">
                  <a16:creationId xmlns:a16="http://schemas.microsoft.com/office/drawing/2014/main" xmlns="" id="{2C8EC997-79D8-81DD-9341-26FEDE0F0254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Google Shape;2007;p61">
              <a:extLst>
                <a:ext uri="{FF2B5EF4-FFF2-40B4-BE49-F238E27FC236}">
                  <a16:creationId xmlns:a16="http://schemas.microsoft.com/office/drawing/2014/main" xmlns="" id="{0C84284D-6A35-B501-436B-8B2E4FCCD57E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Google Shape;2008;p61">
              <a:extLst>
                <a:ext uri="{FF2B5EF4-FFF2-40B4-BE49-F238E27FC236}">
                  <a16:creationId xmlns:a16="http://schemas.microsoft.com/office/drawing/2014/main" xmlns="" id="{1479341C-0C13-A784-4EB0-0A7B8C678F57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Google Shape;2009;p61">
              <a:extLst>
                <a:ext uri="{FF2B5EF4-FFF2-40B4-BE49-F238E27FC236}">
                  <a16:creationId xmlns:a16="http://schemas.microsoft.com/office/drawing/2014/main" xmlns="" id="{26B5A830-A755-1C64-03D3-2DB89B815EAC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Google Shape;2010;p61">
              <a:extLst>
                <a:ext uri="{FF2B5EF4-FFF2-40B4-BE49-F238E27FC236}">
                  <a16:creationId xmlns:a16="http://schemas.microsoft.com/office/drawing/2014/main" xmlns="" id="{D16A1248-B32E-0A28-3A56-20324D508FC8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Google Shape;2011;p61">
              <a:extLst>
                <a:ext uri="{FF2B5EF4-FFF2-40B4-BE49-F238E27FC236}">
                  <a16:creationId xmlns:a16="http://schemas.microsoft.com/office/drawing/2014/main" xmlns="" id="{9C1DAFC4-13F2-98CA-4162-9FB67C9CAE93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Google Shape;2012;p61">
              <a:extLst>
                <a:ext uri="{FF2B5EF4-FFF2-40B4-BE49-F238E27FC236}">
                  <a16:creationId xmlns:a16="http://schemas.microsoft.com/office/drawing/2014/main" xmlns="" id="{3406C121-799C-53CA-02AD-18F1E078BFD4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Google Shape;2013;p61">
              <a:extLst>
                <a:ext uri="{FF2B5EF4-FFF2-40B4-BE49-F238E27FC236}">
                  <a16:creationId xmlns:a16="http://schemas.microsoft.com/office/drawing/2014/main" xmlns="" id="{8C12A191-F8DC-987C-68DA-53B9D72E06DA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Google Shape;2014;p61">
              <a:extLst>
                <a:ext uri="{FF2B5EF4-FFF2-40B4-BE49-F238E27FC236}">
                  <a16:creationId xmlns:a16="http://schemas.microsoft.com/office/drawing/2014/main" xmlns="" id="{DEC7E86D-1344-F5CC-E222-F268FA619902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Google Shape;2015;p61">
              <a:extLst>
                <a:ext uri="{FF2B5EF4-FFF2-40B4-BE49-F238E27FC236}">
                  <a16:creationId xmlns:a16="http://schemas.microsoft.com/office/drawing/2014/main" xmlns="" id="{A733C267-93A8-1179-A7C4-1E653C1FAFA1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Google Shape;2016;p61">
              <a:extLst>
                <a:ext uri="{FF2B5EF4-FFF2-40B4-BE49-F238E27FC236}">
                  <a16:creationId xmlns:a16="http://schemas.microsoft.com/office/drawing/2014/main" xmlns="" id="{A4B52544-F719-DCF0-B567-48EB38048CBF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Google Shape;2017;p61">
              <a:extLst>
                <a:ext uri="{FF2B5EF4-FFF2-40B4-BE49-F238E27FC236}">
                  <a16:creationId xmlns:a16="http://schemas.microsoft.com/office/drawing/2014/main" xmlns="" id="{465AEAF1-09B4-6006-7363-EA37DCCF9B52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Google Shape;2018;p61">
              <a:extLst>
                <a:ext uri="{FF2B5EF4-FFF2-40B4-BE49-F238E27FC236}">
                  <a16:creationId xmlns:a16="http://schemas.microsoft.com/office/drawing/2014/main" xmlns="" id="{65A0B4B8-1AFC-D18E-C2BC-0EC66F592202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rgbClr val="FFB3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Google Shape;2019;p61">
              <a:extLst>
                <a:ext uri="{FF2B5EF4-FFF2-40B4-BE49-F238E27FC236}">
                  <a16:creationId xmlns:a16="http://schemas.microsoft.com/office/drawing/2014/main" xmlns="" id="{EB0F14B9-6591-57CA-0A00-1015F2C36461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Google Shape;2020;p61">
              <a:extLst>
                <a:ext uri="{FF2B5EF4-FFF2-40B4-BE49-F238E27FC236}">
                  <a16:creationId xmlns:a16="http://schemas.microsoft.com/office/drawing/2014/main" xmlns="" id="{93FD2C34-B1F9-BA8D-A035-25DC42F99FD4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Google Shape;2021;p61">
              <a:extLst>
                <a:ext uri="{FF2B5EF4-FFF2-40B4-BE49-F238E27FC236}">
                  <a16:creationId xmlns:a16="http://schemas.microsoft.com/office/drawing/2014/main" xmlns="" id="{CEF51223-4BC4-2720-440E-BA6B58BB83CA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Google Shape;2022;p61">
              <a:extLst>
                <a:ext uri="{FF2B5EF4-FFF2-40B4-BE49-F238E27FC236}">
                  <a16:creationId xmlns:a16="http://schemas.microsoft.com/office/drawing/2014/main" xmlns="" id="{811A657E-E5F7-7807-6CC0-1DF3E3F84A96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Google Shape;2023;p61">
              <a:extLst>
                <a:ext uri="{FF2B5EF4-FFF2-40B4-BE49-F238E27FC236}">
                  <a16:creationId xmlns:a16="http://schemas.microsoft.com/office/drawing/2014/main" xmlns="" id="{A60FB856-D294-AB9F-0162-49C499181ABF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Google Shape;2024;p61">
              <a:extLst>
                <a:ext uri="{FF2B5EF4-FFF2-40B4-BE49-F238E27FC236}">
                  <a16:creationId xmlns:a16="http://schemas.microsoft.com/office/drawing/2014/main" xmlns="" id="{9548B2ED-0739-8002-0675-4B063788EAEF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8" name="Google Shape;848;p51">
            <a:extLst>
              <a:ext uri="{FF2B5EF4-FFF2-40B4-BE49-F238E27FC236}">
                <a16:creationId xmlns:a16="http://schemas.microsoft.com/office/drawing/2014/main" xmlns="" id="{788B95C4-AEE0-7D48-3D1A-A1C017676A83}"/>
              </a:ext>
            </a:extLst>
          </p:cNvPr>
          <p:cNvGrpSpPr/>
          <p:nvPr/>
        </p:nvGrpSpPr>
        <p:grpSpPr>
          <a:xfrm>
            <a:off x="7469527" y="4001300"/>
            <a:ext cx="1117875" cy="1199255"/>
            <a:chOff x="7496052" y="4001300"/>
            <a:chExt cx="1117875" cy="1199255"/>
          </a:xfrm>
        </p:grpSpPr>
        <p:sp>
          <p:nvSpPr>
            <p:cNvPr id="179" name="Google Shape;849;p51">
              <a:extLst>
                <a:ext uri="{FF2B5EF4-FFF2-40B4-BE49-F238E27FC236}">
                  <a16:creationId xmlns:a16="http://schemas.microsoft.com/office/drawing/2014/main" xmlns="" id="{F1214F07-8DC8-2BD9-10A0-6FEF5E60BDDD}"/>
                </a:ext>
              </a:extLst>
            </p:cNvPr>
            <p:cNvSpPr/>
            <p:nvPr/>
          </p:nvSpPr>
          <p:spPr>
            <a:xfrm flipH="1">
              <a:off x="8177173" y="4918177"/>
              <a:ext cx="199652" cy="103403"/>
            </a:xfrm>
            <a:custGeom>
              <a:avLst/>
              <a:gdLst/>
              <a:ahLst/>
              <a:cxnLst/>
              <a:rect l="l" t="t" r="r" b="b"/>
              <a:pathLst>
                <a:path w="1786" h="925" extrusionOk="0">
                  <a:moveTo>
                    <a:pt x="361" y="1"/>
                  </a:moveTo>
                  <a:cubicBezTo>
                    <a:pt x="288" y="1"/>
                    <a:pt x="233" y="26"/>
                    <a:pt x="201" y="84"/>
                  </a:cubicBezTo>
                  <a:cubicBezTo>
                    <a:pt x="1" y="455"/>
                    <a:pt x="1511" y="925"/>
                    <a:pt x="1729" y="925"/>
                  </a:cubicBezTo>
                  <a:cubicBezTo>
                    <a:pt x="1743" y="925"/>
                    <a:pt x="1752" y="922"/>
                    <a:pt x="1754" y="918"/>
                  </a:cubicBezTo>
                  <a:cubicBezTo>
                    <a:pt x="1785" y="859"/>
                    <a:pt x="786" y="1"/>
                    <a:pt x="361" y="1"/>
                  </a:cubicBezTo>
                  <a:close/>
                </a:path>
              </a:pathLst>
            </a:custGeom>
            <a:solidFill>
              <a:srgbClr val="B0B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Google Shape;850;p51">
              <a:extLst>
                <a:ext uri="{FF2B5EF4-FFF2-40B4-BE49-F238E27FC236}">
                  <a16:creationId xmlns:a16="http://schemas.microsoft.com/office/drawing/2014/main" xmlns="" id="{85D0D769-E558-12E1-17C4-786CDD9A4E8D}"/>
                </a:ext>
              </a:extLst>
            </p:cNvPr>
            <p:cNvSpPr/>
            <p:nvPr/>
          </p:nvSpPr>
          <p:spPr>
            <a:xfrm flipH="1">
              <a:off x="8142966" y="4950036"/>
              <a:ext cx="163992" cy="92448"/>
            </a:xfrm>
            <a:custGeom>
              <a:avLst/>
              <a:gdLst/>
              <a:ahLst/>
              <a:cxnLst/>
              <a:rect l="l" t="t" r="r" b="b"/>
              <a:pathLst>
                <a:path w="1467" h="827" extrusionOk="0">
                  <a:moveTo>
                    <a:pt x="14" y="1"/>
                  </a:moveTo>
                  <a:cubicBezTo>
                    <a:pt x="13" y="1"/>
                    <a:pt x="12" y="1"/>
                    <a:pt x="12" y="2"/>
                  </a:cubicBezTo>
                  <a:cubicBezTo>
                    <a:pt x="1" y="20"/>
                    <a:pt x="317" y="216"/>
                    <a:pt x="716" y="441"/>
                  </a:cubicBezTo>
                  <a:cubicBezTo>
                    <a:pt x="1099" y="660"/>
                    <a:pt x="1422" y="826"/>
                    <a:pt x="1453" y="826"/>
                  </a:cubicBezTo>
                  <a:cubicBezTo>
                    <a:pt x="1455" y="826"/>
                    <a:pt x="1456" y="826"/>
                    <a:pt x="1456" y="825"/>
                  </a:cubicBezTo>
                  <a:cubicBezTo>
                    <a:pt x="1467" y="807"/>
                    <a:pt x="1147" y="611"/>
                    <a:pt x="748" y="383"/>
                  </a:cubicBezTo>
                  <a:cubicBezTo>
                    <a:pt x="365" y="167"/>
                    <a:pt x="45" y="1"/>
                    <a:pt x="1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Google Shape;851;p51">
              <a:extLst>
                <a:ext uri="{FF2B5EF4-FFF2-40B4-BE49-F238E27FC236}">
                  <a16:creationId xmlns:a16="http://schemas.microsoft.com/office/drawing/2014/main" xmlns="" id="{9F7E8F61-E2E6-A5A8-55B7-5C1C9D6C0386}"/>
                </a:ext>
              </a:extLst>
            </p:cNvPr>
            <p:cNvSpPr/>
            <p:nvPr/>
          </p:nvSpPr>
          <p:spPr>
            <a:xfrm flipH="1">
              <a:off x="8135588" y="4559564"/>
              <a:ext cx="183443" cy="640990"/>
            </a:xfrm>
            <a:custGeom>
              <a:avLst/>
              <a:gdLst/>
              <a:ahLst/>
              <a:cxnLst/>
              <a:rect l="l" t="t" r="r" b="b"/>
              <a:pathLst>
                <a:path w="1641" h="5734" extrusionOk="0">
                  <a:moveTo>
                    <a:pt x="80" y="1"/>
                  </a:moveTo>
                  <a:lnTo>
                    <a:pt x="0" y="66"/>
                  </a:lnTo>
                  <a:cubicBezTo>
                    <a:pt x="138" y="266"/>
                    <a:pt x="254" y="480"/>
                    <a:pt x="352" y="701"/>
                  </a:cubicBezTo>
                  <a:cubicBezTo>
                    <a:pt x="450" y="926"/>
                    <a:pt x="541" y="1155"/>
                    <a:pt x="617" y="1387"/>
                  </a:cubicBezTo>
                  <a:cubicBezTo>
                    <a:pt x="766" y="1851"/>
                    <a:pt x="878" y="2330"/>
                    <a:pt x="954" y="2813"/>
                  </a:cubicBezTo>
                  <a:cubicBezTo>
                    <a:pt x="1031" y="3295"/>
                    <a:pt x="1085" y="3781"/>
                    <a:pt x="1110" y="4268"/>
                  </a:cubicBezTo>
                  <a:cubicBezTo>
                    <a:pt x="1121" y="4514"/>
                    <a:pt x="1125" y="4757"/>
                    <a:pt x="1132" y="5001"/>
                  </a:cubicBezTo>
                  <a:lnTo>
                    <a:pt x="1121" y="5733"/>
                  </a:lnTo>
                  <a:lnTo>
                    <a:pt x="1640" y="5733"/>
                  </a:lnTo>
                  <a:lnTo>
                    <a:pt x="1600" y="4982"/>
                  </a:lnTo>
                  <a:cubicBezTo>
                    <a:pt x="1575" y="4732"/>
                    <a:pt x="1553" y="4482"/>
                    <a:pt x="1524" y="4231"/>
                  </a:cubicBezTo>
                  <a:cubicBezTo>
                    <a:pt x="1462" y="3734"/>
                    <a:pt x="1375" y="3241"/>
                    <a:pt x="1259" y="2751"/>
                  </a:cubicBezTo>
                  <a:cubicBezTo>
                    <a:pt x="1147" y="2261"/>
                    <a:pt x="994" y="1782"/>
                    <a:pt x="809" y="1314"/>
                  </a:cubicBezTo>
                  <a:cubicBezTo>
                    <a:pt x="715" y="1082"/>
                    <a:pt x="610" y="857"/>
                    <a:pt x="494" y="636"/>
                  </a:cubicBezTo>
                  <a:cubicBezTo>
                    <a:pt x="377" y="411"/>
                    <a:pt x="236" y="197"/>
                    <a:pt x="80" y="1"/>
                  </a:cubicBezTo>
                  <a:close/>
                </a:path>
              </a:pathLst>
            </a:custGeom>
            <a:solidFill>
              <a:srgbClr val="769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Google Shape;852;p51">
              <a:extLst>
                <a:ext uri="{FF2B5EF4-FFF2-40B4-BE49-F238E27FC236}">
                  <a16:creationId xmlns:a16="http://schemas.microsoft.com/office/drawing/2014/main" xmlns="" id="{E704E643-1A1D-8EEB-7F5E-5F2386A23A2B}"/>
                </a:ext>
              </a:extLst>
            </p:cNvPr>
            <p:cNvSpPr/>
            <p:nvPr/>
          </p:nvSpPr>
          <p:spPr>
            <a:xfrm flipH="1">
              <a:off x="8053313" y="4220850"/>
              <a:ext cx="560614" cy="585878"/>
            </a:xfrm>
            <a:custGeom>
              <a:avLst/>
              <a:gdLst/>
              <a:ahLst/>
              <a:cxnLst/>
              <a:rect l="l" t="t" r="r" b="b"/>
              <a:pathLst>
                <a:path w="5015" h="5241" extrusionOk="0">
                  <a:moveTo>
                    <a:pt x="1569" y="1"/>
                  </a:moveTo>
                  <a:cubicBezTo>
                    <a:pt x="1531" y="1"/>
                    <a:pt x="1494" y="8"/>
                    <a:pt x="1459" y="23"/>
                  </a:cubicBezTo>
                  <a:cubicBezTo>
                    <a:pt x="1183" y="143"/>
                    <a:pt x="1154" y="691"/>
                    <a:pt x="1492" y="1482"/>
                  </a:cubicBezTo>
                  <a:cubicBezTo>
                    <a:pt x="1658" y="1855"/>
                    <a:pt x="1883" y="2200"/>
                    <a:pt x="2159" y="2501"/>
                  </a:cubicBezTo>
                  <a:cubicBezTo>
                    <a:pt x="1854" y="2371"/>
                    <a:pt x="1528" y="2291"/>
                    <a:pt x="1198" y="2273"/>
                  </a:cubicBezTo>
                  <a:cubicBezTo>
                    <a:pt x="1146" y="2270"/>
                    <a:pt x="1096" y="2269"/>
                    <a:pt x="1047" y="2269"/>
                  </a:cubicBezTo>
                  <a:cubicBezTo>
                    <a:pt x="402" y="2269"/>
                    <a:pt x="25" y="2486"/>
                    <a:pt x="11" y="2766"/>
                  </a:cubicBezTo>
                  <a:cubicBezTo>
                    <a:pt x="0" y="3067"/>
                    <a:pt x="414" y="3328"/>
                    <a:pt x="1154" y="3361"/>
                  </a:cubicBezTo>
                  <a:cubicBezTo>
                    <a:pt x="1183" y="3362"/>
                    <a:pt x="1213" y="3362"/>
                    <a:pt x="1242" y="3362"/>
                  </a:cubicBezTo>
                  <a:cubicBezTo>
                    <a:pt x="1543" y="3362"/>
                    <a:pt x="1846" y="3312"/>
                    <a:pt x="2134" y="3216"/>
                  </a:cubicBezTo>
                  <a:lnTo>
                    <a:pt x="2134" y="3216"/>
                  </a:lnTo>
                  <a:cubicBezTo>
                    <a:pt x="1985" y="3444"/>
                    <a:pt x="1869" y="3695"/>
                    <a:pt x="1793" y="3960"/>
                  </a:cubicBezTo>
                  <a:cubicBezTo>
                    <a:pt x="1593" y="4671"/>
                    <a:pt x="1713" y="5150"/>
                    <a:pt x="2003" y="5230"/>
                  </a:cubicBezTo>
                  <a:cubicBezTo>
                    <a:pt x="2031" y="5237"/>
                    <a:pt x="2059" y="5241"/>
                    <a:pt x="2088" y="5241"/>
                  </a:cubicBezTo>
                  <a:cubicBezTo>
                    <a:pt x="2358" y="5241"/>
                    <a:pt x="2661" y="4900"/>
                    <a:pt x="2841" y="4254"/>
                  </a:cubicBezTo>
                  <a:cubicBezTo>
                    <a:pt x="2910" y="3985"/>
                    <a:pt x="2943" y="3706"/>
                    <a:pt x="2932" y="3430"/>
                  </a:cubicBezTo>
                  <a:lnTo>
                    <a:pt x="2932" y="3430"/>
                  </a:lnTo>
                  <a:cubicBezTo>
                    <a:pt x="3124" y="3630"/>
                    <a:pt x="3349" y="3796"/>
                    <a:pt x="3592" y="3931"/>
                  </a:cubicBezTo>
                  <a:cubicBezTo>
                    <a:pt x="3931" y="4112"/>
                    <a:pt x="4227" y="4194"/>
                    <a:pt x="4452" y="4194"/>
                  </a:cubicBezTo>
                  <a:cubicBezTo>
                    <a:pt x="4660" y="4194"/>
                    <a:pt x="4809" y="4123"/>
                    <a:pt x="4877" y="3996"/>
                  </a:cubicBezTo>
                  <a:cubicBezTo>
                    <a:pt x="5015" y="3727"/>
                    <a:pt x="4753" y="3314"/>
                    <a:pt x="4100" y="2966"/>
                  </a:cubicBezTo>
                  <a:cubicBezTo>
                    <a:pt x="3857" y="2839"/>
                    <a:pt x="3596" y="2751"/>
                    <a:pt x="3324" y="2701"/>
                  </a:cubicBezTo>
                  <a:cubicBezTo>
                    <a:pt x="3614" y="2548"/>
                    <a:pt x="3872" y="2345"/>
                    <a:pt x="4089" y="2102"/>
                  </a:cubicBezTo>
                  <a:cubicBezTo>
                    <a:pt x="4576" y="1547"/>
                    <a:pt x="4670" y="1061"/>
                    <a:pt x="4441" y="865"/>
                  </a:cubicBezTo>
                  <a:cubicBezTo>
                    <a:pt x="4380" y="810"/>
                    <a:pt x="4300" y="783"/>
                    <a:pt x="4207" y="783"/>
                  </a:cubicBezTo>
                  <a:cubicBezTo>
                    <a:pt x="3961" y="783"/>
                    <a:pt x="3619" y="978"/>
                    <a:pt x="3266" y="1384"/>
                  </a:cubicBezTo>
                  <a:cubicBezTo>
                    <a:pt x="3055" y="1638"/>
                    <a:pt x="2885" y="1924"/>
                    <a:pt x="2772" y="2236"/>
                  </a:cubicBezTo>
                  <a:cubicBezTo>
                    <a:pt x="2743" y="1830"/>
                    <a:pt x="2649" y="1431"/>
                    <a:pt x="2493" y="1053"/>
                  </a:cubicBezTo>
                  <a:cubicBezTo>
                    <a:pt x="2198" y="362"/>
                    <a:pt x="1839" y="1"/>
                    <a:pt x="1569" y="1"/>
                  </a:cubicBezTo>
                  <a:close/>
                </a:path>
              </a:pathLst>
            </a:custGeom>
            <a:solidFill>
              <a:srgbClr val="FF9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Google Shape;853;p51">
              <a:extLst>
                <a:ext uri="{FF2B5EF4-FFF2-40B4-BE49-F238E27FC236}">
                  <a16:creationId xmlns:a16="http://schemas.microsoft.com/office/drawing/2014/main" xmlns="" id="{BC20A906-4EF0-44E5-ABC1-468E6A1A8981}"/>
                </a:ext>
              </a:extLst>
            </p:cNvPr>
            <p:cNvSpPr/>
            <p:nvPr/>
          </p:nvSpPr>
          <p:spPr>
            <a:xfrm flipH="1">
              <a:off x="8135253" y="4539778"/>
              <a:ext cx="171258" cy="92560"/>
            </a:xfrm>
            <a:custGeom>
              <a:avLst/>
              <a:gdLst/>
              <a:ahLst/>
              <a:cxnLst/>
              <a:rect l="l" t="t" r="r" b="b"/>
              <a:pathLst>
                <a:path w="1532" h="828" extrusionOk="0">
                  <a:moveTo>
                    <a:pt x="1" y="0"/>
                  </a:moveTo>
                  <a:cubicBezTo>
                    <a:pt x="106" y="105"/>
                    <a:pt x="222" y="200"/>
                    <a:pt x="345" y="283"/>
                  </a:cubicBezTo>
                  <a:cubicBezTo>
                    <a:pt x="585" y="446"/>
                    <a:pt x="839" y="584"/>
                    <a:pt x="1111" y="697"/>
                  </a:cubicBezTo>
                  <a:cubicBezTo>
                    <a:pt x="1245" y="751"/>
                    <a:pt x="1387" y="798"/>
                    <a:pt x="1532" y="827"/>
                  </a:cubicBezTo>
                  <a:cubicBezTo>
                    <a:pt x="1426" y="722"/>
                    <a:pt x="1314" y="628"/>
                    <a:pt x="1191" y="544"/>
                  </a:cubicBezTo>
                  <a:cubicBezTo>
                    <a:pt x="1071" y="465"/>
                    <a:pt x="948" y="388"/>
                    <a:pt x="821" y="319"/>
                  </a:cubicBezTo>
                  <a:cubicBezTo>
                    <a:pt x="690" y="250"/>
                    <a:pt x="559" y="189"/>
                    <a:pt x="425" y="134"/>
                  </a:cubicBezTo>
                  <a:cubicBezTo>
                    <a:pt x="287" y="76"/>
                    <a:pt x="146" y="33"/>
                    <a:pt x="1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Google Shape;854;p51">
              <a:extLst>
                <a:ext uri="{FF2B5EF4-FFF2-40B4-BE49-F238E27FC236}">
                  <a16:creationId xmlns:a16="http://schemas.microsoft.com/office/drawing/2014/main" xmlns="" id="{A517D563-7810-1F6F-5882-49F053F798CD}"/>
                </a:ext>
              </a:extLst>
            </p:cNvPr>
            <p:cNvSpPr/>
            <p:nvPr/>
          </p:nvSpPr>
          <p:spPr>
            <a:xfrm flipH="1">
              <a:off x="8310089" y="4549503"/>
              <a:ext cx="60142" cy="185008"/>
            </a:xfrm>
            <a:custGeom>
              <a:avLst/>
              <a:gdLst/>
              <a:ahLst/>
              <a:cxnLst/>
              <a:rect l="l" t="t" r="r" b="b"/>
              <a:pathLst>
                <a:path w="538" h="1655" extrusionOk="0">
                  <a:moveTo>
                    <a:pt x="538" y="0"/>
                  </a:moveTo>
                  <a:cubicBezTo>
                    <a:pt x="454" y="124"/>
                    <a:pt x="382" y="251"/>
                    <a:pt x="324" y="388"/>
                  </a:cubicBezTo>
                  <a:cubicBezTo>
                    <a:pt x="204" y="653"/>
                    <a:pt x="113" y="933"/>
                    <a:pt x="55" y="1216"/>
                  </a:cubicBezTo>
                  <a:cubicBezTo>
                    <a:pt x="23" y="1361"/>
                    <a:pt x="5" y="1510"/>
                    <a:pt x="1" y="1655"/>
                  </a:cubicBezTo>
                  <a:cubicBezTo>
                    <a:pt x="84" y="1535"/>
                    <a:pt x="157" y="1404"/>
                    <a:pt x="215" y="1270"/>
                  </a:cubicBezTo>
                  <a:cubicBezTo>
                    <a:pt x="277" y="1136"/>
                    <a:pt x="327" y="998"/>
                    <a:pt x="375" y="860"/>
                  </a:cubicBezTo>
                  <a:cubicBezTo>
                    <a:pt x="418" y="722"/>
                    <a:pt x="454" y="581"/>
                    <a:pt x="484" y="439"/>
                  </a:cubicBezTo>
                  <a:cubicBezTo>
                    <a:pt x="516" y="294"/>
                    <a:pt x="534" y="149"/>
                    <a:pt x="538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Google Shape;855;p51">
              <a:extLst>
                <a:ext uri="{FF2B5EF4-FFF2-40B4-BE49-F238E27FC236}">
                  <a16:creationId xmlns:a16="http://schemas.microsoft.com/office/drawing/2014/main" xmlns="" id="{39D3663E-DB49-CFA3-DA1C-110B94ED0936}"/>
                </a:ext>
              </a:extLst>
            </p:cNvPr>
            <p:cNvSpPr/>
            <p:nvPr/>
          </p:nvSpPr>
          <p:spPr>
            <a:xfrm flipH="1">
              <a:off x="8319814" y="4529493"/>
              <a:ext cx="194398" cy="25935"/>
            </a:xfrm>
            <a:custGeom>
              <a:avLst/>
              <a:gdLst/>
              <a:ahLst/>
              <a:cxnLst/>
              <a:rect l="l" t="t" r="r" b="b"/>
              <a:pathLst>
                <a:path w="1739" h="232" extrusionOk="0">
                  <a:moveTo>
                    <a:pt x="658" y="0"/>
                  </a:moveTo>
                  <a:cubicBezTo>
                    <a:pt x="585" y="0"/>
                    <a:pt x="513" y="3"/>
                    <a:pt x="440" y="9"/>
                  </a:cubicBezTo>
                  <a:cubicBezTo>
                    <a:pt x="295" y="12"/>
                    <a:pt x="146" y="34"/>
                    <a:pt x="1" y="67"/>
                  </a:cubicBezTo>
                  <a:cubicBezTo>
                    <a:pt x="142" y="117"/>
                    <a:pt x="284" y="154"/>
                    <a:pt x="433" y="179"/>
                  </a:cubicBezTo>
                  <a:cubicBezTo>
                    <a:pt x="574" y="201"/>
                    <a:pt x="719" y="219"/>
                    <a:pt x="864" y="226"/>
                  </a:cubicBezTo>
                  <a:cubicBezTo>
                    <a:pt x="937" y="230"/>
                    <a:pt x="1010" y="232"/>
                    <a:pt x="1082" y="232"/>
                  </a:cubicBezTo>
                  <a:cubicBezTo>
                    <a:pt x="1155" y="232"/>
                    <a:pt x="1227" y="230"/>
                    <a:pt x="1300" y="226"/>
                  </a:cubicBezTo>
                  <a:cubicBezTo>
                    <a:pt x="1449" y="219"/>
                    <a:pt x="1597" y="201"/>
                    <a:pt x="1739" y="165"/>
                  </a:cubicBezTo>
                  <a:cubicBezTo>
                    <a:pt x="1601" y="117"/>
                    <a:pt x="1456" y="78"/>
                    <a:pt x="1311" y="56"/>
                  </a:cubicBezTo>
                  <a:cubicBezTo>
                    <a:pt x="1166" y="30"/>
                    <a:pt x="1024" y="16"/>
                    <a:pt x="879" y="9"/>
                  </a:cubicBezTo>
                  <a:cubicBezTo>
                    <a:pt x="805" y="3"/>
                    <a:pt x="731" y="0"/>
                    <a:pt x="658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Google Shape;856;p51">
              <a:extLst>
                <a:ext uri="{FF2B5EF4-FFF2-40B4-BE49-F238E27FC236}">
                  <a16:creationId xmlns:a16="http://schemas.microsoft.com/office/drawing/2014/main" xmlns="" id="{2950E1B9-A8B2-F532-72FA-8B4BA5EA6AAF}"/>
                </a:ext>
              </a:extLst>
            </p:cNvPr>
            <p:cNvSpPr/>
            <p:nvPr/>
          </p:nvSpPr>
          <p:spPr>
            <a:xfrm flipH="1">
              <a:off x="8175385" y="4397808"/>
              <a:ext cx="131909" cy="143200"/>
            </a:xfrm>
            <a:custGeom>
              <a:avLst/>
              <a:gdLst/>
              <a:ahLst/>
              <a:cxnLst/>
              <a:rect l="l" t="t" r="r" b="b"/>
              <a:pathLst>
                <a:path w="1180" h="1281" extrusionOk="0">
                  <a:moveTo>
                    <a:pt x="1180" y="0"/>
                  </a:moveTo>
                  <a:lnTo>
                    <a:pt x="1180" y="0"/>
                  </a:lnTo>
                  <a:cubicBezTo>
                    <a:pt x="1049" y="76"/>
                    <a:pt x="929" y="163"/>
                    <a:pt x="820" y="261"/>
                  </a:cubicBezTo>
                  <a:cubicBezTo>
                    <a:pt x="711" y="359"/>
                    <a:pt x="606" y="461"/>
                    <a:pt x="508" y="566"/>
                  </a:cubicBezTo>
                  <a:cubicBezTo>
                    <a:pt x="410" y="675"/>
                    <a:pt x="316" y="788"/>
                    <a:pt x="233" y="904"/>
                  </a:cubicBezTo>
                  <a:cubicBezTo>
                    <a:pt x="142" y="1023"/>
                    <a:pt x="66" y="1147"/>
                    <a:pt x="0" y="1281"/>
                  </a:cubicBezTo>
                  <a:cubicBezTo>
                    <a:pt x="127" y="1205"/>
                    <a:pt x="247" y="1118"/>
                    <a:pt x="356" y="1016"/>
                  </a:cubicBezTo>
                  <a:cubicBezTo>
                    <a:pt x="574" y="827"/>
                    <a:pt x="773" y="613"/>
                    <a:pt x="947" y="378"/>
                  </a:cubicBezTo>
                  <a:cubicBezTo>
                    <a:pt x="1034" y="258"/>
                    <a:pt x="1111" y="134"/>
                    <a:pt x="1180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Google Shape;857;p51">
              <a:extLst>
                <a:ext uri="{FF2B5EF4-FFF2-40B4-BE49-F238E27FC236}">
                  <a16:creationId xmlns:a16="http://schemas.microsoft.com/office/drawing/2014/main" xmlns="" id="{6FC0F23D-9D1F-4030-9DE3-6E3050FF640D}"/>
                </a:ext>
              </a:extLst>
            </p:cNvPr>
            <p:cNvSpPr/>
            <p:nvPr/>
          </p:nvSpPr>
          <p:spPr>
            <a:xfrm flipH="1">
              <a:off x="8318137" y="4331630"/>
              <a:ext cx="91778" cy="196411"/>
            </a:xfrm>
            <a:custGeom>
              <a:avLst/>
              <a:gdLst/>
              <a:ahLst/>
              <a:cxnLst/>
              <a:rect l="l" t="t" r="r" b="b"/>
              <a:pathLst>
                <a:path w="821" h="1757" extrusionOk="0">
                  <a:moveTo>
                    <a:pt x="0" y="1"/>
                  </a:moveTo>
                  <a:lnTo>
                    <a:pt x="0" y="1"/>
                  </a:lnTo>
                  <a:cubicBezTo>
                    <a:pt x="29" y="160"/>
                    <a:pt x="69" y="320"/>
                    <a:pt x="127" y="476"/>
                  </a:cubicBezTo>
                  <a:cubicBezTo>
                    <a:pt x="182" y="628"/>
                    <a:pt x="243" y="777"/>
                    <a:pt x="309" y="922"/>
                  </a:cubicBezTo>
                  <a:cubicBezTo>
                    <a:pt x="378" y="1071"/>
                    <a:pt x="454" y="1213"/>
                    <a:pt x="537" y="1354"/>
                  </a:cubicBezTo>
                  <a:cubicBezTo>
                    <a:pt x="621" y="1496"/>
                    <a:pt x="715" y="1630"/>
                    <a:pt x="820" y="1757"/>
                  </a:cubicBezTo>
                  <a:cubicBezTo>
                    <a:pt x="788" y="1594"/>
                    <a:pt x="744" y="1434"/>
                    <a:pt x="690" y="1282"/>
                  </a:cubicBezTo>
                  <a:cubicBezTo>
                    <a:pt x="639" y="1129"/>
                    <a:pt x="577" y="980"/>
                    <a:pt x="508" y="832"/>
                  </a:cubicBezTo>
                  <a:cubicBezTo>
                    <a:pt x="439" y="687"/>
                    <a:pt x="363" y="541"/>
                    <a:pt x="280" y="404"/>
                  </a:cubicBezTo>
                  <a:cubicBezTo>
                    <a:pt x="200" y="262"/>
                    <a:pt x="106" y="128"/>
                    <a:pt x="0" y="1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Google Shape;858;p51">
              <a:extLst>
                <a:ext uri="{FF2B5EF4-FFF2-40B4-BE49-F238E27FC236}">
                  <a16:creationId xmlns:a16="http://schemas.microsoft.com/office/drawing/2014/main" xmlns="" id="{BDBB50F8-2F26-938C-F002-9937AA6CB197}"/>
                </a:ext>
              </a:extLst>
            </p:cNvPr>
            <p:cNvSpPr/>
            <p:nvPr/>
          </p:nvSpPr>
          <p:spPr>
            <a:xfrm flipH="1">
              <a:off x="8276776" y="4513731"/>
              <a:ext cx="74339" cy="57459"/>
            </a:xfrm>
            <a:custGeom>
              <a:avLst/>
              <a:gdLst/>
              <a:ahLst/>
              <a:cxnLst/>
              <a:rect l="l" t="t" r="r" b="b"/>
              <a:pathLst>
                <a:path w="665" h="514" extrusionOk="0">
                  <a:moveTo>
                    <a:pt x="395" y="0"/>
                  </a:moveTo>
                  <a:cubicBezTo>
                    <a:pt x="389" y="0"/>
                    <a:pt x="384" y="0"/>
                    <a:pt x="378" y="1"/>
                  </a:cubicBezTo>
                  <a:cubicBezTo>
                    <a:pt x="327" y="1"/>
                    <a:pt x="280" y="12"/>
                    <a:pt x="233" y="30"/>
                  </a:cubicBezTo>
                  <a:cubicBezTo>
                    <a:pt x="80" y="99"/>
                    <a:pt x="0" y="251"/>
                    <a:pt x="51" y="378"/>
                  </a:cubicBezTo>
                  <a:cubicBezTo>
                    <a:pt x="92" y="460"/>
                    <a:pt x="178" y="513"/>
                    <a:pt x="270" y="513"/>
                  </a:cubicBezTo>
                  <a:cubicBezTo>
                    <a:pt x="275" y="513"/>
                    <a:pt x="281" y="513"/>
                    <a:pt x="287" y="512"/>
                  </a:cubicBezTo>
                  <a:lnTo>
                    <a:pt x="283" y="512"/>
                  </a:lnTo>
                  <a:cubicBezTo>
                    <a:pt x="334" y="512"/>
                    <a:pt x="381" y="502"/>
                    <a:pt x="429" y="483"/>
                  </a:cubicBezTo>
                  <a:cubicBezTo>
                    <a:pt x="581" y="418"/>
                    <a:pt x="664" y="262"/>
                    <a:pt x="610" y="139"/>
                  </a:cubicBezTo>
                  <a:cubicBezTo>
                    <a:pt x="569" y="53"/>
                    <a:pt x="486" y="0"/>
                    <a:pt x="395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Google Shape;859;p51">
              <a:extLst>
                <a:ext uri="{FF2B5EF4-FFF2-40B4-BE49-F238E27FC236}">
                  <a16:creationId xmlns:a16="http://schemas.microsoft.com/office/drawing/2014/main" xmlns="" id="{98AAF9AD-D0F3-1F77-9334-26689844F6C1}"/>
                </a:ext>
              </a:extLst>
            </p:cNvPr>
            <p:cNvSpPr/>
            <p:nvPr/>
          </p:nvSpPr>
          <p:spPr>
            <a:xfrm flipH="1">
              <a:off x="8271075" y="4508925"/>
              <a:ext cx="82052" cy="67072"/>
            </a:xfrm>
            <a:custGeom>
              <a:avLst/>
              <a:gdLst/>
              <a:ahLst/>
              <a:cxnLst/>
              <a:rect l="l" t="t" r="r" b="b"/>
              <a:pathLst>
                <a:path w="734" h="600" extrusionOk="0">
                  <a:moveTo>
                    <a:pt x="417" y="87"/>
                  </a:moveTo>
                  <a:cubicBezTo>
                    <a:pt x="490" y="87"/>
                    <a:pt x="558" y="129"/>
                    <a:pt x="592" y="196"/>
                  </a:cubicBezTo>
                  <a:cubicBezTo>
                    <a:pt x="635" y="298"/>
                    <a:pt x="563" y="428"/>
                    <a:pt x="432" y="487"/>
                  </a:cubicBezTo>
                  <a:cubicBezTo>
                    <a:pt x="389" y="501"/>
                    <a:pt x="349" y="512"/>
                    <a:pt x="305" y="512"/>
                  </a:cubicBezTo>
                  <a:cubicBezTo>
                    <a:pt x="299" y="512"/>
                    <a:pt x="293" y="513"/>
                    <a:pt x="287" y="513"/>
                  </a:cubicBezTo>
                  <a:cubicBezTo>
                    <a:pt x="211" y="513"/>
                    <a:pt x="143" y="470"/>
                    <a:pt x="109" y="403"/>
                  </a:cubicBezTo>
                  <a:cubicBezTo>
                    <a:pt x="66" y="301"/>
                    <a:pt x="138" y="171"/>
                    <a:pt x="272" y="113"/>
                  </a:cubicBezTo>
                  <a:cubicBezTo>
                    <a:pt x="312" y="98"/>
                    <a:pt x="352" y="87"/>
                    <a:pt x="399" y="87"/>
                  </a:cubicBezTo>
                  <a:cubicBezTo>
                    <a:pt x="405" y="87"/>
                    <a:pt x="411" y="87"/>
                    <a:pt x="417" y="87"/>
                  </a:cubicBezTo>
                  <a:close/>
                  <a:moveTo>
                    <a:pt x="406" y="0"/>
                  </a:moveTo>
                  <a:cubicBezTo>
                    <a:pt x="402" y="0"/>
                    <a:pt x="399" y="0"/>
                    <a:pt x="396" y="0"/>
                  </a:cubicBezTo>
                  <a:lnTo>
                    <a:pt x="399" y="0"/>
                  </a:lnTo>
                  <a:cubicBezTo>
                    <a:pt x="341" y="0"/>
                    <a:pt x="287" y="11"/>
                    <a:pt x="236" y="33"/>
                  </a:cubicBezTo>
                  <a:cubicBezTo>
                    <a:pt x="156" y="66"/>
                    <a:pt x="91" y="124"/>
                    <a:pt x="48" y="200"/>
                  </a:cubicBezTo>
                  <a:cubicBezTo>
                    <a:pt x="8" y="272"/>
                    <a:pt x="0" y="360"/>
                    <a:pt x="29" y="436"/>
                  </a:cubicBezTo>
                  <a:cubicBezTo>
                    <a:pt x="78" y="536"/>
                    <a:pt x="178" y="600"/>
                    <a:pt x="284" y="600"/>
                  </a:cubicBezTo>
                  <a:cubicBezTo>
                    <a:pt x="290" y="600"/>
                    <a:pt x="296" y="599"/>
                    <a:pt x="301" y="599"/>
                  </a:cubicBezTo>
                  <a:cubicBezTo>
                    <a:pt x="356" y="599"/>
                    <a:pt x="414" y="588"/>
                    <a:pt x="461" y="566"/>
                  </a:cubicBezTo>
                  <a:cubicBezTo>
                    <a:pt x="639" y="490"/>
                    <a:pt x="733" y="309"/>
                    <a:pt x="668" y="164"/>
                  </a:cubicBezTo>
                  <a:cubicBezTo>
                    <a:pt x="622" y="61"/>
                    <a:pt x="518" y="0"/>
                    <a:pt x="406" y="0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Google Shape;860;p51">
              <a:extLst>
                <a:ext uri="{FF2B5EF4-FFF2-40B4-BE49-F238E27FC236}">
                  <a16:creationId xmlns:a16="http://schemas.microsoft.com/office/drawing/2014/main" xmlns="" id="{3B095E4B-A1CD-0695-4C85-D64D4E73C33B}"/>
                </a:ext>
              </a:extLst>
            </p:cNvPr>
            <p:cNvSpPr/>
            <p:nvPr/>
          </p:nvSpPr>
          <p:spPr>
            <a:xfrm flipH="1">
              <a:off x="7811852" y="4703210"/>
              <a:ext cx="199652" cy="103515"/>
            </a:xfrm>
            <a:custGeom>
              <a:avLst/>
              <a:gdLst/>
              <a:ahLst/>
              <a:cxnLst/>
              <a:rect l="l" t="t" r="r" b="b"/>
              <a:pathLst>
                <a:path w="1786" h="926" extrusionOk="0">
                  <a:moveTo>
                    <a:pt x="1427" y="1"/>
                  </a:moveTo>
                  <a:cubicBezTo>
                    <a:pt x="1003" y="1"/>
                    <a:pt x="1" y="859"/>
                    <a:pt x="32" y="918"/>
                  </a:cubicBezTo>
                  <a:cubicBezTo>
                    <a:pt x="35" y="923"/>
                    <a:pt x="44" y="925"/>
                    <a:pt x="60" y="925"/>
                  </a:cubicBezTo>
                  <a:cubicBezTo>
                    <a:pt x="287" y="925"/>
                    <a:pt x="1785" y="454"/>
                    <a:pt x="1585" y="84"/>
                  </a:cubicBezTo>
                  <a:cubicBezTo>
                    <a:pt x="1554" y="26"/>
                    <a:pt x="1499" y="1"/>
                    <a:pt x="1427" y="1"/>
                  </a:cubicBezTo>
                  <a:close/>
                </a:path>
              </a:pathLst>
            </a:custGeom>
            <a:solidFill>
              <a:srgbClr val="B0B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Google Shape;861;p51">
              <a:extLst>
                <a:ext uri="{FF2B5EF4-FFF2-40B4-BE49-F238E27FC236}">
                  <a16:creationId xmlns:a16="http://schemas.microsoft.com/office/drawing/2014/main" xmlns="" id="{4CE4E634-5256-B733-8B22-C6411C6BE2EC}"/>
                </a:ext>
              </a:extLst>
            </p:cNvPr>
            <p:cNvSpPr/>
            <p:nvPr/>
          </p:nvSpPr>
          <p:spPr>
            <a:xfrm flipH="1">
              <a:off x="7881719" y="4735181"/>
              <a:ext cx="163545" cy="92336"/>
            </a:xfrm>
            <a:custGeom>
              <a:avLst/>
              <a:gdLst/>
              <a:ahLst/>
              <a:cxnLst/>
              <a:rect l="l" t="t" r="r" b="b"/>
              <a:pathLst>
                <a:path w="1463" h="826" extrusionOk="0">
                  <a:moveTo>
                    <a:pt x="1449" y="0"/>
                  </a:moveTo>
                  <a:cubicBezTo>
                    <a:pt x="1418" y="0"/>
                    <a:pt x="1098" y="166"/>
                    <a:pt x="715" y="385"/>
                  </a:cubicBezTo>
                  <a:cubicBezTo>
                    <a:pt x="316" y="610"/>
                    <a:pt x="0" y="806"/>
                    <a:pt x="7" y="825"/>
                  </a:cubicBezTo>
                  <a:cubicBezTo>
                    <a:pt x="8" y="825"/>
                    <a:pt x="9" y="825"/>
                    <a:pt x="10" y="825"/>
                  </a:cubicBezTo>
                  <a:cubicBezTo>
                    <a:pt x="45" y="825"/>
                    <a:pt x="364" y="659"/>
                    <a:pt x="748" y="440"/>
                  </a:cubicBezTo>
                  <a:cubicBezTo>
                    <a:pt x="1147" y="215"/>
                    <a:pt x="1462" y="19"/>
                    <a:pt x="1451" y="1"/>
                  </a:cubicBezTo>
                  <a:cubicBezTo>
                    <a:pt x="1451" y="0"/>
                    <a:pt x="1450" y="0"/>
                    <a:pt x="144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Google Shape;862;p51">
              <a:extLst>
                <a:ext uri="{FF2B5EF4-FFF2-40B4-BE49-F238E27FC236}">
                  <a16:creationId xmlns:a16="http://schemas.microsoft.com/office/drawing/2014/main" xmlns="" id="{D2FF679E-9865-2C2A-5CE5-A607772343D3}"/>
                </a:ext>
              </a:extLst>
            </p:cNvPr>
            <p:cNvSpPr/>
            <p:nvPr/>
          </p:nvSpPr>
          <p:spPr>
            <a:xfrm flipH="1">
              <a:off x="7937389" y="4428997"/>
              <a:ext cx="98708" cy="193616"/>
            </a:xfrm>
            <a:custGeom>
              <a:avLst/>
              <a:gdLst/>
              <a:ahLst/>
              <a:cxnLst/>
              <a:rect l="l" t="t" r="r" b="b"/>
              <a:pathLst>
                <a:path w="883" h="1732" extrusionOk="0">
                  <a:moveTo>
                    <a:pt x="472" y="1"/>
                  </a:moveTo>
                  <a:cubicBezTo>
                    <a:pt x="462" y="1"/>
                    <a:pt x="452" y="2"/>
                    <a:pt x="441" y="4"/>
                  </a:cubicBezTo>
                  <a:cubicBezTo>
                    <a:pt x="0" y="94"/>
                    <a:pt x="712" y="1731"/>
                    <a:pt x="795" y="1731"/>
                  </a:cubicBezTo>
                  <a:cubicBezTo>
                    <a:pt x="795" y="1731"/>
                    <a:pt x="796" y="1731"/>
                    <a:pt x="796" y="1731"/>
                  </a:cubicBezTo>
                  <a:cubicBezTo>
                    <a:pt x="871" y="1717"/>
                    <a:pt x="883" y="1"/>
                    <a:pt x="472" y="1"/>
                  </a:cubicBezTo>
                  <a:close/>
                </a:path>
              </a:pathLst>
            </a:custGeom>
            <a:solidFill>
              <a:srgbClr val="B0B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Google Shape;863;p51">
              <a:extLst>
                <a:ext uri="{FF2B5EF4-FFF2-40B4-BE49-F238E27FC236}">
                  <a16:creationId xmlns:a16="http://schemas.microsoft.com/office/drawing/2014/main" xmlns="" id="{609C2443-71B1-FE60-7AA2-8345C3DE7D7D}"/>
                </a:ext>
              </a:extLst>
            </p:cNvPr>
            <p:cNvSpPr/>
            <p:nvPr/>
          </p:nvSpPr>
          <p:spPr>
            <a:xfrm flipH="1">
              <a:off x="7937724" y="4481313"/>
              <a:ext cx="37449" cy="182996"/>
            </a:xfrm>
            <a:custGeom>
              <a:avLst/>
              <a:gdLst/>
              <a:ahLst/>
              <a:cxnLst/>
              <a:rect l="l" t="t" r="r" b="b"/>
              <a:pathLst>
                <a:path w="335" h="1637" extrusionOk="0"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" y="4"/>
                    <a:pt x="52" y="374"/>
                    <a:pt x="135" y="824"/>
                  </a:cubicBezTo>
                  <a:cubicBezTo>
                    <a:pt x="215" y="1276"/>
                    <a:pt x="298" y="1637"/>
                    <a:pt x="316" y="1637"/>
                  </a:cubicBezTo>
                  <a:cubicBezTo>
                    <a:pt x="316" y="1637"/>
                    <a:pt x="316" y="1637"/>
                    <a:pt x="317" y="1637"/>
                  </a:cubicBezTo>
                  <a:cubicBezTo>
                    <a:pt x="335" y="1633"/>
                    <a:pt x="280" y="1267"/>
                    <a:pt x="200" y="813"/>
                  </a:cubicBezTo>
                  <a:cubicBezTo>
                    <a:pt x="117" y="366"/>
                    <a:pt x="38" y="1"/>
                    <a:pt x="1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Google Shape;864;p51">
              <a:extLst>
                <a:ext uri="{FF2B5EF4-FFF2-40B4-BE49-F238E27FC236}">
                  <a16:creationId xmlns:a16="http://schemas.microsoft.com/office/drawing/2014/main" xmlns="" id="{8F5F4A41-D131-F8F4-1B02-8E2D0FC2F13C}"/>
                </a:ext>
              </a:extLst>
            </p:cNvPr>
            <p:cNvSpPr/>
            <p:nvPr/>
          </p:nvSpPr>
          <p:spPr>
            <a:xfrm flipH="1">
              <a:off x="7751486" y="4296753"/>
              <a:ext cx="383431" cy="903802"/>
            </a:xfrm>
            <a:custGeom>
              <a:avLst/>
              <a:gdLst/>
              <a:ahLst/>
              <a:cxnLst/>
              <a:rect l="l" t="t" r="r" b="b"/>
              <a:pathLst>
                <a:path w="3430" h="8085" extrusionOk="0">
                  <a:moveTo>
                    <a:pt x="3302" y="1"/>
                  </a:moveTo>
                  <a:cubicBezTo>
                    <a:pt x="2881" y="603"/>
                    <a:pt x="2497" y="1220"/>
                    <a:pt x="2137" y="1858"/>
                  </a:cubicBezTo>
                  <a:cubicBezTo>
                    <a:pt x="1778" y="2493"/>
                    <a:pt x="1437" y="3139"/>
                    <a:pt x="1140" y="3810"/>
                  </a:cubicBezTo>
                  <a:cubicBezTo>
                    <a:pt x="842" y="4482"/>
                    <a:pt x="566" y="5167"/>
                    <a:pt x="367" y="5879"/>
                  </a:cubicBezTo>
                  <a:cubicBezTo>
                    <a:pt x="171" y="6590"/>
                    <a:pt x="26" y="7326"/>
                    <a:pt x="0" y="8084"/>
                  </a:cubicBezTo>
                  <a:lnTo>
                    <a:pt x="519" y="8084"/>
                  </a:lnTo>
                  <a:cubicBezTo>
                    <a:pt x="516" y="7388"/>
                    <a:pt x="617" y="6684"/>
                    <a:pt x="784" y="5987"/>
                  </a:cubicBezTo>
                  <a:cubicBezTo>
                    <a:pt x="951" y="5294"/>
                    <a:pt x="1183" y="4612"/>
                    <a:pt x="1448" y="3941"/>
                  </a:cubicBezTo>
                  <a:cubicBezTo>
                    <a:pt x="1713" y="3273"/>
                    <a:pt x="2021" y="2617"/>
                    <a:pt x="2351" y="1975"/>
                  </a:cubicBezTo>
                  <a:cubicBezTo>
                    <a:pt x="2685" y="1332"/>
                    <a:pt x="3041" y="697"/>
                    <a:pt x="3429" y="91"/>
                  </a:cubicBezTo>
                  <a:lnTo>
                    <a:pt x="3302" y="1"/>
                  </a:lnTo>
                  <a:close/>
                </a:path>
              </a:pathLst>
            </a:custGeom>
            <a:solidFill>
              <a:srgbClr val="769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Google Shape;865;p51">
              <a:extLst>
                <a:ext uri="{FF2B5EF4-FFF2-40B4-BE49-F238E27FC236}">
                  <a16:creationId xmlns:a16="http://schemas.microsoft.com/office/drawing/2014/main" xmlns="" id="{F64B29B1-B4F4-D34E-EE3C-759922AA41C3}"/>
                </a:ext>
              </a:extLst>
            </p:cNvPr>
            <p:cNvSpPr/>
            <p:nvPr/>
          </p:nvSpPr>
          <p:spPr>
            <a:xfrm flipH="1">
              <a:off x="7496052" y="4001300"/>
              <a:ext cx="476997" cy="499467"/>
            </a:xfrm>
            <a:custGeom>
              <a:avLst/>
              <a:gdLst/>
              <a:ahLst/>
              <a:cxnLst/>
              <a:rect l="l" t="t" r="r" b="b"/>
              <a:pathLst>
                <a:path w="4267" h="4468" extrusionOk="0">
                  <a:moveTo>
                    <a:pt x="2962" y="0"/>
                  </a:moveTo>
                  <a:cubicBezTo>
                    <a:pt x="2733" y="0"/>
                    <a:pt x="2425" y="303"/>
                    <a:pt x="2166" y="884"/>
                  </a:cubicBezTo>
                  <a:cubicBezTo>
                    <a:pt x="2028" y="1203"/>
                    <a:pt x="1945" y="1544"/>
                    <a:pt x="1912" y="1893"/>
                  </a:cubicBezTo>
                  <a:cubicBezTo>
                    <a:pt x="1821" y="1624"/>
                    <a:pt x="1680" y="1378"/>
                    <a:pt x="1502" y="1160"/>
                  </a:cubicBezTo>
                  <a:cubicBezTo>
                    <a:pt x="1204" y="806"/>
                    <a:pt x="914" y="636"/>
                    <a:pt x="703" y="636"/>
                  </a:cubicBezTo>
                  <a:cubicBezTo>
                    <a:pt x="626" y="636"/>
                    <a:pt x="560" y="658"/>
                    <a:pt x="508" y="703"/>
                  </a:cubicBezTo>
                  <a:cubicBezTo>
                    <a:pt x="312" y="870"/>
                    <a:pt x="388" y="1280"/>
                    <a:pt x="795" y="1762"/>
                  </a:cubicBezTo>
                  <a:cubicBezTo>
                    <a:pt x="980" y="1976"/>
                    <a:pt x="1201" y="2154"/>
                    <a:pt x="1451" y="2292"/>
                  </a:cubicBezTo>
                  <a:cubicBezTo>
                    <a:pt x="1223" y="2328"/>
                    <a:pt x="998" y="2401"/>
                    <a:pt x="791" y="2506"/>
                  </a:cubicBezTo>
                  <a:cubicBezTo>
                    <a:pt x="229" y="2793"/>
                    <a:pt x="0" y="3144"/>
                    <a:pt x="116" y="3373"/>
                  </a:cubicBezTo>
                  <a:cubicBezTo>
                    <a:pt x="173" y="3485"/>
                    <a:pt x="303" y="3548"/>
                    <a:pt x="487" y="3548"/>
                  </a:cubicBezTo>
                  <a:cubicBezTo>
                    <a:pt x="677" y="3548"/>
                    <a:pt x="926" y="3481"/>
                    <a:pt x="1212" y="3333"/>
                  </a:cubicBezTo>
                  <a:cubicBezTo>
                    <a:pt x="1422" y="3224"/>
                    <a:pt x="1611" y="3083"/>
                    <a:pt x="1781" y="2912"/>
                  </a:cubicBezTo>
                  <a:lnTo>
                    <a:pt x="1781" y="2912"/>
                  </a:lnTo>
                  <a:cubicBezTo>
                    <a:pt x="1767" y="3152"/>
                    <a:pt x="1789" y="3388"/>
                    <a:pt x="1847" y="3620"/>
                  </a:cubicBezTo>
                  <a:cubicBezTo>
                    <a:pt x="1995" y="4172"/>
                    <a:pt x="2246" y="4468"/>
                    <a:pt x="2479" y="4468"/>
                  </a:cubicBezTo>
                  <a:cubicBezTo>
                    <a:pt x="2503" y="4468"/>
                    <a:pt x="2527" y="4464"/>
                    <a:pt x="2551" y="4458"/>
                  </a:cubicBezTo>
                  <a:cubicBezTo>
                    <a:pt x="2801" y="4393"/>
                    <a:pt x="2906" y="3986"/>
                    <a:pt x="2747" y="3377"/>
                  </a:cubicBezTo>
                  <a:cubicBezTo>
                    <a:pt x="2685" y="3152"/>
                    <a:pt x="2587" y="2938"/>
                    <a:pt x="2464" y="2738"/>
                  </a:cubicBezTo>
                  <a:lnTo>
                    <a:pt x="2464" y="2738"/>
                  </a:lnTo>
                  <a:cubicBezTo>
                    <a:pt x="2715" y="2825"/>
                    <a:pt x="2979" y="2869"/>
                    <a:pt x="3248" y="2869"/>
                  </a:cubicBezTo>
                  <a:cubicBezTo>
                    <a:pt x="3258" y="2869"/>
                    <a:pt x="3269" y="2869"/>
                    <a:pt x="3280" y="2869"/>
                  </a:cubicBezTo>
                  <a:cubicBezTo>
                    <a:pt x="3911" y="2854"/>
                    <a:pt x="4267" y="2633"/>
                    <a:pt x="4260" y="2375"/>
                  </a:cubicBezTo>
                  <a:cubicBezTo>
                    <a:pt x="4253" y="2129"/>
                    <a:pt x="3917" y="1939"/>
                    <a:pt x="3335" y="1939"/>
                  </a:cubicBezTo>
                  <a:cubicBezTo>
                    <a:pt x="3308" y="1939"/>
                    <a:pt x="3282" y="1939"/>
                    <a:pt x="3255" y="1940"/>
                  </a:cubicBezTo>
                  <a:cubicBezTo>
                    <a:pt x="2972" y="1954"/>
                    <a:pt x="2696" y="2016"/>
                    <a:pt x="2435" y="2125"/>
                  </a:cubicBezTo>
                  <a:cubicBezTo>
                    <a:pt x="2674" y="1871"/>
                    <a:pt x="2870" y="1581"/>
                    <a:pt x="3015" y="1265"/>
                  </a:cubicBezTo>
                  <a:cubicBezTo>
                    <a:pt x="3313" y="594"/>
                    <a:pt x="3294" y="126"/>
                    <a:pt x="3059" y="21"/>
                  </a:cubicBezTo>
                  <a:cubicBezTo>
                    <a:pt x="3028" y="7"/>
                    <a:pt x="2996" y="0"/>
                    <a:pt x="2962" y="0"/>
                  </a:cubicBezTo>
                  <a:close/>
                </a:path>
              </a:pathLst>
            </a:custGeom>
            <a:solidFill>
              <a:srgbClr val="FF9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Google Shape;866;p51">
              <a:extLst>
                <a:ext uri="{FF2B5EF4-FFF2-40B4-BE49-F238E27FC236}">
                  <a16:creationId xmlns:a16="http://schemas.microsoft.com/office/drawing/2014/main" xmlns="" id="{FFC609F7-B622-46E6-6210-11F6E36304FF}"/>
                </a:ext>
              </a:extLst>
            </p:cNvPr>
            <p:cNvSpPr/>
            <p:nvPr/>
          </p:nvSpPr>
          <p:spPr>
            <a:xfrm flipH="1">
              <a:off x="7703641" y="4277302"/>
              <a:ext cx="42367" cy="160750"/>
            </a:xfrm>
            <a:custGeom>
              <a:avLst/>
              <a:gdLst/>
              <a:ahLst/>
              <a:cxnLst/>
              <a:rect l="l" t="t" r="r" b="b"/>
              <a:pathLst>
                <a:path w="379" h="1438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28"/>
                    <a:pt x="8" y="255"/>
                    <a:pt x="26" y="378"/>
                  </a:cubicBezTo>
                  <a:cubicBezTo>
                    <a:pt x="44" y="501"/>
                    <a:pt x="70" y="625"/>
                    <a:pt x="99" y="741"/>
                  </a:cubicBezTo>
                  <a:cubicBezTo>
                    <a:pt x="131" y="864"/>
                    <a:pt x="168" y="980"/>
                    <a:pt x="211" y="1096"/>
                  </a:cubicBezTo>
                  <a:cubicBezTo>
                    <a:pt x="255" y="1216"/>
                    <a:pt x="309" y="1329"/>
                    <a:pt x="375" y="1437"/>
                  </a:cubicBezTo>
                  <a:cubicBezTo>
                    <a:pt x="378" y="1310"/>
                    <a:pt x="371" y="1187"/>
                    <a:pt x="353" y="1060"/>
                  </a:cubicBezTo>
                  <a:cubicBezTo>
                    <a:pt x="316" y="817"/>
                    <a:pt x="255" y="574"/>
                    <a:pt x="168" y="342"/>
                  </a:cubicBezTo>
                  <a:cubicBezTo>
                    <a:pt x="124" y="226"/>
                    <a:pt x="70" y="109"/>
                    <a:pt x="4" y="1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Google Shape;867;p51">
              <a:extLst>
                <a:ext uri="{FF2B5EF4-FFF2-40B4-BE49-F238E27FC236}">
                  <a16:creationId xmlns:a16="http://schemas.microsoft.com/office/drawing/2014/main" xmlns="" id="{7F91C2E1-D914-A972-F143-CDD77367DE23}"/>
                </a:ext>
              </a:extLst>
            </p:cNvPr>
            <p:cNvSpPr/>
            <p:nvPr/>
          </p:nvSpPr>
          <p:spPr>
            <a:xfrm flipH="1">
              <a:off x="7753610" y="4280544"/>
              <a:ext cx="150578" cy="69532"/>
            </a:xfrm>
            <a:custGeom>
              <a:avLst/>
              <a:gdLst/>
              <a:ahLst/>
              <a:cxnLst/>
              <a:rect l="l" t="t" r="r" b="b"/>
              <a:pathLst>
                <a:path w="1347" h="622" extrusionOk="0">
                  <a:moveTo>
                    <a:pt x="1347" y="1"/>
                  </a:moveTo>
                  <a:lnTo>
                    <a:pt x="1347" y="1"/>
                  </a:lnTo>
                  <a:cubicBezTo>
                    <a:pt x="1224" y="19"/>
                    <a:pt x="1100" y="51"/>
                    <a:pt x="980" y="91"/>
                  </a:cubicBezTo>
                  <a:cubicBezTo>
                    <a:pt x="745" y="171"/>
                    <a:pt x="520" y="273"/>
                    <a:pt x="306" y="400"/>
                  </a:cubicBezTo>
                  <a:cubicBezTo>
                    <a:pt x="197" y="465"/>
                    <a:pt x="95" y="538"/>
                    <a:pt x="1" y="621"/>
                  </a:cubicBezTo>
                  <a:cubicBezTo>
                    <a:pt x="124" y="603"/>
                    <a:pt x="248" y="574"/>
                    <a:pt x="367" y="530"/>
                  </a:cubicBezTo>
                  <a:cubicBezTo>
                    <a:pt x="483" y="494"/>
                    <a:pt x="599" y="447"/>
                    <a:pt x="712" y="396"/>
                  </a:cubicBezTo>
                  <a:cubicBezTo>
                    <a:pt x="824" y="345"/>
                    <a:pt x="933" y="287"/>
                    <a:pt x="1042" y="222"/>
                  </a:cubicBezTo>
                  <a:cubicBezTo>
                    <a:pt x="1151" y="157"/>
                    <a:pt x="1253" y="84"/>
                    <a:pt x="1347" y="1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Google Shape;868;p51">
              <a:extLst>
                <a:ext uri="{FF2B5EF4-FFF2-40B4-BE49-F238E27FC236}">
                  <a16:creationId xmlns:a16="http://schemas.microsoft.com/office/drawing/2014/main" xmlns="" id="{0BF4886C-F045-1725-6C03-6A2E6F9D0EE8}"/>
                </a:ext>
              </a:extLst>
            </p:cNvPr>
            <p:cNvSpPr/>
            <p:nvPr/>
          </p:nvSpPr>
          <p:spPr>
            <a:xfrm flipH="1">
              <a:off x="7758082" y="4145952"/>
              <a:ext cx="105863" cy="127773"/>
            </a:xfrm>
            <a:custGeom>
              <a:avLst/>
              <a:gdLst/>
              <a:ahLst/>
              <a:cxnLst/>
              <a:rect l="l" t="t" r="r" b="b"/>
              <a:pathLst>
                <a:path w="947" h="1143" extrusionOk="0">
                  <a:moveTo>
                    <a:pt x="0" y="0"/>
                  </a:moveTo>
                  <a:lnTo>
                    <a:pt x="0" y="0"/>
                  </a:lnTo>
                  <a:cubicBezTo>
                    <a:pt x="51" y="116"/>
                    <a:pt x="109" y="225"/>
                    <a:pt x="181" y="330"/>
                  </a:cubicBezTo>
                  <a:cubicBezTo>
                    <a:pt x="319" y="537"/>
                    <a:pt x="475" y="729"/>
                    <a:pt x="653" y="904"/>
                  </a:cubicBezTo>
                  <a:cubicBezTo>
                    <a:pt x="744" y="994"/>
                    <a:pt x="842" y="1074"/>
                    <a:pt x="947" y="1143"/>
                  </a:cubicBezTo>
                  <a:cubicBezTo>
                    <a:pt x="896" y="1027"/>
                    <a:pt x="835" y="914"/>
                    <a:pt x="762" y="809"/>
                  </a:cubicBezTo>
                  <a:cubicBezTo>
                    <a:pt x="697" y="708"/>
                    <a:pt x="620" y="606"/>
                    <a:pt x="544" y="512"/>
                  </a:cubicBezTo>
                  <a:cubicBezTo>
                    <a:pt x="464" y="417"/>
                    <a:pt x="381" y="327"/>
                    <a:pt x="294" y="240"/>
                  </a:cubicBezTo>
                  <a:cubicBezTo>
                    <a:pt x="203" y="149"/>
                    <a:pt x="105" y="69"/>
                    <a:pt x="0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Google Shape;869;p51">
              <a:extLst>
                <a:ext uri="{FF2B5EF4-FFF2-40B4-BE49-F238E27FC236}">
                  <a16:creationId xmlns:a16="http://schemas.microsoft.com/office/drawing/2014/main" xmlns="" id="{C1DA159D-C0C6-63C3-5ED8-8ADC7EC22CE3}"/>
                </a:ext>
              </a:extLst>
            </p:cNvPr>
            <p:cNvSpPr/>
            <p:nvPr/>
          </p:nvSpPr>
          <p:spPr>
            <a:xfrm flipH="1">
              <a:off x="7580787" y="4267129"/>
              <a:ext cx="166004" cy="20792"/>
            </a:xfrm>
            <a:custGeom>
              <a:avLst/>
              <a:gdLst/>
              <a:ahLst/>
              <a:cxnLst/>
              <a:rect l="l" t="t" r="r" b="b"/>
              <a:pathLst>
                <a:path w="1485" h="186" extrusionOk="0">
                  <a:moveTo>
                    <a:pt x="743" y="0"/>
                  </a:moveTo>
                  <a:cubicBezTo>
                    <a:pt x="618" y="0"/>
                    <a:pt x="494" y="6"/>
                    <a:pt x="371" y="19"/>
                  </a:cubicBezTo>
                  <a:cubicBezTo>
                    <a:pt x="244" y="34"/>
                    <a:pt x="120" y="55"/>
                    <a:pt x="1" y="92"/>
                  </a:cubicBezTo>
                  <a:cubicBezTo>
                    <a:pt x="120" y="128"/>
                    <a:pt x="244" y="153"/>
                    <a:pt x="371" y="164"/>
                  </a:cubicBezTo>
                  <a:cubicBezTo>
                    <a:pt x="494" y="179"/>
                    <a:pt x="617" y="186"/>
                    <a:pt x="741" y="186"/>
                  </a:cubicBezTo>
                  <a:cubicBezTo>
                    <a:pt x="868" y="186"/>
                    <a:pt x="991" y="179"/>
                    <a:pt x="1114" y="164"/>
                  </a:cubicBezTo>
                  <a:cubicBezTo>
                    <a:pt x="1238" y="153"/>
                    <a:pt x="1361" y="128"/>
                    <a:pt x="1485" y="92"/>
                  </a:cubicBezTo>
                  <a:cubicBezTo>
                    <a:pt x="1361" y="55"/>
                    <a:pt x="1238" y="30"/>
                    <a:pt x="1114" y="19"/>
                  </a:cubicBezTo>
                  <a:cubicBezTo>
                    <a:pt x="991" y="6"/>
                    <a:pt x="867" y="0"/>
                    <a:pt x="743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Google Shape;870;p51">
              <a:extLst>
                <a:ext uri="{FF2B5EF4-FFF2-40B4-BE49-F238E27FC236}">
                  <a16:creationId xmlns:a16="http://schemas.microsoft.com/office/drawing/2014/main" xmlns="" id="{C95A47E3-58C8-2B58-EE8B-A943CF5B97FE}"/>
                </a:ext>
              </a:extLst>
            </p:cNvPr>
            <p:cNvSpPr/>
            <p:nvPr/>
          </p:nvSpPr>
          <p:spPr>
            <a:xfrm flipH="1">
              <a:off x="7674912" y="4092406"/>
              <a:ext cx="70203" cy="170811"/>
            </a:xfrm>
            <a:custGeom>
              <a:avLst/>
              <a:gdLst/>
              <a:ahLst/>
              <a:cxnLst/>
              <a:rect l="l" t="t" r="r" b="b"/>
              <a:pathLst>
                <a:path w="628" h="1528" extrusionOk="0">
                  <a:moveTo>
                    <a:pt x="628" y="0"/>
                  </a:moveTo>
                  <a:lnTo>
                    <a:pt x="628" y="0"/>
                  </a:lnTo>
                  <a:cubicBezTo>
                    <a:pt x="541" y="109"/>
                    <a:pt x="468" y="229"/>
                    <a:pt x="403" y="352"/>
                  </a:cubicBezTo>
                  <a:cubicBezTo>
                    <a:pt x="338" y="475"/>
                    <a:pt x="279" y="602"/>
                    <a:pt x="229" y="729"/>
                  </a:cubicBezTo>
                  <a:cubicBezTo>
                    <a:pt x="178" y="856"/>
                    <a:pt x="131" y="987"/>
                    <a:pt x="91" y="1118"/>
                  </a:cubicBezTo>
                  <a:cubicBezTo>
                    <a:pt x="51" y="1252"/>
                    <a:pt x="22" y="1386"/>
                    <a:pt x="0" y="1528"/>
                  </a:cubicBezTo>
                  <a:cubicBezTo>
                    <a:pt x="87" y="1415"/>
                    <a:pt x="160" y="1295"/>
                    <a:pt x="225" y="1172"/>
                  </a:cubicBezTo>
                  <a:cubicBezTo>
                    <a:pt x="290" y="1049"/>
                    <a:pt x="348" y="925"/>
                    <a:pt x="399" y="798"/>
                  </a:cubicBezTo>
                  <a:cubicBezTo>
                    <a:pt x="450" y="668"/>
                    <a:pt x="497" y="541"/>
                    <a:pt x="537" y="407"/>
                  </a:cubicBezTo>
                  <a:cubicBezTo>
                    <a:pt x="577" y="272"/>
                    <a:pt x="606" y="138"/>
                    <a:pt x="628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Google Shape;871;p51">
              <a:extLst>
                <a:ext uri="{FF2B5EF4-FFF2-40B4-BE49-F238E27FC236}">
                  <a16:creationId xmlns:a16="http://schemas.microsoft.com/office/drawing/2014/main" xmlns="" id="{6CE7D1B3-458C-DF27-D2B5-5E7CACD7CD13}"/>
                </a:ext>
              </a:extLst>
            </p:cNvPr>
            <p:cNvSpPr/>
            <p:nvPr/>
          </p:nvSpPr>
          <p:spPr>
            <a:xfrm flipH="1">
              <a:off x="7721527" y="4248908"/>
              <a:ext cx="59695" cy="50528"/>
            </a:xfrm>
            <a:custGeom>
              <a:avLst/>
              <a:gdLst/>
              <a:ahLst/>
              <a:cxnLst/>
              <a:rect l="l" t="t" r="r" b="b"/>
              <a:pathLst>
                <a:path w="534" h="452" extrusionOk="0">
                  <a:moveTo>
                    <a:pt x="215" y="0"/>
                  </a:moveTo>
                  <a:cubicBezTo>
                    <a:pt x="136" y="0"/>
                    <a:pt x="60" y="44"/>
                    <a:pt x="22" y="117"/>
                  </a:cubicBezTo>
                  <a:cubicBezTo>
                    <a:pt x="0" y="175"/>
                    <a:pt x="4" y="240"/>
                    <a:pt x="36" y="295"/>
                  </a:cubicBezTo>
                  <a:cubicBezTo>
                    <a:pt x="65" y="353"/>
                    <a:pt x="116" y="396"/>
                    <a:pt x="178" y="422"/>
                  </a:cubicBezTo>
                  <a:cubicBezTo>
                    <a:pt x="218" y="440"/>
                    <a:pt x="261" y="451"/>
                    <a:pt x="309" y="451"/>
                  </a:cubicBezTo>
                  <a:cubicBezTo>
                    <a:pt x="314" y="451"/>
                    <a:pt x="320" y="451"/>
                    <a:pt x="325" y="451"/>
                  </a:cubicBezTo>
                  <a:cubicBezTo>
                    <a:pt x="403" y="451"/>
                    <a:pt x="474" y="405"/>
                    <a:pt x="508" y="334"/>
                  </a:cubicBezTo>
                  <a:cubicBezTo>
                    <a:pt x="534" y="280"/>
                    <a:pt x="530" y="215"/>
                    <a:pt x="497" y="160"/>
                  </a:cubicBezTo>
                  <a:cubicBezTo>
                    <a:pt x="465" y="102"/>
                    <a:pt x="414" y="55"/>
                    <a:pt x="356" y="30"/>
                  </a:cubicBezTo>
                  <a:cubicBezTo>
                    <a:pt x="312" y="12"/>
                    <a:pt x="269" y="1"/>
                    <a:pt x="225" y="1"/>
                  </a:cubicBezTo>
                  <a:cubicBezTo>
                    <a:pt x="222" y="1"/>
                    <a:pt x="219" y="0"/>
                    <a:pt x="215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Google Shape;872;p51">
              <a:extLst>
                <a:ext uri="{FF2B5EF4-FFF2-40B4-BE49-F238E27FC236}">
                  <a16:creationId xmlns:a16="http://schemas.microsoft.com/office/drawing/2014/main" xmlns="" id="{0952DFE1-4B25-1E5C-EA18-0644D9963A2A}"/>
                </a:ext>
              </a:extLst>
            </p:cNvPr>
            <p:cNvSpPr/>
            <p:nvPr/>
          </p:nvSpPr>
          <p:spPr>
            <a:xfrm flipH="1">
              <a:off x="7716273" y="4243989"/>
              <a:ext cx="69867" cy="60253"/>
            </a:xfrm>
            <a:custGeom>
              <a:avLst/>
              <a:gdLst/>
              <a:ahLst/>
              <a:cxnLst/>
              <a:rect l="l" t="t" r="r" b="b"/>
              <a:pathLst>
                <a:path w="625" h="539" extrusionOk="0">
                  <a:moveTo>
                    <a:pt x="263" y="88"/>
                  </a:moveTo>
                  <a:cubicBezTo>
                    <a:pt x="266" y="88"/>
                    <a:pt x="270" y="88"/>
                    <a:pt x="273" y="88"/>
                  </a:cubicBezTo>
                  <a:lnTo>
                    <a:pt x="269" y="88"/>
                  </a:lnTo>
                  <a:cubicBezTo>
                    <a:pt x="309" y="88"/>
                    <a:pt x="345" y="99"/>
                    <a:pt x="382" y="114"/>
                  </a:cubicBezTo>
                  <a:cubicBezTo>
                    <a:pt x="494" y="164"/>
                    <a:pt x="552" y="273"/>
                    <a:pt x="516" y="360"/>
                  </a:cubicBezTo>
                  <a:cubicBezTo>
                    <a:pt x="485" y="419"/>
                    <a:pt x="428" y="451"/>
                    <a:pt x="363" y="451"/>
                  </a:cubicBezTo>
                  <a:cubicBezTo>
                    <a:pt x="359" y="451"/>
                    <a:pt x="356" y="451"/>
                    <a:pt x="353" y="451"/>
                  </a:cubicBezTo>
                  <a:cubicBezTo>
                    <a:pt x="316" y="451"/>
                    <a:pt x="276" y="444"/>
                    <a:pt x="244" y="429"/>
                  </a:cubicBezTo>
                  <a:cubicBezTo>
                    <a:pt x="131" y="378"/>
                    <a:pt x="70" y="266"/>
                    <a:pt x="109" y="179"/>
                  </a:cubicBezTo>
                  <a:cubicBezTo>
                    <a:pt x="141" y="124"/>
                    <a:pt x="198" y="88"/>
                    <a:pt x="263" y="88"/>
                  </a:cubicBezTo>
                  <a:close/>
                  <a:moveTo>
                    <a:pt x="263" y="1"/>
                  </a:moveTo>
                  <a:cubicBezTo>
                    <a:pt x="165" y="1"/>
                    <a:pt x="72" y="55"/>
                    <a:pt x="30" y="143"/>
                  </a:cubicBezTo>
                  <a:cubicBezTo>
                    <a:pt x="1" y="215"/>
                    <a:pt x="4" y="291"/>
                    <a:pt x="44" y="360"/>
                  </a:cubicBezTo>
                  <a:cubicBezTo>
                    <a:pt x="80" y="426"/>
                    <a:pt x="139" y="476"/>
                    <a:pt x="207" y="505"/>
                  </a:cubicBezTo>
                  <a:cubicBezTo>
                    <a:pt x="255" y="527"/>
                    <a:pt x="302" y="538"/>
                    <a:pt x="353" y="538"/>
                  </a:cubicBezTo>
                  <a:cubicBezTo>
                    <a:pt x="358" y="538"/>
                    <a:pt x="364" y="539"/>
                    <a:pt x="370" y="539"/>
                  </a:cubicBezTo>
                  <a:cubicBezTo>
                    <a:pt x="465" y="539"/>
                    <a:pt x="555" y="482"/>
                    <a:pt x="596" y="397"/>
                  </a:cubicBezTo>
                  <a:cubicBezTo>
                    <a:pt x="625" y="328"/>
                    <a:pt x="621" y="248"/>
                    <a:pt x="581" y="183"/>
                  </a:cubicBezTo>
                  <a:cubicBezTo>
                    <a:pt x="545" y="117"/>
                    <a:pt x="487" y="63"/>
                    <a:pt x="418" y="34"/>
                  </a:cubicBezTo>
                  <a:cubicBezTo>
                    <a:pt x="371" y="12"/>
                    <a:pt x="324" y="1"/>
                    <a:pt x="273" y="1"/>
                  </a:cubicBezTo>
                  <a:cubicBezTo>
                    <a:pt x="270" y="1"/>
                    <a:pt x="266" y="1"/>
                    <a:pt x="263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3" name="Google Shape;635;p44">
            <a:extLst>
              <a:ext uri="{FF2B5EF4-FFF2-40B4-BE49-F238E27FC236}">
                <a16:creationId xmlns:a16="http://schemas.microsoft.com/office/drawing/2014/main" xmlns="" id="{98040C79-BA3C-AA1B-C2C7-40A5A4EF51E4}"/>
              </a:ext>
            </a:extLst>
          </p:cNvPr>
          <p:cNvGrpSpPr/>
          <p:nvPr/>
        </p:nvGrpSpPr>
        <p:grpSpPr>
          <a:xfrm>
            <a:off x="83649" y="4424747"/>
            <a:ext cx="572497" cy="545131"/>
            <a:chOff x="5704350" y="3996750"/>
            <a:chExt cx="671157" cy="639000"/>
          </a:xfrm>
        </p:grpSpPr>
        <p:sp>
          <p:nvSpPr>
            <p:cNvPr id="94" name="Google Shape;636;p44">
              <a:extLst>
                <a:ext uri="{FF2B5EF4-FFF2-40B4-BE49-F238E27FC236}">
                  <a16:creationId xmlns:a16="http://schemas.microsoft.com/office/drawing/2014/main" xmlns="" id="{D4BFC351-8CAC-0B7C-5F81-8F7F160F7FFD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637;p44">
              <a:extLst>
                <a:ext uri="{FF2B5EF4-FFF2-40B4-BE49-F238E27FC236}">
                  <a16:creationId xmlns:a16="http://schemas.microsoft.com/office/drawing/2014/main" xmlns="" id="{C5CC4AE4-AFFB-524B-58FC-0AC5229EAA32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929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9" name="Google Shape;635;p44">
            <a:extLst>
              <a:ext uri="{FF2B5EF4-FFF2-40B4-BE49-F238E27FC236}">
                <a16:creationId xmlns:a16="http://schemas.microsoft.com/office/drawing/2014/main" xmlns="" id="{3652A3C3-2E78-2F54-663A-C19176FBF7C0}"/>
              </a:ext>
            </a:extLst>
          </p:cNvPr>
          <p:cNvGrpSpPr/>
          <p:nvPr/>
        </p:nvGrpSpPr>
        <p:grpSpPr>
          <a:xfrm>
            <a:off x="6897030" y="48798"/>
            <a:ext cx="572497" cy="545131"/>
            <a:chOff x="5704350" y="3996750"/>
            <a:chExt cx="671157" cy="639000"/>
          </a:xfrm>
        </p:grpSpPr>
        <p:sp>
          <p:nvSpPr>
            <p:cNvPr id="100" name="Google Shape;636;p44">
              <a:extLst>
                <a:ext uri="{FF2B5EF4-FFF2-40B4-BE49-F238E27FC236}">
                  <a16:creationId xmlns:a16="http://schemas.microsoft.com/office/drawing/2014/main" xmlns="" id="{8DD06433-0B8F-D212-9601-F0A6C9438913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637;p44">
              <a:extLst>
                <a:ext uri="{FF2B5EF4-FFF2-40B4-BE49-F238E27FC236}">
                  <a16:creationId xmlns:a16="http://schemas.microsoft.com/office/drawing/2014/main" xmlns="" id="{0D8B3DFE-3B87-CA66-1941-3F7F82BCBB89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929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B58EA27-C596-D9D1-A5CC-68FAB541CD84}"/>
              </a:ext>
            </a:extLst>
          </p:cNvPr>
          <p:cNvSpPr txBox="1"/>
          <p:nvPr/>
        </p:nvSpPr>
        <p:spPr>
          <a:xfrm>
            <a:off x="2276213" y="275280"/>
            <a:ext cx="442460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/>
              <a:t>THƯỜNG THỨC TÁC PHẨM</a:t>
            </a:r>
          </a:p>
        </p:txBody>
      </p:sp>
      <p:pic>
        <p:nvPicPr>
          <p:cNvPr id="1026" name="Picture 2" descr="Dog (1951 [cast 1957]) by Alberto Giacometti | The Guggenheim Museums and  Foundation">
            <a:extLst>
              <a:ext uri="{FF2B5EF4-FFF2-40B4-BE49-F238E27FC236}">
                <a16:creationId xmlns:a16="http://schemas.microsoft.com/office/drawing/2014/main" xmlns="" id="{42B84286-4708-C3E3-E828-2F2928316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" r="5583"/>
          <a:stretch/>
        </p:blipFill>
        <p:spPr bwMode="auto">
          <a:xfrm>
            <a:off x="1100631" y="1179221"/>
            <a:ext cx="4200769" cy="3101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7D75970-F7AE-C5A8-2085-D7FEC7A18CD0}"/>
              </a:ext>
            </a:extLst>
          </p:cNvPr>
          <p:cNvSpPr txBox="1"/>
          <p:nvPr/>
        </p:nvSpPr>
        <p:spPr>
          <a:xfrm>
            <a:off x="925278" y="4469408"/>
            <a:ext cx="4519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/>
              <a:t>Con chó </a:t>
            </a:r>
            <a:r>
              <a:rPr lang="en-US" sz="1800"/>
              <a:t>(Dog), 1951, </a:t>
            </a:r>
            <a:r>
              <a:rPr lang="en-US" sz="1800">
                <a:solidFill>
                  <a:schemeClr val="bg2">
                    <a:lumMod val="10000"/>
                  </a:schemeClr>
                </a:solidFill>
                <a:effectLst/>
              </a:rPr>
              <a:t>Alberto Giacometti</a:t>
            </a:r>
          </a:p>
          <a:p>
            <a:r>
              <a:rPr lang="en-US" sz="180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C4EE7E5D-17A2-41A9-07E8-3704B863901B}"/>
              </a:ext>
            </a:extLst>
          </p:cNvPr>
          <p:cNvSpPr/>
          <p:nvPr/>
        </p:nvSpPr>
        <p:spPr>
          <a:xfrm>
            <a:off x="4486940" y="3296093"/>
            <a:ext cx="1679944" cy="223284"/>
          </a:xfrm>
          <a:custGeom>
            <a:avLst/>
            <a:gdLst>
              <a:gd name="connsiteX0" fmla="*/ 0 w 1679944"/>
              <a:gd name="connsiteY0" fmla="*/ 223284 h 223284"/>
              <a:gd name="connsiteX1" fmla="*/ 63795 w 1679944"/>
              <a:gd name="connsiteY1" fmla="*/ 212651 h 223284"/>
              <a:gd name="connsiteX2" fmla="*/ 202018 w 1679944"/>
              <a:gd name="connsiteY2" fmla="*/ 170121 h 223284"/>
              <a:gd name="connsiteX3" fmla="*/ 372139 w 1679944"/>
              <a:gd name="connsiteY3" fmla="*/ 148856 h 223284"/>
              <a:gd name="connsiteX4" fmla="*/ 606055 w 1679944"/>
              <a:gd name="connsiteY4" fmla="*/ 95693 h 223284"/>
              <a:gd name="connsiteX5" fmla="*/ 925032 w 1679944"/>
              <a:gd name="connsiteY5" fmla="*/ 138223 h 223284"/>
              <a:gd name="connsiteX6" fmla="*/ 988827 w 1679944"/>
              <a:gd name="connsiteY6" fmla="*/ 159488 h 223284"/>
              <a:gd name="connsiteX7" fmla="*/ 1084520 w 1679944"/>
              <a:gd name="connsiteY7" fmla="*/ 202019 h 223284"/>
              <a:gd name="connsiteX8" fmla="*/ 1201479 w 1679944"/>
              <a:gd name="connsiteY8" fmla="*/ 212651 h 223284"/>
              <a:gd name="connsiteX9" fmla="*/ 1499190 w 1679944"/>
              <a:gd name="connsiteY9" fmla="*/ 159488 h 223284"/>
              <a:gd name="connsiteX10" fmla="*/ 1584251 w 1679944"/>
              <a:gd name="connsiteY10" fmla="*/ 95693 h 223284"/>
              <a:gd name="connsiteX11" fmla="*/ 1679944 w 1679944"/>
              <a:gd name="connsiteY11" fmla="*/ 0 h 22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79944" h="223284">
                <a:moveTo>
                  <a:pt x="0" y="223284"/>
                </a:moveTo>
                <a:cubicBezTo>
                  <a:pt x="21265" y="219740"/>
                  <a:pt x="42946" y="218137"/>
                  <a:pt x="63795" y="212651"/>
                </a:cubicBezTo>
                <a:cubicBezTo>
                  <a:pt x="110414" y="200383"/>
                  <a:pt x="154812" y="179888"/>
                  <a:pt x="202018" y="170121"/>
                </a:cubicBezTo>
                <a:cubicBezTo>
                  <a:pt x="257981" y="158542"/>
                  <a:pt x="315432" y="155944"/>
                  <a:pt x="372139" y="148856"/>
                </a:cubicBezTo>
                <a:cubicBezTo>
                  <a:pt x="446827" y="123960"/>
                  <a:pt x="525037" y="91925"/>
                  <a:pt x="606055" y="95693"/>
                </a:cubicBezTo>
                <a:cubicBezTo>
                  <a:pt x="713206" y="100677"/>
                  <a:pt x="818706" y="124046"/>
                  <a:pt x="925032" y="138223"/>
                </a:cubicBezTo>
                <a:cubicBezTo>
                  <a:pt x="946297" y="145311"/>
                  <a:pt x="968015" y="151163"/>
                  <a:pt x="988827" y="159488"/>
                </a:cubicBezTo>
                <a:cubicBezTo>
                  <a:pt x="1021237" y="172452"/>
                  <a:pt x="1050656" y="193553"/>
                  <a:pt x="1084520" y="202019"/>
                </a:cubicBezTo>
                <a:cubicBezTo>
                  <a:pt x="1122498" y="211514"/>
                  <a:pt x="1162493" y="209107"/>
                  <a:pt x="1201479" y="212651"/>
                </a:cubicBezTo>
                <a:cubicBezTo>
                  <a:pt x="1288049" y="203538"/>
                  <a:pt x="1413192" y="205016"/>
                  <a:pt x="1499190" y="159488"/>
                </a:cubicBezTo>
                <a:cubicBezTo>
                  <a:pt x="1530513" y="142905"/>
                  <a:pt x="1557675" y="119142"/>
                  <a:pt x="1584251" y="95693"/>
                </a:cubicBezTo>
                <a:cubicBezTo>
                  <a:pt x="1618076" y="65847"/>
                  <a:pt x="1679944" y="0"/>
                  <a:pt x="1679944" y="0"/>
                </a:cubicBezTo>
              </a:path>
            </a:pathLst>
          </a:custGeom>
          <a:noFill/>
          <a:ln>
            <a:solidFill>
              <a:srgbClr val="00206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7F233DA2-2ADB-E9AD-5F9F-A5D59E20E98C}"/>
              </a:ext>
            </a:extLst>
          </p:cNvPr>
          <p:cNvSpPr/>
          <p:nvPr/>
        </p:nvSpPr>
        <p:spPr>
          <a:xfrm>
            <a:off x="1786270" y="3423684"/>
            <a:ext cx="4082902" cy="948659"/>
          </a:xfrm>
          <a:custGeom>
            <a:avLst/>
            <a:gdLst>
              <a:gd name="connsiteX0" fmla="*/ 0 w 4082902"/>
              <a:gd name="connsiteY0" fmla="*/ 0 h 948659"/>
              <a:gd name="connsiteX1" fmla="*/ 10632 w 4082902"/>
              <a:gd name="connsiteY1" fmla="*/ 95693 h 948659"/>
              <a:gd name="connsiteX2" fmla="*/ 42530 w 4082902"/>
              <a:gd name="connsiteY2" fmla="*/ 191386 h 948659"/>
              <a:gd name="connsiteX3" fmla="*/ 53163 w 4082902"/>
              <a:gd name="connsiteY3" fmla="*/ 223283 h 948659"/>
              <a:gd name="connsiteX4" fmla="*/ 74428 w 4082902"/>
              <a:gd name="connsiteY4" fmla="*/ 255181 h 948659"/>
              <a:gd name="connsiteX5" fmla="*/ 95693 w 4082902"/>
              <a:gd name="connsiteY5" fmla="*/ 308344 h 948659"/>
              <a:gd name="connsiteX6" fmla="*/ 116958 w 4082902"/>
              <a:gd name="connsiteY6" fmla="*/ 340242 h 948659"/>
              <a:gd name="connsiteX7" fmla="*/ 148856 w 4082902"/>
              <a:gd name="connsiteY7" fmla="*/ 393404 h 948659"/>
              <a:gd name="connsiteX8" fmla="*/ 244549 w 4082902"/>
              <a:gd name="connsiteY8" fmla="*/ 510363 h 948659"/>
              <a:gd name="connsiteX9" fmla="*/ 308344 w 4082902"/>
              <a:gd name="connsiteY9" fmla="*/ 595423 h 948659"/>
              <a:gd name="connsiteX10" fmla="*/ 520995 w 4082902"/>
              <a:gd name="connsiteY10" fmla="*/ 733646 h 948659"/>
              <a:gd name="connsiteX11" fmla="*/ 552893 w 4082902"/>
              <a:gd name="connsiteY11" fmla="*/ 754911 h 948659"/>
              <a:gd name="connsiteX12" fmla="*/ 839972 w 4082902"/>
              <a:gd name="connsiteY12" fmla="*/ 893135 h 948659"/>
              <a:gd name="connsiteX13" fmla="*/ 956930 w 4082902"/>
              <a:gd name="connsiteY13" fmla="*/ 946297 h 948659"/>
              <a:gd name="connsiteX14" fmla="*/ 1318437 w 4082902"/>
              <a:gd name="connsiteY14" fmla="*/ 914400 h 948659"/>
              <a:gd name="connsiteX15" fmla="*/ 1360967 w 4082902"/>
              <a:gd name="connsiteY15" fmla="*/ 882502 h 948659"/>
              <a:gd name="connsiteX16" fmla="*/ 1424763 w 4082902"/>
              <a:gd name="connsiteY16" fmla="*/ 818707 h 948659"/>
              <a:gd name="connsiteX17" fmla="*/ 1435395 w 4082902"/>
              <a:gd name="connsiteY17" fmla="*/ 765544 h 948659"/>
              <a:gd name="connsiteX18" fmla="*/ 1446028 w 4082902"/>
              <a:gd name="connsiteY18" fmla="*/ 701749 h 948659"/>
              <a:gd name="connsiteX19" fmla="*/ 1467293 w 4082902"/>
              <a:gd name="connsiteY19" fmla="*/ 637953 h 948659"/>
              <a:gd name="connsiteX20" fmla="*/ 1446028 w 4082902"/>
              <a:gd name="connsiteY20" fmla="*/ 542260 h 948659"/>
              <a:gd name="connsiteX21" fmla="*/ 1222744 w 4082902"/>
              <a:gd name="connsiteY21" fmla="*/ 520995 h 948659"/>
              <a:gd name="connsiteX22" fmla="*/ 1158949 w 4082902"/>
              <a:gd name="connsiteY22" fmla="*/ 648586 h 948659"/>
              <a:gd name="connsiteX23" fmla="*/ 1148316 w 4082902"/>
              <a:gd name="connsiteY23" fmla="*/ 680483 h 948659"/>
              <a:gd name="connsiteX24" fmla="*/ 1158949 w 4082902"/>
              <a:gd name="connsiteY24" fmla="*/ 776176 h 948659"/>
              <a:gd name="connsiteX25" fmla="*/ 1201479 w 4082902"/>
              <a:gd name="connsiteY25" fmla="*/ 818707 h 948659"/>
              <a:gd name="connsiteX26" fmla="*/ 1350335 w 4082902"/>
              <a:gd name="connsiteY26" fmla="*/ 903767 h 948659"/>
              <a:gd name="connsiteX27" fmla="*/ 2041451 w 4082902"/>
              <a:gd name="connsiteY27" fmla="*/ 882502 h 948659"/>
              <a:gd name="connsiteX28" fmla="*/ 2275367 w 4082902"/>
              <a:gd name="connsiteY28" fmla="*/ 808074 h 948659"/>
              <a:gd name="connsiteX29" fmla="*/ 2424223 w 4082902"/>
              <a:gd name="connsiteY29" fmla="*/ 776176 h 948659"/>
              <a:gd name="connsiteX30" fmla="*/ 2551814 w 4082902"/>
              <a:gd name="connsiteY30" fmla="*/ 712381 h 948659"/>
              <a:gd name="connsiteX31" fmla="*/ 2615609 w 4082902"/>
              <a:gd name="connsiteY31" fmla="*/ 680483 h 948659"/>
              <a:gd name="connsiteX32" fmla="*/ 2753832 w 4082902"/>
              <a:gd name="connsiteY32" fmla="*/ 616688 h 948659"/>
              <a:gd name="connsiteX33" fmla="*/ 2817628 w 4082902"/>
              <a:gd name="connsiteY33" fmla="*/ 574158 h 948659"/>
              <a:gd name="connsiteX34" fmla="*/ 2881423 w 4082902"/>
              <a:gd name="connsiteY34" fmla="*/ 542260 h 948659"/>
              <a:gd name="connsiteX35" fmla="*/ 2955851 w 4082902"/>
              <a:gd name="connsiteY35" fmla="*/ 499730 h 948659"/>
              <a:gd name="connsiteX36" fmla="*/ 3083442 w 4082902"/>
              <a:gd name="connsiteY36" fmla="*/ 457200 h 948659"/>
              <a:gd name="connsiteX37" fmla="*/ 3232297 w 4082902"/>
              <a:gd name="connsiteY37" fmla="*/ 361507 h 948659"/>
              <a:gd name="connsiteX38" fmla="*/ 3359888 w 4082902"/>
              <a:gd name="connsiteY38" fmla="*/ 308344 h 948659"/>
              <a:gd name="connsiteX39" fmla="*/ 3391786 w 4082902"/>
              <a:gd name="connsiteY39" fmla="*/ 287079 h 948659"/>
              <a:gd name="connsiteX40" fmla="*/ 3455581 w 4082902"/>
              <a:gd name="connsiteY40" fmla="*/ 265814 h 948659"/>
              <a:gd name="connsiteX41" fmla="*/ 3508744 w 4082902"/>
              <a:gd name="connsiteY41" fmla="*/ 233916 h 948659"/>
              <a:gd name="connsiteX42" fmla="*/ 3551274 w 4082902"/>
              <a:gd name="connsiteY42" fmla="*/ 223283 h 948659"/>
              <a:gd name="connsiteX43" fmla="*/ 3604437 w 4082902"/>
              <a:gd name="connsiteY43" fmla="*/ 202018 h 948659"/>
              <a:gd name="connsiteX44" fmla="*/ 3646967 w 4082902"/>
              <a:gd name="connsiteY44" fmla="*/ 180753 h 948659"/>
              <a:gd name="connsiteX45" fmla="*/ 3710763 w 4082902"/>
              <a:gd name="connsiteY45" fmla="*/ 170121 h 948659"/>
              <a:gd name="connsiteX46" fmla="*/ 3753293 w 4082902"/>
              <a:gd name="connsiteY46" fmla="*/ 159488 h 948659"/>
              <a:gd name="connsiteX47" fmla="*/ 3785190 w 4082902"/>
              <a:gd name="connsiteY47" fmla="*/ 148856 h 948659"/>
              <a:gd name="connsiteX48" fmla="*/ 3976577 w 4082902"/>
              <a:gd name="connsiteY48" fmla="*/ 116958 h 948659"/>
              <a:gd name="connsiteX49" fmla="*/ 4019107 w 4082902"/>
              <a:gd name="connsiteY49" fmla="*/ 95693 h 948659"/>
              <a:gd name="connsiteX50" fmla="*/ 4082902 w 4082902"/>
              <a:gd name="connsiteY50" fmla="*/ 85060 h 948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082902" h="948659">
                <a:moveTo>
                  <a:pt x="0" y="0"/>
                </a:moveTo>
                <a:cubicBezTo>
                  <a:pt x="3544" y="31898"/>
                  <a:pt x="3670" y="64363"/>
                  <a:pt x="10632" y="95693"/>
                </a:cubicBezTo>
                <a:cubicBezTo>
                  <a:pt x="17926" y="128515"/>
                  <a:pt x="31897" y="159488"/>
                  <a:pt x="42530" y="191386"/>
                </a:cubicBezTo>
                <a:cubicBezTo>
                  <a:pt x="46074" y="202018"/>
                  <a:pt x="46946" y="213958"/>
                  <a:pt x="53163" y="223283"/>
                </a:cubicBezTo>
                <a:cubicBezTo>
                  <a:pt x="60251" y="233916"/>
                  <a:pt x="68713" y="243751"/>
                  <a:pt x="74428" y="255181"/>
                </a:cubicBezTo>
                <a:cubicBezTo>
                  <a:pt x="82963" y="272252"/>
                  <a:pt x="87158" y="291273"/>
                  <a:pt x="95693" y="308344"/>
                </a:cubicBezTo>
                <a:cubicBezTo>
                  <a:pt x="101408" y="319774"/>
                  <a:pt x="110185" y="329406"/>
                  <a:pt x="116958" y="340242"/>
                </a:cubicBezTo>
                <a:cubicBezTo>
                  <a:pt x="127911" y="357767"/>
                  <a:pt x="137393" y="376209"/>
                  <a:pt x="148856" y="393404"/>
                </a:cubicBezTo>
                <a:cubicBezTo>
                  <a:pt x="179652" y="439598"/>
                  <a:pt x="207401" y="463928"/>
                  <a:pt x="244549" y="510363"/>
                </a:cubicBezTo>
                <a:cubicBezTo>
                  <a:pt x="266689" y="538038"/>
                  <a:pt x="280772" y="573154"/>
                  <a:pt x="308344" y="595423"/>
                </a:cubicBezTo>
                <a:cubicBezTo>
                  <a:pt x="374113" y="648544"/>
                  <a:pt x="450182" y="687464"/>
                  <a:pt x="520995" y="733646"/>
                </a:cubicBezTo>
                <a:cubicBezTo>
                  <a:pt x="531699" y="740627"/>
                  <a:pt x="541379" y="749367"/>
                  <a:pt x="552893" y="754911"/>
                </a:cubicBezTo>
                <a:lnTo>
                  <a:pt x="839972" y="893135"/>
                </a:lnTo>
                <a:cubicBezTo>
                  <a:pt x="878674" y="911468"/>
                  <a:pt x="956930" y="946297"/>
                  <a:pt x="956930" y="946297"/>
                </a:cubicBezTo>
                <a:cubicBezTo>
                  <a:pt x="1025777" y="943838"/>
                  <a:pt x="1217156" y="965041"/>
                  <a:pt x="1318437" y="914400"/>
                </a:cubicBezTo>
                <a:cubicBezTo>
                  <a:pt x="1334287" y="906475"/>
                  <a:pt x="1347795" y="894357"/>
                  <a:pt x="1360967" y="882502"/>
                </a:cubicBezTo>
                <a:cubicBezTo>
                  <a:pt x="1383320" y="862384"/>
                  <a:pt x="1424763" y="818707"/>
                  <a:pt x="1424763" y="818707"/>
                </a:cubicBezTo>
                <a:cubicBezTo>
                  <a:pt x="1428307" y="800986"/>
                  <a:pt x="1432162" y="783324"/>
                  <a:pt x="1435395" y="765544"/>
                </a:cubicBezTo>
                <a:cubicBezTo>
                  <a:pt x="1439251" y="744333"/>
                  <a:pt x="1440799" y="722664"/>
                  <a:pt x="1446028" y="701749"/>
                </a:cubicBezTo>
                <a:cubicBezTo>
                  <a:pt x="1451465" y="680003"/>
                  <a:pt x="1460205" y="659218"/>
                  <a:pt x="1467293" y="637953"/>
                </a:cubicBezTo>
                <a:cubicBezTo>
                  <a:pt x="1460205" y="606055"/>
                  <a:pt x="1466947" y="567362"/>
                  <a:pt x="1446028" y="542260"/>
                </a:cubicBezTo>
                <a:cubicBezTo>
                  <a:pt x="1400611" y="487760"/>
                  <a:pt x="1264633" y="517773"/>
                  <a:pt x="1222744" y="520995"/>
                </a:cubicBezTo>
                <a:cubicBezTo>
                  <a:pt x="1167778" y="603444"/>
                  <a:pt x="1188297" y="560542"/>
                  <a:pt x="1158949" y="648586"/>
                </a:cubicBezTo>
                <a:lnTo>
                  <a:pt x="1148316" y="680483"/>
                </a:lnTo>
                <a:cubicBezTo>
                  <a:pt x="1151860" y="712381"/>
                  <a:pt x="1147428" y="746221"/>
                  <a:pt x="1158949" y="776176"/>
                </a:cubicBezTo>
                <a:cubicBezTo>
                  <a:pt x="1166146" y="794889"/>
                  <a:pt x="1185588" y="806483"/>
                  <a:pt x="1201479" y="818707"/>
                </a:cubicBezTo>
                <a:cubicBezTo>
                  <a:pt x="1282058" y="880691"/>
                  <a:pt x="1277009" y="874437"/>
                  <a:pt x="1350335" y="903767"/>
                </a:cubicBezTo>
                <a:cubicBezTo>
                  <a:pt x="1580707" y="896679"/>
                  <a:pt x="1811632" y="899957"/>
                  <a:pt x="2041451" y="882502"/>
                </a:cubicBezTo>
                <a:cubicBezTo>
                  <a:pt x="2121665" y="876410"/>
                  <a:pt x="2199353" y="831828"/>
                  <a:pt x="2275367" y="808074"/>
                </a:cubicBezTo>
                <a:cubicBezTo>
                  <a:pt x="2335920" y="789151"/>
                  <a:pt x="2365105" y="786029"/>
                  <a:pt x="2424223" y="776176"/>
                </a:cubicBezTo>
                <a:cubicBezTo>
                  <a:pt x="2500894" y="718674"/>
                  <a:pt x="2433217" y="763209"/>
                  <a:pt x="2551814" y="712381"/>
                </a:cubicBezTo>
                <a:cubicBezTo>
                  <a:pt x="2573667" y="703015"/>
                  <a:pt x="2593965" y="690321"/>
                  <a:pt x="2615609" y="680483"/>
                </a:cubicBezTo>
                <a:cubicBezTo>
                  <a:pt x="2699178" y="642497"/>
                  <a:pt x="2650085" y="675972"/>
                  <a:pt x="2753832" y="616688"/>
                </a:cubicBezTo>
                <a:cubicBezTo>
                  <a:pt x="2776022" y="604008"/>
                  <a:pt x="2795552" y="587036"/>
                  <a:pt x="2817628" y="574158"/>
                </a:cubicBezTo>
                <a:cubicBezTo>
                  <a:pt x="2838164" y="562178"/>
                  <a:pt x="2860490" y="553532"/>
                  <a:pt x="2881423" y="542260"/>
                </a:cubicBezTo>
                <a:cubicBezTo>
                  <a:pt x="2906582" y="528713"/>
                  <a:pt x="2929587" y="510986"/>
                  <a:pt x="2955851" y="499730"/>
                </a:cubicBezTo>
                <a:cubicBezTo>
                  <a:pt x="3025289" y="469971"/>
                  <a:pt x="3023589" y="490452"/>
                  <a:pt x="3083442" y="457200"/>
                </a:cubicBezTo>
                <a:cubicBezTo>
                  <a:pt x="3162663" y="413188"/>
                  <a:pt x="3102320" y="404832"/>
                  <a:pt x="3232297" y="361507"/>
                </a:cubicBezTo>
                <a:cubicBezTo>
                  <a:pt x="3298888" y="339310"/>
                  <a:pt x="3297002" y="343281"/>
                  <a:pt x="3359888" y="308344"/>
                </a:cubicBezTo>
                <a:cubicBezTo>
                  <a:pt x="3371059" y="302138"/>
                  <a:pt x="3380109" y="292269"/>
                  <a:pt x="3391786" y="287079"/>
                </a:cubicBezTo>
                <a:cubicBezTo>
                  <a:pt x="3412269" y="277975"/>
                  <a:pt x="3435175" y="275090"/>
                  <a:pt x="3455581" y="265814"/>
                </a:cubicBezTo>
                <a:cubicBezTo>
                  <a:pt x="3474395" y="257262"/>
                  <a:pt x="3489859" y="242309"/>
                  <a:pt x="3508744" y="233916"/>
                </a:cubicBezTo>
                <a:cubicBezTo>
                  <a:pt x="3522098" y="227981"/>
                  <a:pt x="3537411" y="227904"/>
                  <a:pt x="3551274" y="223283"/>
                </a:cubicBezTo>
                <a:cubicBezTo>
                  <a:pt x="3569381" y="217247"/>
                  <a:pt x="3586996" y="209770"/>
                  <a:pt x="3604437" y="202018"/>
                </a:cubicBezTo>
                <a:cubicBezTo>
                  <a:pt x="3618921" y="195581"/>
                  <a:pt x="3631785" y="185307"/>
                  <a:pt x="3646967" y="180753"/>
                </a:cubicBezTo>
                <a:cubicBezTo>
                  <a:pt x="3667616" y="174558"/>
                  <a:pt x="3689623" y="174349"/>
                  <a:pt x="3710763" y="170121"/>
                </a:cubicBezTo>
                <a:cubicBezTo>
                  <a:pt x="3725092" y="167255"/>
                  <a:pt x="3739242" y="163503"/>
                  <a:pt x="3753293" y="159488"/>
                </a:cubicBezTo>
                <a:cubicBezTo>
                  <a:pt x="3764069" y="156409"/>
                  <a:pt x="3774181" y="150953"/>
                  <a:pt x="3785190" y="148856"/>
                </a:cubicBezTo>
                <a:cubicBezTo>
                  <a:pt x="3848723" y="136754"/>
                  <a:pt x="3976577" y="116958"/>
                  <a:pt x="3976577" y="116958"/>
                </a:cubicBezTo>
                <a:cubicBezTo>
                  <a:pt x="3990754" y="109870"/>
                  <a:pt x="4004266" y="101258"/>
                  <a:pt x="4019107" y="95693"/>
                </a:cubicBezTo>
                <a:cubicBezTo>
                  <a:pt x="4052046" y="83341"/>
                  <a:pt x="4055012" y="85060"/>
                  <a:pt x="4082902" y="85060"/>
                </a:cubicBezTo>
              </a:path>
            </a:pathLst>
          </a:custGeom>
          <a:noFill/>
          <a:ln w="19050">
            <a:solidFill>
              <a:srgbClr val="00206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30138FE-A07B-2B01-BC43-4320946775C7}"/>
              </a:ext>
            </a:extLst>
          </p:cNvPr>
          <p:cNvSpPr txBox="1"/>
          <p:nvPr/>
        </p:nvSpPr>
        <p:spPr>
          <a:xfrm>
            <a:off x="5768523" y="2350487"/>
            <a:ext cx="3231888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nl-NL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ạo nên cảm giác về sự chuyển động của con chó </a:t>
            </a:r>
            <a:endParaRPr lang="en-US" sz="2000">
              <a:latin typeface="+mj-lt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0AD0C72A-4748-E3F8-BD5E-78702760E075}"/>
              </a:ext>
            </a:extLst>
          </p:cNvPr>
          <p:cNvSpPr/>
          <p:nvPr/>
        </p:nvSpPr>
        <p:spPr>
          <a:xfrm>
            <a:off x="3200400" y="1765005"/>
            <a:ext cx="2307265" cy="1701209"/>
          </a:xfrm>
          <a:custGeom>
            <a:avLst/>
            <a:gdLst>
              <a:gd name="connsiteX0" fmla="*/ 0 w 2307265"/>
              <a:gd name="connsiteY0" fmla="*/ 446567 h 1701209"/>
              <a:gd name="connsiteX1" fmla="*/ 74428 w 2307265"/>
              <a:gd name="connsiteY1" fmla="*/ 297711 h 1701209"/>
              <a:gd name="connsiteX2" fmla="*/ 138223 w 2307265"/>
              <a:gd name="connsiteY2" fmla="*/ 223283 h 1701209"/>
              <a:gd name="connsiteX3" fmla="*/ 329609 w 2307265"/>
              <a:gd name="connsiteY3" fmla="*/ 74428 h 1701209"/>
              <a:gd name="connsiteX4" fmla="*/ 404037 w 2307265"/>
              <a:gd name="connsiteY4" fmla="*/ 31897 h 1701209"/>
              <a:gd name="connsiteX5" fmla="*/ 478465 w 2307265"/>
              <a:gd name="connsiteY5" fmla="*/ 21265 h 1701209"/>
              <a:gd name="connsiteX6" fmla="*/ 627321 w 2307265"/>
              <a:gd name="connsiteY6" fmla="*/ 0 h 1701209"/>
              <a:gd name="connsiteX7" fmla="*/ 946298 w 2307265"/>
              <a:gd name="connsiteY7" fmla="*/ 42530 h 1701209"/>
              <a:gd name="connsiteX8" fmla="*/ 1063256 w 2307265"/>
              <a:gd name="connsiteY8" fmla="*/ 116958 h 1701209"/>
              <a:gd name="connsiteX9" fmla="*/ 1222744 w 2307265"/>
              <a:gd name="connsiteY9" fmla="*/ 212651 h 1701209"/>
              <a:gd name="connsiteX10" fmla="*/ 1520456 w 2307265"/>
              <a:gd name="connsiteY10" fmla="*/ 478465 h 1701209"/>
              <a:gd name="connsiteX11" fmla="*/ 1616149 w 2307265"/>
              <a:gd name="connsiteY11" fmla="*/ 616688 h 1701209"/>
              <a:gd name="connsiteX12" fmla="*/ 1690577 w 2307265"/>
              <a:gd name="connsiteY12" fmla="*/ 701748 h 1701209"/>
              <a:gd name="connsiteX13" fmla="*/ 1743740 w 2307265"/>
              <a:gd name="connsiteY13" fmla="*/ 776176 h 1701209"/>
              <a:gd name="connsiteX14" fmla="*/ 1796902 w 2307265"/>
              <a:gd name="connsiteY14" fmla="*/ 839972 h 1701209"/>
              <a:gd name="connsiteX15" fmla="*/ 1818167 w 2307265"/>
              <a:gd name="connsiteY15" fmla="*/ 882502 h 1701209"/>
              <a:gd name="connsiteX16" fmla="*/ 1860698 w 2307265"/>
              <a:gd name="connsiteY16" fmla="*/ 956930 h 1701209"/>
              <a:gd name="connsiteX17" fmla="*/ 1903228 w 2307265"/>
              <a:gd name="connsiteY17" fmla="*/ 1020725 h 1701209"/>
              <a:gd name="connsiteX18" fmla="*/ 1988288 w 2307265"/>
              <a:gd name="connsiteY18" fmla="*/ 1137683 h 1701209"/>
              <a:gd name="connsiteX19" fmla="*/ 2020186 w 2307265"/>
              <a:gd name="connsiteY19" fmla="*/ 1190846 h 1701209"/>
              <a:gd name="connsiteX20" fmla="*/ 2030819 w 2307265"/>
              <a:gd name="connsiteY20" fmla="*/ 1222744 h 1701209"/>
              <a:gd name="connsiteX21" fmla="*/ 2062716 w 2307265"/>
              <a:gd name="connsiteY21" fmla="*/ 1265274 h 1701209"/>
              <a:gd name="connsiteX22" fmla="*/ 2094614 w 2307265"/>
              <a:gd name="connsiteY22" fmla="*/ 1318437 h 1701209"/>
              <a:gd name="connsiteX23" fmla="*/ 2126512 w 2307265"/>
              <a:gd name="connsiteY23" fmla="*/ 1360967 h 1701209"/>
              <a:gd name="connsiteX24" fmla="*/ 2158409 w 2307265"/>
              <a:gd name="connsiteY24" fmla="*/ 1414130 h 1701209"/>
              <a:gd name="connsiteX25" fmla="*/ 2179674 w 2307265"/>
              <a:gd name="connsiteY25" fmla="*/ 1446028 h 1701209"/>
              <a:gd name="connsiteX26" fmla="*/ 2200940 w 2307265"/>
              <a:gd name="connsiteY26" fmla="*/ 1488558 h 1701209"/>
              <a:gd name="connsiteX27" fmla="*/ 2211572 w 2307265"/>
              <a:gd name="connsiteY27" fmla="*/ 1520455 h 1701209"/>
              <a:gd name="connsiteX28" fmla="*/ 2243470 w 2307265"/>
              <a:gd name="connsiteY28" fmla="*/ 1552353 h 1701209"/>
              <a:gd name="connsiteX29" fmla="*/ 2275367 w 2307265"/>
              <a:gd name="connsiteY29" fmla="*/ 1626781 h 1701209"/>
              <a:gd name="connsiteX30" fmla="*/ 2296633 w 2307265"/>
              <a:gd name="connsiteY30" fmla="*/ 1679944 h 1701209"/>
              <a:gd name="connsiteX31" fmla="*/ 2307265 w 2307265"/>
              <a:gd name="connsiteY31" fmla="*/ 1701209 h 170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07265" h="1701209">
                <a:moveTo>
                  <a:pt x="0" y="446567"/>
                </a:moveTo>
                <a:cubicBezTo>
                  <a:pt x="24809" y="396948"/>
                  <a:pt x="38325" y="339831"/>
                  <a:pt x="74428" y="297711"/>
                </a:cubicBezTo>
                <a:cubicBezTo>
                  <a:pt x="95693" y="272902"/>
                  <a:pt x="114429" y="245678"/>
                  <a:pt x="138223" y="223283"/>
                </a:cubicBezTo>
                <a:cubicBezTo>
                  <a:pt x="175176" y="188503"/>
                  <a:pt x="276896" y="108315"/>
                  <a:pt x="329609" y="74428"/>
                </a:cubicBezTo>
                <a:cubicBezTo>
                  <a:pt x="353645" y="58976"/>
                  <a:pt x="377127" y="41508"/>
                  <a:pt x="404037" y="31897"/>
                </a:cubicBezTo>
                <a:cubicBezTo>
                  <a:pt x="427638" y="23468"/>
                  <a:pt x="453624" y="24577"/>
                  <a:pt x="478465" y="21265"/>
                </a:cubicBezTo>
                <a:cubicBezTo>
                  <a:pt x="611518" y="3525"/>
                  <a:pt x="515271" y="18674"/>
                  <a:pt x="627321" y="0"/>
                </a:cubicBezTo>
                <a:cubicBezTo>
                  <a:pt x="733647" y="14177"/>
                  <a:pt x="842695" y="14734"/>
                  <a:pt x="946298" y="42530"/>
                </a:cubicBezTo>
                <a:cubicBezTo>
                  <a:pt x="990930" y="54504"/>
                  <a:pt x="1023900" y="92739"/>
                  <a:pt x="1063256" y="116958"/>
                </a:cubicBezTo>
                <a:cubicBezTo>
                  <a:pt x="1116057" y="149451"/>
                  <a:pt x="1175960" y="171969"/>
                  <a:pt x="1222744" y="212651"/>
                </a:cubicBezTo>
                <a:cubicBezTo>
                  <a:pt x="1229332" y="218379"/>
                  <a:pt x="1450501" y="400737"/>
                  <a:pt x="1520456" y="478465"/>
                </a:cubicBezTo>
                <a:cubicBezTo>
                  <a:pt x="1597332" y="563883"/>
                  <a:pt x="1531129" y="503329"/>
                  <a:pt x="1616149" y="616688"/>
                </a:cubicBezTo>
                <a:cubicBezTo>
                  <a:pt x="1638754" y="646828"/>
                  <a:pt x="1667041" y="672329"/>
                  <a:pt x="1690577" y="701748"/>
                </a:cubicBezTo>
                <a:cubicBezTo>
                  <a:pt x="1709623" y="725555"/>
                  <a:pt x="1725151" y="752010"/>
                  <a:pt x="1743740" y="776176"/>
                </a:cubicBezTo>
                <a:cubicBezTo>
                  <a:pt x="1760617" y="798117"/>
                  <a:pt x="1781028" y="817295"/>
                  <a:pt x="1796902" y="839972"/>
                </a:cubicBezTo>
                <a:cubicBezTo>
                  <a:pt x="1805991" y="852957"/>
                  <a:pt x="1810577" y="868587"/>
                  <a:pt x="1818167" y="882502"/>
                </a:cubicBezTo>
                <a:cubicBezTo>
                  <a:pt x="1831850" y="907587"/>
                  <a:pt x="1845722" y="932595"/>
                  <a:pt x="1860698" y="956930"/>
                </a:cubicBezTo>
                <a:cubicBezTo>
                  <a:pt x="1874093" y="978696"/>
                  <a:pt x="1888373" y="999928"/>
                  <a:pt x="1903228" y="1020725"/>
                </a:cubicBezTo>
                <a:cubicBezTo>
                  <a:pt x="1941746" y="1074651"/>
                  <a:pt x="1959241" y="1091208"/>
                  <a:pt x="1988288" y="1137683"/>
                </a:cubicBezTo>
                <a:cubicBezTo>
                  <a:pt x="1999241" y="1155208"/>
                  <a:pt x="2010944" y="1172362"/>
                  <a:pt x="2020186" y="1190846"/>
                </a:cubicBezTo>
                <a:cubicBezTo>
                  <a:pt x="2025198" y="1200871"/>
                  <a:pt x="2025258" y="1213013"/>
                  <a:pt x="2030819" y="1222744"/>
                </a:cubicBezTo>
                <a:cubicBezTo>
                  <a:pt x="2039611" y="1238130"/>
                  <a:pt x="2052886" y="1250529"/>
                  <a:pt x="2062716" y="1265274"/>
                </a:cubicBezTo>
                <a:cubicBezTo>
                  <a:pt x="2074179" y="1282469"/>
                  <a:pt x="2083150" y="1301242"/>
                  <a:pt x="2094614" y="1318437"/>
                </a:cubicBezTo>
                <a:cubicBezTo>
                  <a:pt x="2104444" y="1333182"/>
                  <a:pt x="2116682" y="1346222"/>
                  <a:pt x="2126512" y="1360967"/>
                </a:cubicBezTo>
                <a:cubicBezTo>
                  <a:pt x="2137975" y="1378162"/>
                  <a:pt x="2147456" y="1396605"/>
                  <a:pt x="2158409" y="1414130"/>
                </a:cubicBezTo>
                <a:cubicBezTo>
                  <a:pt x="2165182" y="1424966"/>
                  <a:pt x="2173334" y="1434933"/>
                  <a:pt x="2179674" y="1446028"/>
                </a:cubicBezTo>
                <a:cubicBezTo>
                  <a:pt x="2187538" y="1459790"/>
                  <a:pt x="2194696" y="1473989"/>
                  <a:pt x="2200940" y="1488558"/>
                </a:cubicBezTo>
                <a:cubicBezTo>
                  <a:pt x="2205355" y="1498859"/>
                  <a:pt x="2205355" y="1511130"/>
                  <a:pt x="2211572" y="1520455"/>
                </a:cubicBezTo>
                <a:cubicBezTo>
                  <a:pt x="2219913" y="1532966"/>
                  <a:pt x="2232837" y="1541720"/>
                  <a:pt x="2243470" y="1552353"/>
                </a:cubicBezTo>
                <a:cubicBezTo>
                  <a:pt x="2265596" y="1640861"/>
                  <a:pt x="2238655" y="1553358"/>
                  <a:pt x="2275367" y="1626781"/>
                </a:cubicBezTo>
                <a:cubicBezTo>
                  <a:pt x="2283903" y="1643852"/>
                  <a:pt x="2289115" y="1662401"/>
                  <a:pt x="2296633" y="1679944"/>
                </a:cubicBezTo>
                <a:cubicBezTo>
                  <a:pt x="2299755" y="1687228"/>
                  <a:pt x="2303721" y="1694121"/>
                  <a:pt x="2307265" y="1701209"/>
                </a:cubicBezTo>
              </a:path>
            </a:pathLst>
          </a:custGeom>
          <a:noFill/>
          <a:ln>
            <a:solidFill>
              <a:srgbClr val="00206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0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9" grpId="0" animBg="1"/>
      <p:bldP spid="10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0"/>
          <p:cNvSpPr/>
          <p:nvPr/>
        </p:nvSpPr>
        <p:spPr>
          <a:xfrm>
            <a:off x="1987406" y="1667368"/>
            <a:ext cx="156100" cy="155775"/>
          </a:xfrm>
          <a:custGeom>
            <a:avLst/>
            <a:gdLst/>
            <a:ahLst/>
            <a:cxnLst/>
            <a:rect l="l" t="t" r="r" b="b"/>
            <a:pathLst>
              <a:path w="6244" h="6231" extrusionOk="0">
                <a:moveTo>
                  <a:pt x="2606" y="0"/>
                </a:moveTo>
                <a:cubicBezTo>
                  <a:pt x="2428" y="0"/>
                  <a:pt x="2253" y="123"/>
                  <a:pt x="2216" y="325"/>
                </a:cubicBezTo>
                <a:lnTo>
                  <a:pt x="1918" y="1778"/>
                </a:lnTo>
                <a:cubicBezTo>
                  <a:pt x="1894" y="1897"/>
                  <a:pt x="1811" y="2004"/>
                  <a:pt x="1692" y="2064"/>
                </a:cubicBezTo>
                <a:lnTo>
                  <a:pt x="322" y="2647"/>
                </a:lnTo>
                <a:cubicBezTo>
                  <a:pt x="25" y="2778"/>
                  <a:pt x="1" y="3195"/>
                  <a:pt x="287" y="3349"/>
                </a:cubicBezTo>
                <a:lnTo>
                  <a:pt x="1573" y="4088"/>
                </a:lnTo>
                <a:cubicBezTo>
                  <a:pt x="1692" y="4147"/>
                  <a:pt x="1763" y="4266"/>
                  <a:pt x="1775" y="4397"/>
                </a:cubicBezTo>
                <a:lnTo>
                  <a:pt x="1906" y="5874"/>
                </a:lnTo>
                <a:cubicBezTo>
                  <a:pt x="1930" y="6090"/>
                  <a:pt x="2116" y="6231"/>
                  <a:pt x="2307" y="6231"/>
                </a:cubicBezTo>
                <a:cubicBezTo>
                  <a:pt x="2400" y="6231"/>
                  <a:pt x="2495" y="6198"/>
                  <a:pt x="2573" y="6124"/>
                </a:cubicBezTo>
                <a:lnTo>
                  <a:pt x="3668" y="5123"/>
                </a:lnTo>
                <a:cubicBezTo>
                  <a:pt x="3739" y="5053"/>
                  <a:pt x="3830" y="5015"/>
                  <a:pt x="3925" y="5015"/>
                </a:cubicBezTo>
                <a:cubicBezTo>
                  <a:pt x="3958" y="5015"/>
                  <a:pt x="3992" y="5019"/>
                  <a:pt x="4025" y="5028"/>
                </a:cubicBezTo>
                <a:lnTo>
                  <a:pt x="5466" y="5362"/>
                </a:lnTo>
                <a:cubicBezTo>
                  <a:pt x="5496" y="5368"/>
                  <a:pt x="5525" y="5371"/>
                  <a:pt x="5554" y="5371"/>
                </a:cubicBezTo>
                <a:cubicBezTo>
                  <a:pt x="5833" y="5371"/>
                  <a:pt x="6037" y="5072"/>
                  <a:pt x="5918" y="4802"/>
                </a:cubicBezTo>
                <a:lnTo>
                  <a:pt x="5299" y="3457"/>
                </a:lnTo>
                <a:cubicBezTo>
                  <a:pt x="5240" y="3338"/>
                  <a:pt x="5252" y="3195"/>
                  <a:pt x="5323" y="3088"/>
                </a:cubicBezTo>
                <a:lnTo>
                  <a:pt x="6085" y="1814"/>
                </a:lnTo>
                <a:cubicBezTo>
                  <a:pt x="6244" y="1542"/>
                  <a:pt x="6046" y="1216"/>
                  <a:pt x="5740" y="1216"/>
                </a:cubicBezTo>
                <a:cubicBezTo>
                  <a:pt x="5724" y="1216"/>
                  <a:pt x="5708" y="1217"/>
                  <a:pt x="5692" y="1218"/>
                </a:cubicBezTo>
                <a:lnTo>
                  <a:pt x="4216" y="1385"/>
                </a:lnTo>
                <a:cubicBezTo>
                  <a:pt x="4196" y="1388"/>
                  <a:pt x="4177" y="1390"/>
                  <a:pt x="4158" y="1390"/>
                </a:cubicBezTo>
                <a:cubicBezTo>
                  <a:pt x="4050" y="1390"/>
                  <a:pt x="3952" y="1335"/>
                  <a:pt x="3870" y="1254"/>
                </a:cubicBezTo>
                <a:lnTo>
                  <a:pt x="2894" y="135"/>
                </a:lnTo>
                <a:cubicBezTo>
                  <a:pt x="2815" y="42"/>
                  <a:pt x="2710" y="0"/>
                  <a:pt x="26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40"/>
          <p:cNvSpPr/>
          <p:nvPr/>
        </p:nvSpPr>
        <p:spPr>
          <a:xfrm>
            <a:off x="1168188" y="843925"/>
            <a:ext cx="125150" cy="125800"/>
          </a:xfrm>
          <a:custGeom>
            <a:avLst/>
            <a:gdLst/>
            <a:ahLst/>
            <a:cxnLst/>
            <a:rect l="l" t="t" r="r" b="b"/>
            <a:pathLst>
              <a:path w="5006" h="5032" extrusionOk="0">
                <a:moveTo>
                  <a:pt x="2964" y="1"/>
                </a:moveTo>
                <a:cubicBezTo>
                  <a:pt x="2880" y="1"/>
                  <a:pt x="2796" y="32"/>
                  <a:pt x="2731" y="101"/>
                </a:cubicBezTo>
                <a:lnTo>
                  <a:pt x="1922" y="982"/>
                </a:lnTo>
                <a:cubicBezTo>
                  <a:pt x="1859" y="1045"/>
                  <a:pt x="1770" y="1080"/>
                  <a:pt x="1677" y="1080"/>
                </a:cubicBezTo>
                <a:cubicBezTo>
                  <a:pt x="1663" y="1080"/>
                  <a:pt x="1650" y="1079"/>
                  <a:pt x="1636" y="1077"/>
                </a:cubicBezTo>
                <a:lnTo>
                  <a:pt x="457" y="899"/>
                </a:lnTo>
                <a:cubicBezTo>
                  <a:pt x="442" y="897"/>
                  <a:pt x="426" y="896"/>
                  <a:pt x="411" y="896"/>
                </a:cubicBezTo>
                <a:cubicBezTo>
                  <a:pt x="172" y="896"/>
                  <a:pt x="1" y="1151"/>
                  <a:pt x="124" y="1375"/>
                </a:cubicBezTo>
                <a:lnTo>
                  <a:pt x="707" y="2423"/>
                </a:lnTo>
                <a:cubicBezTo>
                  <a:pt x="755" y="2518"/>
                  <a:pt x="767" y="2625"/>
                  <a:pt x="719" y="2720"/>
                </a:cubicBezTo>
                <a:lnTo>
                  <a:pt x="183" y="3792"/>
                </a:lnTo>
                <a:cubicBezTo>
                  <a:pt x="76" y="4008"/>
                  <a:pt x="232" y="4253"/>
                  <a:pt x="457" y="4253"/>
                </a:cubicBezTo>
                <a:cubicBezTo>
                  <a:pt x="480" y="4253"/>
                  <a:pt x="504" y="4250"/>
                  <a:pt x="529" y="4244"/>
                </a:cubicBezTo>
                <a:lnTo>
                  <a:pt x="1707" y="4018"/>
                </a:lnTo>
                <a:cubicBezTo>
                  <a:pt x="1730" y="4013"/>
                  <a:pt x="1752" y="4011"/>
                  <a:pt x="1774" y="4011"/>
                </a:cubicBezTo>
                <a:cubicBezTo>
                  <a:pt x="1858" y="4011"/>
                  <a:pt x="1937" y="4045"/>
                  <a:pt x="1993" y="4102"/>
                </a:cubicBezTo>
                <a:lnTo>
                  <a:pt x="2850" y="4935"/>
                </a:lnTo>
                <a:cubicBezTo>
                  <a:pt x="2916" y="5001"/>
                  <a:pt x="2998" y="5031"/>
                  <a:pt x="3078" y="5031"/>
                </a:cubicBezTo>
                <a:cubicBezTo>
                  <a:pt x="3228" y="5031"/>
                  <a:pt x="3371" y="4924"/>
                  <a:pt x="3386" y="4745"/>
                </a:cubicBezTo>
                <a:lnTo>
                  <a:pt x="3529" y="3566"/>
                </a:lnTo>
                <a:cubicBezTo>
                  <a:pt x="3553" y="3459"/>
                  <a:pt x="3612" y="3363"/>
                  <a:pt x="3708" y="3316"/>
                </a:cubicBezTo>
                <a:lnTo>
                  <a:pt x="4767" y="2756"/>
                </a:lnTo>
                <a:cubicBezTo>
                  <a:pt x="5006" y="2637"/>
                  <a:pt x="4994" y="2304"/>
                  <a:pt x="4755" y="2185"/>
                </a:cubicBezTo>
                <a:lnTo>
                  <a:pt x="3660" y="1685"/>
                </a:lnTo>
                <a:cubicBezTo>
                  <a:pt x="3565" y="1637"/>
                  <a:pt x="3505" y="1554"/>
                  <a:pt x="3482" y="1446"/>
                </a:cubicBezTo>
                <a:lnTo>
                  <a:pt x="3279" y="268"/>
                </a:lnTo>
                <a:cubicBezTo>
                  <a:pt x="3256" y="100"/>
                  <a:pt x="3112" y="1"/>
                  <a:pt x="296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2004;p61">
            <a:extLst>
              <a:ext uri="{FF2B5EF4-FFF2-40B4-BE49-F238E27FC236}">
                <a16:creationId xmlns:a16="http://schemas.microsoft.com/office/drawing/2014/main" xmlns="" id="{71B817E4-9113-4BF3-52F0-761A039FB015}"/>
              </a:ext>
            </a:extLst>
          </p:cNvPr>
          <p:cNvGrpSpPr/>
          <p:nvPr/>
        </p:nvGrpSpPr>
        <p:grpSpPr>
          <a:xfrm rot="4273014">
            <a:off x="301502" y="467071"/>
            <a:ext cx="514438" cy="520449"/>
            <a:chOff x="4052860" y="1366510"/>
            <a:chExt cx="218208" cy="220767"/>
          </a:xfrm>
        </p:grpSpPr>
        <p:sp>
          <p:nvSpPr>
            <p:cNvPr id="134" name="Google Shape;2005;p61">
              <a:extLst>
                <a:ext uri="{FF2B5EF4-FFF2-40B4-BE49-F238E27FC236}">
                  <a16:creationId xmlns:a16="http://schemas.microsoft.com/office/drawing/2014/main" xmlns="" id="{D19815F4-417B-5991-C7A1-CC0CED986781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2006;p61">
              <a:extLst>
                <a:ext uri="{FF2B5EF4-FFF2-40B4-BE49-F238E27FC236}">
                  <a16:creationId xmlns:a16="http://schemas.microsoft.com/office/drawing/2014/main" xmlns="" id="{F83FBFDE-CAF5-415E-67C7-F7C168B7F7AC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2007;p61">
              <a:extLst>
                <a:ext uri="{FF2B5EF4-FFF2-40B4-BE49-F238E27FC236}">
                  <a16:creationId xmlns:a16="http://schemas.microsoft.com/office/drawing/2014/main" xmlns="" id="{F62AE7B6-8936-1864-10D3-A668A5AB575C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2008;p61">
              <a:extLst>
                <a:ext uri="{FF2B5EF4-FFF2-40B4-BE49-F238E27FC236}">
                  <a16:creationId xmlns:a16="http://schemas.microsoft.com/office/drawing/2014/main" xmlns="" id="{2315644B-D628-1FC9-DDBB-D659FC68E251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2009;p61">
              <a:extLst>
                <a:ext uri="{FF2B5EF4-FFF2-40B4-BE49-F238E27FC236}">
                  <a16:creationId xmlns:a16="http://schemas.microsoft.com/office/drawing/2014/main" xmlns="" id="{8352AF54-0E99-AA04-B3E8-0174B77BC9A0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2010;p61">
              <a:extLst>
                <a:ext uri="{FF2B5EF4-FFF2-40B4-BE49-F238E27FC236}">
                  <a16:creationId xmlns:a16="http://schemas.microsoft.com/office/drawing/2014/main" xmlns="" id="{F435FCA8-333E-FBA3-402E-3439424F3194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2011;p61">
              <a:extLst>
                <a:ext uri="{FF2B5EF4-FFF2-40B4-BE49-F238E27FC236}">
                  <a16:creationId xmlns:a16="http://schemas.microsoft.com/office/drawing/2014/main" xmlns="" id="{D5EAA832-9E7B-2952-451F-3D7E97AF3FF1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Google Shape;2012;p61">
              <a:extLst>
                <a:ext uri="{FF2B5EF4-FFF2-40B4-BE49-F238E27FC236}">
                  <a16:creationId xmlns:a16="http://schemas.microsoft.com/office/drawing/2014/main" xmlns="" id="{5A488707-DB5F-6DE3-918C-5F8F3F5E7644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Google Shape;2013;p61">
              <a:extLst>
                <a:ext uri="{FF2B5EF4-FFF2-40B4-BE49-F238E27FC236}">
                  <a16:creationId xmlns:a16="http://schemas.microsoft.com/office/drawing/2014/main" xmlns="" id="{A4AB9A1A-EE44-2E19-E275-9CE01E57B6A7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Google Shape;2014;p61">
              <a:extLst>
                <a:ext uri="{FF2B5EF4-FFF2-40B4-BE49-F238E27FC236}">
                  <a16:creationId xmlns:a16="http://schemas.microsoft.com/office/drawing/2014/main" xmlns="" id="{554C1BFF-C8EF-4455-F315-410B4A4F5EB1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Google Shape;2015;p61">
              <a:extLst>
                <a:ext uri="{FF2B5EF4-FFF2-40B4-BE49-F238E27FC236}">
                  <a16:creationId xmlns:a16="http://schemas.microsoft.com/office/drawing/2014/main" xmlns="" id="{F0F20CD6-E273-7287-E2F2-60294D2DF420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Google Shape;2016;p61">
              <a:extLst>
                <a:ext uri="{FF2B5EF4-FFF2-40B4-BE49-F238E27FC236}">
                  <a16:creationId xmlns:a16="http://schemas.microsoft.com/office/drawing/2014/main" xmlns="" id="{48AEDE49-A024-FD66-F235-4F1D27125093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Google Shape;2017;p61">
              <a:extLst>
                <a:ext uri="{FF2B5EF4-FFF2-40B4-BE49-F238E27FC236}">
                  <a16:creationId xmlns:a16="http://schemas.microsoft.com/office/drawing/2014/main" xmlns="" id="{A8ABF248-4FAB-6686-9029-80B1EBE655B6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Google Shape;2018;p61">
              <a:extLst>
                <a:ext uri="{FF2B5EF4-FFF2-40B4-BE49-F238E27FC236}">
                  <a16:creationId xmlns:a16="http://schemas.microsoft.com/office/drawing/2014/main" xmlns="" id="{B802CC74-440A-9796-8D01-32DD65A95793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rgbClr val="FFB3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Google Shape;2019;p61">
              <a:extLst>
                <a:ext uri="{FF2B5EF4-FFF2-40B4-BE49-F238E27FC236}">
                  <a16:creationId xmlns:a16="http://schemas.microsoft.com/office/drawing/2014/main" xmlns="" id="{6E95F0A8-8005-A5AF-5B95-401B3A54B301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Google Shape;2020;p61">
              <a:extLst>
                <a:ext uri="{FF2B5EF4-FFF2-40B4-BE49-F238E27FC236}">
                  <a16:creationId xmlns:a16="http://schemas.microsoft.com/office/drawing/2014/main" xmlns="" id="{D4D511B5-06EF-0738-BBAF-B707C307427E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Google Shape;2021;p61">
              <a:extLst>
                <a:ext uri="{FF2B5EF4-FFF2-40B4-BE49-F238E27FC236}">
                  <a16:creationId xmlns:a16="http://schemas.microsoft.com/office/drawing/2014/main" xmlns="" id="{23308FE2-DCB7-20EC-6875-050CB51CA9B0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Google Shape;2022;p61">
              <a:extLst>
                <a:ext uri="{FF2B5EF4-FFF2-40B4-BE49-F238E27FC236}">
                  <a16:creationId xmlns:a16="http://schemas.microsoft.com/office/drawing/2014/main" xmlns="" id="{50B6EC93-1E57-0162-D458-0E9A2856C3AD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Google Shape;2023;p61">
              <a:extLst>
                <a:ext uri="{FF2B5EF4-FFF2-40B4-BE49-F238E27FC236}">
                  <a16:creationId xmlns:a16="http://schemas.microsoft.com/office/drawing/2014/main" xmlns="" id="{592CD016-D1D8-45BE-134B-89CC4EA1B882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Google Shape;2024;p61">
              <a:extLst>
                <a:ext uri="{FF2B5EF4-FFF2-40B4-BE49-F238E27FC236}">
                  <a16:creationId xmlns:a16="http://schemas.microsoft.com/office/drawing/2014/main" xmlns="" id="{C0F02E79-B5B2-55B5-64CC-AC02986C4161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4" name="Google Shape;2004;p61">
            <a:extLst>
              <a:ext uri="{FF2B5EF4-FFF2-40B4-BE49-F238E27FC236}">
                <a16:creationId xmlns:a16="http://schemas.microsoft.com/office/drawing/2014/main" xmlns="" id="{96B6A448-715D-ADE7-20AC-7329D29438FE}"/>
              </a:ext>
            </a:extLst>
          </p:cNvPr>
          <p:cNvGrpSpPr/>
          <p:nvPr/>
        </p:nvGrpSpPr>
        <p:grpSpPr>
          <a:xfrm rot="4273014">
            <a:off x="8188410" y="257686"/>
            <a:ext cx="514438" cy="520449"/>
            <a:chOff x="4052860" y="1366510"/>
            <a:chExt cx="218208" cy="220767"/>
          </a:xfrm>
        </p:grpSpPr>
        <p:sp>
          <p:nvSpPr>
            <p:cNvPr id="155" name="Google Shape;2005;p61">
              <a:extLst>
                <a:ext uri="{FF2B5EF4-FFF2-40B4-BE49-F238E27FC236}">
                  <a16:creationId xmlns:a16="http://schemas.microsoft.com/office/drawing/2014/main" xmlns="" id="{91784B27-82E4-5F9C-24A9-CB54B9780FE7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Google Shape;2006;p61">
              <a:extLst>
                <a:ext uri="{FF2B5EF4-FFF2-40B4-BE49-F238E27FC236}">
                  <a16:creationId xmlns:a16="http://schemas.microsoft.com/office/drawing/2014/main" xmlns="" id="{2C8EC997-79D8-81DD-9341-26FEDE0F0254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Google Shape;2007;p61">
              <a:extLst>
                <a:ext uri="{FF2B5EF4-FFF2-40B4-BE49-F238E27FC236}">
                  <a16:creationId xmlns:a16="http://schemas.microsoft.com/office/drawing/2014/main" xmlns="" id="{0C84284D-6A35-B501-436B-8B2E4FCCD57E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Google Shape;2008;p61">
              <a:extLst>
                <a:ext uri="{FF2B5EF4-FFF2-40B4-BE49-F238E27FC236}">
                  <a16:creationId xmlns:a16="http://schemas.microsoft.com/office/drawing/2014/main" xmlns="" id="{1479341C-0C13-A784-4EB0-0A7B8C678F57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Google Shape;2009;p61">
              <a:extLst>
                <a:ext uri="{FF2B5EF4-FFF2-40B4-BE49-F238E27FC236}">
                  <a16:creationId xmlns:a16="http://schemas.microsoft.com/office/drawing/2014/main" xmlns="" id="{26B5A830-A755-1C64-03D3-2DB89B815EAC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Google Shape;2010;p61">
              <a:extLst>
                <a:ext uri="{FF2B5EF4-FFF2-40B4-BE49-F238E27FC236}">
                  <a16:creationId xmlns:a16="http://schemas.microsoft.com/office/drawing/2014/main" xmlns="" id="{D16A1248-B32E-0A28-3A56-20324D508FC8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Google Shape;2011;p61">
              <a:extLst>
                <a:ext uri="{FF2B5EF4-FFF2-40B4-BE49-F238E27FC236}">
                  <a16:creationId xmlns:a16="http://schemas.microsoft.com/office/drawing/2014/main" xmlns="" id="{9C1DAFC4-13F2-98CA-4162-9FB67C9CAE93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Google Shape;2012;p61">
              <a:extLst>
                <a:ext uri="{FF2B5EF4-FFF2-40B4-BE49-F238E27FC236}">
                  <a16:creationId xmlns:a16="http://schemas.microsoft.com/office/drawing/2014/main" xmlns="" id="{3406C121-799C-53CA-02AD-18F1E078BFD4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Google Shape;2013;p61">
              <a:extLst>
                <a:ext uri="{FF2B5EF4-FFF2-40B4-BE49-F238E27FC236}">
                  <a16:creationId xmlns:a16="http://schemas.microsoft.com/office/drawing/2014/main" xmlns="" id="{8C12A191-F8DC-987C-68DA-53B9D72E06DA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Google Shape;2014;p61">
              <a:extLst>
                <a:ext uri="{FF2B5EF4-FFF2-40B4-BE49-F238E27FC236}">
                  <a16:creationId xmlns:a16="http://schemas.microsoft.com/office/drawing/2014/main" xmlns="" id="{DEC7E86D-1344-F5CC-E222-F268FA619902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Google Shape;2015;p61">
              <a:extLst>
                <a:ext uri="{FF2B5EF4-FFF2-40B4-BE49-F238E27FC236}">
                  <a16:creationId xmlns:a16="http://schemas.microsoft.com/office/drawing/2014/main" xmlns="" id="{A733C267-93A8-1179-A7C4-1E653C1FAFA1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Google Shape;2016;p61">
              <a:extLst>
                <a:ext uri="{FF2B5EF4-FFF2-40B4-BE49-F238E27FC236}">
                  <a16:creationId xmlns:a16="http://schemas.microsoft.com/office/drawing/2014/main" xmlns="" id="{A4B52544-F719-DCF0-B567-48EB38048CBF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Google Shape;2017;p61">
              <a:extLst>
                <a:ext uri="{FF2B5EF4-FFF2-40B4-BE49-F238E27FC236}">
                  <a16:creationId xmlns:a16="http://schemas.microsoft.com/office/drawing/2014/main" xmlns="" id="{465AEAF1-09B4-6006-7363-EA37DCCF9B52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Google Shape;2018;p61">
              <a:extLst>
                <a:ext uri="{FF2B5EF4-FFF2-40B4-BE49-F238E27FC236}">
                  <a16:creationId xmlns:a16="http://schemas.microsoft.com/office/drawing/2014/main" xmlns="" id="{65A0B4B8-1AFC-D18E-C2BC-0EC66F592202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rgbClr val="FFB3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Google Shape;2019;p61">
              <a:extLst>
                <a:ext uri="{FF2B5EF4-FFF2-40B4-BE49-F238E27FC236}">
                  <a16:creationId xmlns:a16="http://schemas.microsoft.com/office/drawing/2014/main" xmlns="" id="{EB0F14B9-6591-57CA-0A00-1015F2C36461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Google Shape;2020;p61">
              <a:extLst>
                <a:ext uri="{FF2B5EF4-FFF2-40B4-BE49-F238E27FC236}">
                  <a16:creationId xmlns:a16="http://schemas.microsoft.com/office/drawing/2014/main" xmlns="" id="{93FD2C34-B1F9-BA8D-A035-25DC42F99FD4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Google Shape;2021;p61">
              <a:extLst>
                <a:ext uri="{FF2B5EF4-FFF2-40B4-BE49-F238E27FC236}">
                  <a16:creationId xmlns:a16="http://schemas.microsoft.com/office/drawing/2014/main" xmlns="" id="{CEF51223-4BC4-2720-440E-BA6B58BB83CA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Google Shape;2022;p61">
              <a:extLst>
                <a:ext uri="{FF2B5EF4-FFF2-40B4-BE49-F238E27FC236}">
                  <a16:creationId xmlns:a16="http://schemas.microsoft.com/office/drawing/2014/main" xmlns="" id="{811A657E-E5F7-7807-6CC0-1DF3E3F84A96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Google Shape;2023;p61">
              <a:extLst>
                <a:ext uri="{FF2B5EF4-FFF2-40B4-BE49-F238E27FC236}">
                  <a16:creationId xmlns:a16="http://schemas.microsoft.com/office/drawing/2014/main" xmlns="" id="{A60FB856-D294-AB9F-0162-49C499181ABF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Google Shape;2024;p61">
              <a:extLst>
                <a:ext uri="{FF2B5EF4-FFF2-40B4-BE49-F238E27FC236}">
                  <a16:creationId xmlns:a16="http://schemas.microsoft.com/office/drawing/2014/main" xmlns="" id="{9548B2ED-0739-8002-0675-4B063788EAEF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8" name="Google Shape;848;p51">
            <a:extLst>
              <a:ext uri="{FF2B5EF4-FFF2-40B4-BE49-F238E27FC236}">
                <a16:creationId xmlns:a16="http://schemas.microsoft.com/office/drawing/2014/main" xmlns="" id="{788B95C4-AEE0-7D48-3D1A-A1C017676A83}"/>
              </a:ext>
            </a:extLst>
          </p:cNvPr>
          <p:cNvGrpSpPr/>
          <p:nvPr/>
        </p:nvGrpSpPr>
        <p:grpSpPr>
          <a:xfrm>
            <a:off x="7469527" y="4001300"/>
            <a:ext cx="1117875" cy="1199255"/>
            <a:chOff x="7496052" y="4001300"/>
            <a:chExt cx="1117875" cy="1199255"/>
          </a:xfrm>
        </p:grpSpPr>
        <p:sp>
          <p:nvSpPr>
            <p:cNvPr id="179" name="Google Shape;849;p51">
              <a:extLst>
                <a:ext uri="{FF2B5EF4-FFF2-40B4-BE49-F238E27FC236}">
                  <a16:creationId xmlns:a16="http://schemas.microsoft.com/office/drawing/2014/main" xmlns="" id="{F1214F07-8DC8-2BD9-10A0-6FEF5E60BDDD}"/>
                </a:ext>
              </a:extLst>
            </p:cNvPr>
            <p:cNvSpPr/>
            <p:nvPr/>
          </p:nvSpPr>
          <p:spPr>
            <a:xfrm flipH="1">
              <a:off x="8177173" y="4918177"/>
              <a:ext cx="199652" cy="103403"/>
            </a:xfrm>
            <a:custGeom>
              <a:avLst/>
              <a:gdLst/>
              <a:ahLst/>
              <a:cxnLst/>
              <a:rect l="l" t="t" r="r" b="b"/>
              <a:pathLst>
                <a:path w="1786" h="925" extrusionOk="0">
                  <a:moveTo>
                    <a:pt x="361" y="1"/>
                  </a:moveTo>
                  <a:cubicBezTo>
                    <a:pt x="288" y="1"/>
                    <a:pt x="233" y="26"/>
                    <a:pt x="201" y="84"/>
                  </a:cubicBezTo>
                  <a:cubicBezTo>
                    <a:pt x="1" y="455"/>
                    <a:pt x="1511" y="925"/>
                    <a:pt x="1729" y="925"/>
                  </a:cubicBezTo>
                  <a:cubicBezTo>
                    <a:pt x="1743" y="925"/>
                    <a:pt x="1752" y="922"/>
                    <a:pt x="1754" y="918"/>
                  </a:cubicBezTo>
                  <a:cubicBezTo>
                    <a:pt x="1785" y="859"/>
                    <a:pt x="786" y="1"/>
                    <a:pt x="361" y="1"/>
                  </a:cubicBezTo>
                  <a:close/>
                </a:path>
              </a:pathLst>
            </a:custGeom>
            <a:solidFill>
              <a:srgbClr val="B0B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Google Shape;850;p51">
              <a:extLst>
                <a:ext uri="{FF2B5EF4-FFF2-40B4-BE49-F238E27FC236}">
                  <a16:creationId xmlns:a16="http://schemas.microsoft.com/office/drawing/2014/main" xmlns="" id="{85D0D769-E558-12E1-17C4-786CDD9A4E8D}"/>
                </a:ext>
              </a:extLst>
            </p:cNvPr>
            <p:cNvSpPr/>
            <p:nvPr/>
          </p:nvSpPr>
          <p:spPr>
            <a:xfrm flipH="1">
              <a:off x="8142966" y="4950036"/>
              <a:ext cx="163992" cy="92448"/>
            </a:xfrm>
            <a:custGeom>
              <a:avLst/>
              <a:gdLst/>
              <a:ahLst/>
              <a:cxnLst/>
              <a:rect l="l" t="t" r="r" b="b"/>
              <a:pathLst>
                <a:path w="1467" h="827" extrusionOk="0">
                  <a:moveTo>
                    <a:pt x="14" y="1"/>
                  </a:moveTo>
                  <a:cubicBezTo>
                    <a:pt x="13" y="1"/>
                    <a:pt x="12" y="1"/>
                    <a:pt x="12" y="2"/>
                  </a:cubicBezTo>
                  <a:cubicBezTo>
                    <a:pt x="1" y="20"/>
                    <a:pt x="317" y="216"/>
                    <a:pt x="716" y="441"/>
                  </a:cubicBezTo>
                  <a:cubicBezTo>
                    <a:pt x="1099" y="660"/>
                    <a:pt x="1422" y="826"/>
                    <a:pt x="1453" y="826"/>
                  </a:cubicBezTo>
                  <a:cubicBezTo>
                    <a:pt x="1455" y="826"/>
                    <a:pt x="1456" y="826"/>
                    <a:pt x="1456" y="825"/>
                  </a:cubicBezTo>
                  <a:cubicBezTo>
                    <a:pt x="1467" y="807"/>
                    <a:pt x="1147" y="611"/>
                    <a:pt x="748" y="383"/>
                  </a:cubicBezTo>
                  <a:cubicBezTo>
                    <a:pt x="365" y="167"/>
                    <a:pt x="45" y="1"/>
                    <a:pt x="1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Google Shape;851;p51">
              <a:extLst>
                <a:ext uri="{FF2B5EF4-FFF2-40B4-BE49-F238E27FC236}">
                  <a16:creationId xmlns:a16="http://schemas.microsoft.com/office/drawing/2014/main" xmlns="" id="{9F7E8F61-E2E6-A5A8-55B7-5C1C9D6C0386}"/>
                </a:ext>
              </a:extLst>
            </p:cNvPr>
            <p:cNvSpPr/>
            <p:nvPr/>
          </p:nvSpPr>
          <p:spPr>
            <a:xfrm flipH="1">
              <a:off x="8135588" y="4559564"/>
              <a:ext cx="183443" cy="640990"/>
            </a:xfrm>
            <a:custGeom>
              <a:avLst/>
              <a:gdLst/>
              <a:ahLst/>
              <a:cxnLst/>
              <a:rect l="l" t="t" r="r" b="b"/>
              <a:pathLst>
                <a:path w="1641" h="5734" extrusionOk="0">
                  <a:moveTo>
                    <a:pt x="80" y="1"/>
                  </a:moveTo>
                  <a:lnTo>
                    <a:pt x="0" y="66"/>
                  </a:lnTo>
                  <a:cubicBezTo>
                    <a:pt x="138" y="266"/>
                    <a:pt x="254" y="480"/>
                    <a:pt x="352" y="701"/>
                  </a:cubicBezTo>
                  <a:cubicBezTo>
                    <a:pt x="450" y="926"/>
                    <a:pt x="541" y="1155"/>
                    <a:pt x="617" y="1387"/>
                  </a:cubicBezTo>
                  <a:cubicBezTo>
                    <a:pt x="766" y="1851"/>
                    <a:pt x="878" y="2330"/>
                    <a:pt x="954" y="2813"/>
                  </a:cubicBezTo>
                  <a:cubicBezTo>
                    <a:pt x="1031" y="3295"/>
                    <a:pt x="1085" y="3781"/>
                    <a:pt x="1110" y="4268"/>
                  </a:cubicBezTo>
                  <a:cubicBezTo>
                    <a:pt x="1121" y="4514"/>
                    <a:pt x="1125" y="4757"/>
                    <a:pt x="1132" y="5001"/>
                  </a:cubicBezTo>
                  <a:lnTo>
                    <a:pt x="1121" y="5733"/>
                  </a:lnTo>
                  <a:lnTo>
                    <a:pt x="1640" y="5733"/>
                  </a:lnTo>
                  <a:lnTo>
                    <a:pt x="1600" y="4982"/>
                  </a:lnTo>
                  <a:cubicBezTo>
                    <a:pt x="1575" y="4732"/>
                    <a:pt x="1553" y="4482"/>
                    <a:pt x="1524" y="4231"/>
                  </a:cubicBezTo>
                  <a:cubicBezTo>
                    <a:pt x="1462" y="3734"/>
                    <a:pt x="1375" y="3241"/>
                    <a:pt x="1259" y="2751"/>
                  </a:cubicBezTo>
                  <a:cubicBezTo>
                    <a:pt x="1147" y="2261"/>
                    <a:pt x="994" y="1782"/>
                    <a:pt x="809" y="1314"/>
                  </a:cubicBezTo>
                  <a:cubicBezTo>
                    <a:pt x="715" y="1082"/>
                    <a:pt x="610" y="857"/>
                    <a:pt x="494" y="636"/>
                  </a:cubicBezTo>
                  <a:cubicBezTo>
                    <a:pt x="377" y="411"/>
                    <a:pt x="236" y="197"/>
                    <a:pt x="80" y="1"/>
                  </a:cubicBezTo>
                  <a:close/>
                </a:path>
              </a:pathLst>
            </a:custGeom>
            <a:solidFill>
              <a:srgbClr val="769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Google Shape;852;p51">
              <a:extLst>
                <a:ext uri="{FF2B5EF4-FFF2-40B4-BE49-F238E27FC236}">
                  <a16:creationId xmlns:a16="http://schemas.microsoft.com/office/drawing/2014/main" xmlns="" id="{E704E643-1A1D-8EEB-7F5E-5F2386A23A2B}"/>
                </a:ext>
              </a:extLst>
            </p:cNvPr>
            <p:cNvSpPr/>
            <p:nvPr/>
          </p:nvSpPr>
          <p:spPr>
            <a:xfrm flipH="1">
              <a:off x="8053313" y="4220850"/>
              <a:ext cx="560614" cy="585878"/>
            </a:xfrm>
            <a:custGeom>
              <a:avLst/>
              <a:gdLst/>
              <a:ahLst/>
              <a:cxnLst/>
              <a:rect l="l" t="t" r="r" b="b"/>
              <a:pathLst>
                <a:path w="5015" h="5241" extrusionOk="0">
                  <a:moveTo>
                    <a:pt x="1569" y="1"/>
                  </a:moveTo>
                  <a:cubicBezTo>
                    <a:pt x="1531" y="1"/>
                    <a:pt x="1494" y="8"/>
                    <a:pt x="1459" y="23"/>
                  </a:cubicBezTo>
                  <a:cubicBezTo>
                    <a:pt x="1183" y="143"/>
                    <a:pt x="1154" y="691"/>
                    <a:pt x="1492" y="1482"/>
                  </a:cubicBezTo>
                  <a:cubicBezTo>
                    <a:pt x="1658" y="1855"/>
                    <a:pt x="1883" y="2200"/>
                    <a:pt x="2159" y="2501"/>
                  </a:cubicBezTo>
                  <a:cubicBezTo>
                    <a:pt x="1854" y="2371"/>
                    <a:pt x="1528" y="2291"/>
                    <a:pt x="1198" y="2273"/>
                  </a:cubicBezTo>
                  <a:cubicBezTo>
                    <a:pt x="1146" y="2270"/>
                    <a:pt x="1096" y="2269"/>
                    <a:pt x="1047" y="2269"/>
                  </a:cubicBezTo>
                  <a:cubicBezTo>
                    <a:pt x="402" y="2269"/>
                    <a:pt x="25" y="2486"/>
                    <a:pt x="11" y="2766"/>
                  </a:cubicBezTo>
                  <a:cubicBezTo>
                    <a:pt x="0" y="3067"/>
                    <a:pt x="414" y="3328"/>
                    <a:pt x="1154" y="3361"/>
                  </a:cubicBezTo>
                  <a:cubicBezTo>
                    <a:pt x="1183" y="3362"/>
                    <a:pt x="1213" y="3362"/>
                    <a:pt x="1242" y="3362"/>
                  </a:cubicBezTo>
                  <a:cubicBezTo>
                    <a:pt x="1543" y="3362"/>
                    <a:pt x="1846" y="3312"/>
                    <a:pt x="2134" y="3216"/>
                  </a:cubicBezTo>
                  <a:lnTo>
                    <a:pt x="2134" y="3216"/>
                  </a:lnTo>
                  <a:cubicBezTo>
                    <a:pt x="1985" y="3444"/>
                    <a:pt x="1869" y="3695"/>
                    <a:pt x="1793" y="3960"/>
                  </a:cubicBezTo>
                  <a:cubicBezTo>
                    <a:pt x="1593" y="4671"/>
                    <a:pt x="1713" y="5150"/>
                    <a:pt x="2003" y="5230"/>
                  </a:cubicBezTo>
                  <a:cubicBezTo>
                    <a:pt x="2031" y="5237"/>
                    <a:pt x="2059" y="5241"/>
                    <a:pt x="2088" y="5241"/>
                  </a:cubicBezTo>
                  <a:cubicBezTo>
                    <a:pt x="2358" y="5241"/>
                    <a:pt x="2661" y="4900"/>
                    <a:pt x="2841" y="4254"/>
                  </a:cubicBezTo>
                  <a:cubicBezTo>
                    <a:pt x="2910" y="3985"/>
                    <a:pt x="2943" y="3706"/>
                    <a:pt x="2932" y="3430"/>
                  </a:cubicBezTo>
                  <a:lnTo>
                    <a:pt x="2932" y="3430"/>
                  </a:lnTo>
                  <a:cubicBezTo>
                    <a:pt x="3124" y="3630"/>
                    <a:pt x="3349" y="3796"/>
                    <a:pt x="3592" y="3931"/>
                  </a:cubicBezTo>
                  <a:cubicBezTo>
                    <a:pt x="3931" y="4112"/>
                    <a:pt x="4227" y="4194"/>
                    <a:pt x="4452" y="4194"/>
                  </a:cubicBezTo>
                  <a:cubicBezTo>
                    <a:pt x="4660" y="4194"/>
                    <a:pt x="4809" y="4123"/>
                    <a:pt x="4877" y="3996"/>
                  </a:cubicBezTo>
                  <a:cubicBezTo>
                    <a:pt x="5015" y="3727"/>
                    <a:pt x="4753" y="3314"/>
                    <a:pt x="4100" y="2966"/>
                  </a:cubicBezTo>
                  <a:cubicBezTo>
                    <a:pt x="3857" y="2839"/>
                    <a:pt x="3596" y="2751"/>
                    <a:pt x="3324" y="2701"/>
                  </a:cubicBezTo>
                  <a:cubicBezTo>
                    <a:pt x="3614" y="2548"/>
                    <a:pt x="3872" y="2345"/>
                    <a:pt x="4089" y="2102"/>
                  </a:cubicBezTo>
                  <a:cubicBezTo>
                    <a:pt x="4576" y="1547"/>
                    <a:pt x="4670" y="1061"/>
                    <a:pt x="4441" y="865"/>
                  </a:cubicBezTo>
                  <a:cubicBezTo>
                    <a:pt x="4380" y="810"/>
                    <a:pt x="4300" y="783"/>
                    <a:pt x="4207" y="783"/>
                  </a:cubicBezTo>
                  <a:cubicBezTo>
                    <a:pt x="3961" y="783"/>
                    <a:pt x="3619" y="978"/>
                    <a:pt x="3266" y="1384"/>
                  </a:cubicBezTo>
                  <a:cubicBezTo>
                    <a:pt x="3055" y="1638"/>
                    <a:pt x="2885" y="1924"/>
                    <a:pt x="2772" y="2236"/>
                  </a:cubicBezTo>
                  <a:cubicBezTo>
                    <a:pt x="2743" y="1830"/>
                    <a:pt x="2649" y="1431"/>
                    <a:pt x="2493" y="1053"/>
                  </a:cubicBezTo>
                  <a:cubicBezTo>
                    <a:pt x="2198" y="362"/>
                    <a:pt x="1839" y="1"/>
                    <a:pt x="1569" y="1"/>
                  </a:cubicBezTo>
                  <a:close/>
                </a:path>
              </a:pathLst>
            </a:custGeom>
            <a:solidFill>
              <a:srgbClr val="FF9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Google Shape;853;p51">
              <a:extLst>
                <a:ext uri="{FF2B5EF4-FFF2-40B4-BE49-F238E27FC236}">
                  <a16:creationId xmlns:a16="http://schemas.microsoft.com/office/drawing/2014/main" xmlns="" id="{BC20A906-4EF0-44E5-ABC1-468E6A1A8981}"/>
                </a:ext>
              </a:extLst>
            </p:cNvPr>
            <p:cNvSpPr/>
            <p:nvPr/>
          </p:nvSpPr>
          <p:spPr>
            <a:xfrm flipH="1">
              <a:off x="8135253" y="4539778"/>
              <a:ext cx="171258" cy="92560"/>
            </a:xfrm>
            <a:custGeom>
              <a:avLst/>
              <a:gdLst/>
              <a:ahLst/>
              <a:cxnLst/>
              <a:rect l="l" t="t" r="r" b="b"/>
              <a:pathLst>
                <a:path w="1532" h="828" extrusionOk="0">
                  <a:moveTo>
                    <a:pt x="1" y="0"/>
                  </a:moveTo>
                  <a:cubicBezTo>
                    <a:pt x="106" y="105"/>
                    <a:pt x="222" y="200"/>
                    <a:pt x="345" y="283"/>
                  </a:cubicBezTo>
                  <a:cubicBezTo>
                    <a:pt x="585" y="446"/>
                    <a:pt x="839" y="584"/>
                    <a:pt x="1111" y="697"/>
                  </a:cubicBezTo>
                  <a:cubicBezTo>
                    <a:pt x="1245" y="751"/>
                    <a:pt x="1387" y="798"/>
                    <a:pt x="1532" y="827"/>
                  </a:cubicBezTo>
                  <a:cubicBezTo>
                    <a:pt x="1426" y="722"/>
                    <a:pt x="1314" y="628"/>
                    <a:pt x="1191" y="544"/>
                  </a:cubicBezTo>
                  <a:cubicBezTo>
                    <a:pt x="1071" y="465"/>
                    <a:pt x="948" y="388"/>
                    <a:pt x="821" y="319"/>
                  </a:cubicBezTo>
                  <a:cubicBezTo>
                    <a:pt x="690" y="250"/>
                    <a:pt x="559" y="189"/>
                    <a:pt x="425" y="134"/>
                  </a:cubicBezTo>
                  <a:cubicBezTo>
                    <a:pt x="287" y="76"/>
                    <a:pt x="146" y="33"/>
                    <a:pt x="1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Google Shape;854;p51">
              <a:extLst>
                <a:ext uri="{FF2B5EF4-FFF2-40B4-BE49-F238E27FC236}">
                  <a16:creationId xmlns:a16="http://schemas.microsoft.com/office/drawing/2014/main" xmlns="" id="{A517D563-7810-1F6F-5882-49F053F798CD}"/>
                </a:ext>
              </a:extLst>
            </p:cNvPr>
            <p:cNvSpPr/>
            <p:nvPr/>
          </p:nvSpPr>
          <p:spPr>
            <a:xfrm flipH="1">
              <a:off x="8310089" y="4549503"/>
              <a:ext cx="60142" cy="185008"/>
            </a:xfrm>
            <a:custGeom>
              <a:avLst/>
              <a:gdLst/>
              <a:ahLst/>
              <a:cxnLst/>
              <a:rect l="l" t="t" r="r" b="b"/>
              <a:pathLst>
                <a:path w="538" h="1655" extrusionOk="0">
                  <a:moveTo>
                    <a:pt x="538" y="0"/>
                  </a:moveTo>
                  <a:cubicBezTo>
                    <a:pt x="454" y="124"/>
                    <a:pt x="382" y="251"/>
                    <a:pt x="324" y="388"/>
                  </a:cubicBezTo>
                  <a:cubicBezTo>
                    <a:pt x="204" y="653"/>
                    <a:pt x="113" y="933"/>
                    <a:pt x="55" y="1216"/>
                  </a:cubicBezTo>
                  <a:cubicBezTo>
                    <a:pt x="23" y="1361"/>
                    <a:pt x="5" y="1510"/>
                    <a:pt x="1" y="1655"/>
                  </a:cubicBezTo>
                  <a:cubicBezTo>
                    <a:pt x="84" y="1535"/>
                    <a:pt x="157" y="1404"/>
                    <a:pt x="215" y="1270"/>
                  </a:cubicBezTo>
                  <a:cubicBezTo>
                    <a:pt x="277" y="1136"/>
                    <a:pt x="327" y="998"/>
                    <a:pt x="375" y="860"/>
                  </a:cubicBezTo>
                  <a:cubicBezTo>
                    <a:pt x="418" y="722"/>
                    <a:pt x="454" y="581"/>
                    <a:pt x="484" y="439"/>
                  </a:cubicBezTo>
                  <a:cubicBezTo>
                    <a:pt x="516" y="294"/>
                    <a:pt x="534" y="149"/>
                    <a:pt x="538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Google Shape;855;p51">
              <a:extLst>
                <a:ext uri="{FF2B5EF4-FFF2-40B4-BE49-F238E27FC236}">
                  <a16:creationId xmlns:a16="http://schemas.microsoft.com/office/drawing/2014/main" xmlns="" id="{39D3663E-DB49-CFA3-DA1C-110B94ED0936}"/>
                </a:ext>
              </a:extLst>
            </p:cNvPr>
            <p:cNvSpPr/>
            <p:nvPr/>
          </p:nvSpPr>
          <p:spPr>
            <a:xfrm flipH="1">
              <a:off x="8319814" y="4529493"/>
              <a:ext cx="194398" cy="25935"/>
            </a:xfrm>
            <a:custGeom>
              <a:avLst/>
              <a:gdLst/>
              <a:ahLst/>
              <a:cxnLst/>
              <a:rect l="l" t="t" r="r" b="b"/>
              <a:pathLst>
                <a:path w="1739" h="232" extrusionOk="0">
                  <a:moveTo>
                    <a:pt x="658" y="0"/>
                  </a:moveTo>
                  <a:cubicBezTo>
                    <a:pt x="585" y="0"/>
                    <a:pt x="513" y="3"/>
                    <a:pt x="440" y="9"/>
                  </a:cubicBezTo>
                  <a:cubicBezTo>
                    <a:pt x="295" y="12"/>
                    <a:pt x="146" y="34"/>
                    <a:pt x="1" y="67"/>
                  </a:cubicBezTo>
                  <a:cubicBezTo>
                    <a:pt x="142" y="117"/>
                    <a:pt x="284" y="154"/>
                    <a:pt x="433" y="179"/>
                  </a:cubicBezTo>
                  <a:cubicBezTo>
                    <a:pt x="574" y="201"/>
                    <a:pt x="719" y="219"/>
                    <a:pt x="864" y="226"/>
                  </a:cubicBezTo>
                  <a:cubicBezTo>
                    <a:pt x="937" y="230"/>
                    <a:pt x="1010" y="232"/>
                    <a:pt x="1082" y="232"/>
                  </a:cubicBezTo>
                  <a:cubicBezTo>
                    <a:pt x="1155" y="232"/>
                    <a:pt x="1227" y="230"/>
                    <a:pt x="1300" y="226"/>
                  </a:cubicBezTo>
                  <a:cubicBezTo>
                    <a:pt x="1449" y="219"/>
                    <a:pt x="1597" y="201"/>
                    <a:pt x="1739" y="165"/>
                  </a:cubicBezTo>
                  <a:cubicBezTo>
                    <a:pt x="1601" y="117"/>
                    <a:pt x="1456" y="78"/>
                    <a:pt x="1311" y="56"/>
                  </a:cubicBezTo>
                  <a:cubicBezTo>
                    <a:pt x="1166" y="30"/>
                    <a:pt x="1024" y="16"/>
                    <a:pt x="879" y="9"/>
                  </a:cubicBezTo>
                  <a:cubicBezTo>
                    <a:pt x="805" y="3"/>
                    <a:pt x="731" y="0"/>
                    <a:pt x="658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Google Shape;856;p51">
              <a:extLst>
                <a:ext uri="{FF2B5EF4-FFF2-40B4-BE49-F238E27FC236}">
                  <a16:creationId xmlns:a16="http://schemas.microsoft.com/office/drawing/2014/main" xmlns="" id="{2950E1B9-A8B2-F532-72FA-8B4BA5EA6AAF}"/>
                </a:ext>
              </a:extLst>
            </p:cNvPr>
            <p:cNvSpPr/>
            <p:nvPr/>
          </p:nvSpPr>
          <p:spPr>
            <a:xfrm flipH="1">
              <a:off x="8175385" y="4397808"/>
              <a:ext cx="131909" cy="143200"/>
            </a:xfrm>
            <a:custGeom>
              <a:avLst/>
              <a:gdLst/>
              <a:ahLst/>
              <a:cxnLst/>
              <a:rect l="l" t="t" r="r" b="b"/>
              <a:pathLst>
                <a:path w="1180" h="1281" extrusionOk="0">
                  <a:moveTo>
                    <a:pt x="1180" y="0"/>
                  </a:moveTo>
                  <a:lnTo>
                    <a:pt x="1180" y="0"/>
                  </a:lnTo>
                  <a:cubicBezTo>
                    <a:pt x="1049" y="76"/>
                    <a:pt x="929" y="163"/>
                    <a:pt x="820" y="261"/>
                  </a:cubicBezTo>
                  <a:cubicBezTo>
                    <a:pt x="711" y="359"/>
                    <a:pt x="606" y="461"/>
                    <a:pt x="508" y="566"/>
                  </a:cubicBezTo>
                  <a:cubicBezTo>
                    <a:pt x="410" y="675"/>
                    <a:pt x="316" y="788"/>
                    <a:pt x="233" y="904"/>
                  </a:cubicBezTo>
                  <a:cubicBezTo>
                    <a:pt x="142" y="1023"/>
                    <a:pt x="66" y="1147"/>
                    <a:pt x="0" y="1281"/>
                  </a:cubicBezTo>
                  <a:cubicBezTo>
                    <a:pt x="127" y="1205"/>
                    <a:pt x="247" y="1118"/>
                    <a:pt x="356" y="1016"/>
                  </a:cubicBezTo>
                  <a:cubicBezTo>
                    <a:pt x="574" y="827"/>
                    <a:pt x="773" y="613"/>
                    <a:pt x="947" y="378"/>
                  </a:cubicBezTo>
                  <a:cubicBezTo>
                    <a:pt x="1034" y="258"/>
                    <a:pt x="1111" y="134"/>
                    <a:pt x="1180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Google Shape;857;p51">
              <a:extLst>
                <a:ext uri="{FF2B5EF4-FFF2-40B4-BE49-F238E27FC236}">
                  <a16:creationId xmlns:a16="http://schemas.microsoft.com/office/drawing/2014/main" xmlns="" id="{6FC0F23D-9D1F-4030-9DE3-6E3050FF640D}"/>
                </a:ext>
              </a:extLst>
            </p:cNvPr>
            <p:cNvSpPr/>
            <p:nvPr/>
          </p:nvSpPr>
          <p:spPr>
            <a:xfrm flipH="1">
              <a:off x="8318137" y="4331630"/>
              <a:ext cx="91778" cy="196411"/>
            </a:xfrm>
            <a:custGeom>
              <a:avLst/>
              <a:gdLst/>
              <a:ahLst/>
              <a:cxnLst/>
              <a:rect l="l" t="t" r="r" b="b"/>
              <a:pathLst>
                <a:path w="821" h="1757" extrusionOk="0">
                  <a:moveTo>
                    <a:pt x="0" y="1"/>
                  </a:moveTo>
                  <a:lnTo>
                    <a:pt x="0" y="1"/>
                  </a:lnTo>
                  <a:cubicBezTo>
                    <a:pt x="29" y="160"/>
                    <a:pt x="69" y="320"/>
                    <a:pt x="127" y="476"/>
                  </a:cubicBezTo>
                  <a:cubicBezTo>
                    <a:pt x="182" y="628"/>
                    <a:pt x="243" y="777"/>
                    <a:pt x="309" y="922"/>
                  </a:cubicBezTo>
                  <a:cubicBezTo>
                    <a:pt x="378" y="1071"/>
                    <a:pt x="454" y="1213"/>
                    <a:pt x="537" y="1354"/>
                  </a:cubicBezTo>
                  <a:cubicBezTo>
                    <a:pt x="621" y="1496"/>
                    <a:pt x="715" y="1630"/>
                    <a:pt x="820" y="1757"/>
                  </a:cubicBezTo>
                  <a:cubicBezTo>
                    <a:pt x="788" y="1594"/>
                    <a:pt x="744" y="1434"/>
                    <a:pt x="690" y="1282"/>
                  </a:cubicBezTo>
                  <a:cubicBezTo>
                    <a:pt x="639" y="1129"/>
                    <a:pt x="577" y="980"/>
                    <a:pt x="508" y="832"/>
                  </a:cubicBezTo>
                  <a:cubicBezTo>
                    <a:pt x="439" y="687"/>
                    <a:pt x="363" y="541"/>
                    <a:pt x="280" y="404"/>
                  </a:cubicBezTo>
                  <a:cubicBezTo>
                    <a:pt x="200" y="262"/>
                    <a:pt x="106" y="128"/>
                    <a:pt x="0" y="1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Google Shape;858;p51">
              <a:extLst>
                <a:ext uri="{FF2B5EF4-FFF2-40B4-BE49-F238E27FC236}">
                  <a16:creationId xmlns:a16="http://schemas.microsoft.com/office/drawing/2014/main" xmlns="" id="{BDBB50F8-2F26-938C-F002-9937AA6CB197}"/>
                </a:ext>
              </a:extLst>
            </p:cNvPr>
            <p:cNvSpPr/>
            <p:nvPr/>
          </p:nvSpPr>
          <p:spPr>
            <a:xfrm flipH="1">
              <a:off x="8276776" y="4513731"/>
              <a:ext cx="74339" cy="57459"/>
            </a:xfrm>
            <a:custGeom>
              <a:avLst/>
              <a:gdLst/>
              <a:ahLst/>
              <a:cxnLst/>
              <a:rect l="l" t="t" r="r" b="b"/>
              <a:pathLst>
                <a:path w="665" h="514" extrusionOk="0">
                  <a:moveTo>
                    <a:pt x="395" y="0"/>
                  </a:moveTo>
                  <a:cubicBezTo>
                    <a:pt x="389" y="0"/>
                    <a:pt x="384" y="0"/>
                    <a:pt x="378" y="1"/>
                  </a:cubicBezTo>
                  <a:cubicBezTo>
                    <a:pt x="327" y="1"/>
                    <a:pt x="280" y="12"/>
                    <a:pt x="233" y="30"/>
                  </a:cubicBezTo>
                  <a:cubicBezTo>
                    <a:pt x="80" y="99"/>
                    <a:pt x="0" y="251"/>
                    <a:pt x="51" y="378"/>
                  </a:cubicBezTo>
                  <a:cubicBezTo>
                    <a:pt x="92" y="460"/>
                    <a:pt x="178" y="513"/>
                    <a:pt x="270" y="513"/>
                  </a:cubicBezTo>
                  <a:cubicBezTo>
                    <a:pt x="275" y="513"/>
                    <a:pt x="281" y="513"/>
                    <a:pt x="287" y="512"/>
                  </a:cubicBezTo>
                  <a:lnTo>
                    <a:pt x="283" y="512"/>
                  </a:lnTo>
                  <a:cubicBezTo>
                    <a:pt x="334" y="512"/>
                    <a:pt x="381" y="502"/>
                    <a:pt x="429" y="483"/>
                  </a:cubicBezTo>
                  <a:cubicBezTo>
                    <a:pt x="581" y="418"/>
                    <a:pt x="664" y="262"/>
                    <a:pt x="610" y="139"/>
                  </a:cubicBezTo>
                  <a:cubicBezTo>
                    <a:pt x="569" y="53"/>
                    <a:pt x="486" y="0"/>
                    <a:pt x="395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Google Shape;859;p51">
              <a:extLst>
                <a:ext uri="{FF2B5EF4-FFF2-40B4-BE49-F238E27FC236}">
                  <a16:creationId xmlns:a16="http://schemas.microsoft.com/office/drawing/2014/main" xmlns="" id="{98AAF9AD-D0F3-1F77-9334-26689844F6C1}"/>
                </a:ext>
              </a:extLst>
            </p:cNvPr>
            <p:cNvSpPr/>
            <p:nvPr/>
          </p:nvSpPr>
          <p:spPr>
            <a:xfrm flipH="1">
              <a:off x="8271075" y="4508925"/>
              <a:ext cx="82052" cy="67072"/>
            </a:xfrm>
            <a:custGeom>
              <a:avLst/>
              <a:gdLst/>
              <a:ahLst/>
              <a:cxnLst/>
              <a:rect l="l" t="t" r="r" b="b"/>
              <a:pathLst>
                <a:path w="734" h="600" extrusionOk="0">
                  <a:moveTo>
                    <a:pt x="417" y="87"/>
                  </a:moveTo>
                  <a:cubicBezTo>
                    <a:pt x="490" y="87"/>
                    <a:pt x="558" y="129"/>
                    <a:pt x="592" y="196"/>
                  </a:cubicBezTo>
                  <a:cubicBezTo>
                    <a:pt x="635" y="298"/>
                    <a:pt x="563" y="428"/>
                    <a:pt x="432" y="487"/>
                  </a:cubicBezTo>
                  <a:cubicBezTo>
                    <a:pt x="389" y="501"/>
                    <a:pt x="349" y="512"/>
                    <a:pt x="305" y="512"/>
                  </a:cubicBezTo>
                  <a:cubicBezTo>
                    <a:pt x="299" y="512"/>
                    <a:pt x="293" y="513"/>
                    <a:pt x="287" y="513"/>
                  </a:cubicBezTo>
                  <a:cubicBezTo>
                    <a:pt x="211" y="513"/>
                    <a:pt x="143" y="470"/>
                    <a:pt x="109" y="403"/>
                  </a:cubicBezTo>
                  <a:cubicBezTo>
                    <a:pt x="66" y="301"/>
                    <a:pt x="138" y="171"/>
                    <a:pt x="272" y="113"/>
                  </a:cubicBezTo>
                  <a:cubicBezTo>
                    <a:pt x="312" y="98"/>
                    <a:pt x="352" y="87"/>
                    <a:pt x="399" y="87"/>
                  </a:cubicBezTo>
                  <a:cubicBezTo>
                    <a:pt x="405" y="87"/>
                    <a:pt x="411" y="87"/>
                    <a:pt x="417" y="87"/>
                  </a:cubicBezTo>
                  <a:close/>
                  <a:moveTo>
                    <a:pt x="406" y="0"/>
                  </a:moveTo>
                  <a:cubicBezTo>
                    <a:pt x="402" y="0"/>
                    <a:pt x="399" y="0"/>
                    <a:pt x="396" y="0"/>
                  </a:cubicBezTo>
                  <a:lnTo>
                    <a:pt x="399" y="0"/>
                  </a:lnTo>
                  <a:cubicBezTo>
                    <a:pt x="341" y="0"/>
                    <a:pt x="287" y="11"/>
                    <a:pt x="236" y="33"/>
                  </a:cubicBezTo>
                  <a:cubicBezTo>
                    <a:pt x="156" y="66"/>
                    <a:pt x="91" y="124"/>
                    <a:pt x="48" y="200"/>
                  </a:cubicBezTo>
                  <a:cubicBezTo>
                    <a:pt x="8" y="272"/>
                    <a:pt x="0" y="360"/>
                    <a:pt x="29" y="436"/>
                  </a:cubicBezTo>
                  <a:cubicBezTo>
                    <a:pt x="78" y="536"/>
                    <a:pt x="178" y="600"/>
                    <a:pt x="284" y="600"/>
                  </a:cubicBezTo>
                  <a:cubicBezTo>
                    <a:pt x="290" y="600"/>
                    <a:pt x="296" y="599"/>
                    <a:pt x="301" y="599"/>
                  </a:cubicBezTo>
                  <a:cubicBezTo>
                    <a:pt x="356" y="599"/>
                    <a:pt x="414" y="588"/>
                    <a:pt x="461" y="566"/>
                  </a:cubicBezTo>
                  <a:cubicBezTo>
                    <a:pt x="639" y="490"/>
                    <a:pt x="733" y="309"/>
                    <a:pt x="668" y="164"/>
                  </a:cubicBezTo>
                  <a:cubicBezTo>
                    <a:pt x="622" y="61"/>
                    <a:pt x="518" y="0"/>
                    <a:pt x="406" y="0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Google Shape;860;p51">
              <a:extLst>
                <a:ext uri="{FF2B5EF4-FFF2-40B4-BE49-F238E27FC236}">
                  <a16:creationId xmlns:a16="http://schemas.microsoft.com/office/drawing/2014/main" xmlns="" id="{3B095E4B-A1CD-0695-4C85-D64D4E73C33B}"/>
                </a:ext>
              </a:extLst>
            </p:cNvPr>
            <p:cNvSpPr/>
            <p:nvPr/>
          </p:nvSpPr>
          <p:spPr>
            <a:xfrm flipH="1">
              <a:off x="7811852" y="4703210"/>
              <a:ext cx="199652" cy="103515"/>
            </a:xfrm>
            <a:custGeom>
              <a:avLst/>
              <a:gdLst/>
              <a:ahLst/>
              <a:cxnLst/>
              <a:rect l="l" t="t" r="r" b="b"/>
              <a:pathLst>
                <a:path w="1786" h="926" extrusionOk="0">
                  <a:moveTo>
                    <a:pt x="1427" y="1"/>
                  </a:moveTo>
                  <a:cubicBezTo>
                    <a:pt x="1003" y="1"/>
                    <a:pt x="1" y="859"/>
                    <a:pt x="32" y="918"/>
                  </a:cubicBezTo>
                  <a:cubicBezTo>
                    <a:pt x="35" y="923"/>
                    <a:pt x="44" y="925"/>
                    <a:pt x="60" y="925"/>
                  </a:cubicBezTo>
                  <a:cubicBezTo>
                    <a:pt x="287" y="925"/>
                    <a:pt x="1785" y="454"/>
                    <a:pt x="1585" y="84"/>
                  </a:cubicBezTo>
                  <a:cubicBezTo>
                    <a:pt x="1554" y="26"/>
                    <a:pt x="1499" y="1"/>
                    <a:pt x="1427" y="1"/>
                  </a:cubicBezTo>
                  <a:close/>
                </a:path>
              </a:pathLst>
            </a:custGeom>
            <a:solidFill>
              <a:srgbClr val="B0B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Google Shape;861;p51">
              <a:extLst>
                <a:ext uri="{FF2B5EF4-FFF2-40B4-BE49-F238E27FC236}">
                  <a16:creationId xmlns:a16="http://schemas.microsoft.com/office/drawing/2014/main" xmlns="" id="{4CE4E634-5256-B733-8B22-C6411C6BE2EC}"/>
                </a:ext>
              </a:extLst>
            </p:cNvPr>
            <p:cNvSpPr/>
            <p:nvPr/>
          </p:nvSpPr>
          <p:spPr>
            <a:xfrm flipH="1">
              <a:off x="7881719" y="4735181"/>
              <a:ext cx="163545" cy="92336"/>
            </a:xfrm>
            <a:custGeom>
              <a:avLst/>
              <a:gdLst/>
              <a:ahLst/>
              <a:cxnLst/>
              <a:rect l="l" t="t" r="r" b="b"/>
              <a:pathLst>
                <a:path w="1463" h="826" extrusionOk="0">
                  <a:moveTo>
                    <a:pt x="1449" y="0"/>
                  </a:moveTo>
                  <a:cubicBezTo>
                    <a:pt x="1418" y="0"/>
                    <a:pt x="1098" y="166"/>
                    <a:pt x="715" y="385"/>
                  </a:cubicBezTo>
                  <a:cubicBezTo>
                    <a:pt x="316" y="610"/>
                    <a:pt x="0" y="806"/>
                    <a:pt x="7" y="825"/>
                  </a:cubicBezTo>
                  <a:cubicBezTo>
                    <a:pt x="8" y="825"/>
                    <a:pt x="9" y="825"/>
                    <a:pt x="10" y="825"/>
                  </a:cubicBezTo>
                  <a:cubicBezTo>
                    <a:pt x="45" y="825"/>
                    <a:pt x="364" y="659"/>
                    <a:pt x="748" y="440"/>
                  </a:cubicBezTo>
                  <a:cubicBezTo>
                    <a:pt x="1147" y="215"/>
                    <a:pt x="1462" y="19"/>
                    <a:pt x="1451" y="1"/>
                  </a:cubicBezTo>
                  <a:cubicBezTo>
                    <a:pt x="1451" y="0"/>
                    <a:pt x="1450" y="0"/>
                    <a:pt x="144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Google Shape;862;p51">
              <a:extLst>
                <a:ext uri="{FF2B5EF4-FFF2-40B4-BE49-F238E27FC236}">
                  <a16:creationId xmlns:a16="http://schemas.microsoft.com/office/drawing/2014/main" xmlns="" id="{D2FF679E-9865-2C2A-5CE5-A607772343D3}"/>
                </a:ext>
              </a:extLst>
            </p:cNvPr>
            <p:cNvSpPr/>
            <p:nvPr/>
          </p:nvSpPr>
          <p:spPr>
            <a:xfrm flipH="1">
              <a:off x="7937389" y="4428997"/>
              <a:ext cx="98708" cy="193616"/>
            </a:xfrm>
            <a:custGeom>
              <a:avLst/>
              <a:gdLst/>
              <a:ahLst/>
              <a:cxnLst/>
              <a:rect l="l" t="t" r="r" b="b"/>
              <a:pathLst>
                <a:path w="883" h="1732" extrusionOk="0">
                  <a:moveTo>
                    <a:pt x="472" y="1"/>
                  </a:moveTo>
                  <a:cubicBezTo>
                    <a:pt x="462" y="1"/>
                    <a:pt x="452" y="2"/>
                    <a:pt x="441" y="4"/>
                  </a:cubicBezTo>
                  <a:cubicBezTo>
                    <a:pt x="0" y="94"/>
                    <a:pt x="712" y="1731"/>
                    <a:pt x="795" y="1731"/>
                  </a:cubicBezTo>
                  <a:cubicBezTo>
                    <a:pt x="795" y="1731"/>
                    <a:pt x="796" y="1731"/>
                    <a:pt x="796" y="1731"/>
                  </a:cubicBezTo>
                  <a:cubicBezTo>
                    <a:pt x="871" y="1717"/>
                    <a:pt x="883" y="1"/>
                    <a:pt x="472" y="1"/>
                  </a:cubicBezTo>
                  <a:close/>
                </a:path>
              </a:pathLst>
            </a:custGeom>
            <a:solidFill>
              <a:srgbClr val="B0B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Google Shape;863;p51">
              <a:extLst>
                <a:ext uri="{FF2B5EF4-FFF2-40B4-BE49-F238E27FC236}">
                  <a16:creationId xmlns:a16="http://schemas.microsoft.com/office/drawing/2014/main" xmlns="" id="{609C2443-71B1-FE60-7AA2-8345C3DE7D7D}"/>
                </a:ext>
              </a:extLst>
            </p:cNvPr>
            <p:cNvSpPr/>
            <p:nvPr/>
          </p:nvSpPr>
          <p:spPr>
            <a:xfrm flipH="1">
              <a:off x="7937724" y="4481313"/>
              <a:ext cx="37449" cy="182996"/>
            </a:xfrm>
            <a:custGeom>
              <a:avLst/>
              <a:gdLst/>
              <a:ahLst/>
              <a:cxnLst/>
              <a:rect l="l" t="t" r="r" b="b"/>
              <a:pathLst>
                <a:path w="335" h="1637" extrusionOk="0"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" y="4"/>
                    <a:pt x="52" y="374"/>
                    <a:pt x="135" y="824"/>
                  </a:cubicBezTo>
                  <a:cubicBezTo>
                    <a:pt x="215" y="1276"/>
                    <a:pt x="298" y="1637"/>
                    <a:pt x="316" y="1637"/>
                  </a:cubicBezTo>
                  <a:cubicBezTo>
                    <a:pt x="316" y="1637"/>
                    <a:pt x="316" y="1637"/>
                    <a:pt x="317" y="1637"/>
                  </a:cubicBezTo>
                  <a:cubicBezTo>
                    <a:pt x="335" y="1633"/>
                    <a:pt x="280" y="1267"/>
                    <a:pt x="200" y="813"/>
                  </a:cubicBezTo>
                  <a:cubicBezTo>
                    <a:pt x="117" y="366"/>
                    <a:pt x="38" y="1"/>
                    <a:pt x="1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Google Shape;864;p51">
              <a:extLst>
                <a:ext uri="{FF2B5EF4-FFF2-40B4-BE49-F238E27FC236}">
                  <a16:creationId xmlns:a16="http://schemas.microsoft.com/office/drawing/2014/main" xmlns="" id="{8F5F4A41-D131-F8F4-1B02-8E2D0FC2F13C}"/>
                </a:ext>
              </a:extLst>
            </p:cNvPr>
            <p:cNvSpPr/>
            <p:nvPr/>
          </p:nvSpPr>
          <p:spPr>
            <a:xfrm flipH="1">
              <a:off x="7751486" y="4296753"/>
              <a:ext cx="383431" cy="903802"/>
            </a:xfrm>
            <a:custGeom>
              <a:avLst/>
              <a:gdLst/>
              <a:ahLst/>
              <a:cxnLst/>
              <a:rect l="l" t="t" r="r" b="b"/>
              <a:pathLst>
                <a:path w="3430" h="8085" extrusionOk="0">
                  <a:moveTo>
                    <a:pt x="3302" y="1"/>
                  </a:moveTo>
                  <a:cubicBezTo>
                    <a:pt x="2881" y="603"/>
                    <a:pt x="2497" y="1220"/>
                    <a:pt x="2137" y="1858"/>
                  </a:cubicBezTo>
                  <a:cubicBezTo>
                    <a:pt x="1778" y="2493"/>
                    <a:pt x="1437" y="3139"/>
                    <a:pt x="1140" y="3810"/>
                  </a:cubicBezTo>
                  <a:cubicBezTo>
                    <a:pt x="842" y="4482"/>
                    <a:pt x="566" y="5167"/>
                    <a:pt x="367" y="5879"/>
                  </a:cubicBezTo>
                  <a:cubicBezTo>
                    <a:pt x="171" y="6590"/>
                    <a:pt x="26" y="7326"/>
                    <a:pt x="0" y="8084"/>
                  </a:cubicBezTo>
                  <a:lnTo>
                    <a:pt x="519" y="8084"/>
                  </a:lnTo>
                  <a:cubicBezTo>
                    <a:pt x="516" y="7388"/>
                    <a:pt x="617" y="6684"/>
                    <a:pt x="784" y="5987"/>
                  </a:cubicBezTo>
                  <a:cubicBezTo>
                    <a:pt x="951" y="5294"/>
                    <a:pt x="1183" y="4612"/>
                    <a:pt x="1448" y="3941"/>
                  </a:cubicBezTo>
                  <a:cubicBezTo>
                    <a:pt x="1713" y="3273"/>
                    <a:pt x="2021" y="2617"/>
                    <a:pt x="2351" y="1975"/>
                  </a:cubicBezTo>
                  <a:cubicBezTo>
                    <a:pt x="2685" y="1332"/>
                    <a:pt x="3041" y="697"/>
                    <a:pt x="3429" y="91"/>
                  </a:cubicBezTo>
                  <a:lnTo>
                    <a:pt x="3302" y="1"/>
                  </a:lnTo>
                  <a:close/>
                </a:path>
              </a:pathLst>
            </a:custGeom>
            <a:solidFill>
              <a:srgbClr val="769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Google Shape;865;p51">
              <a:extLst>
                <a:ext uri="{FF2B5EF4-FFF2-40B4-BE49-F238E27FC236}">
                  <a16:creationId xmlns:a16="http://schemas.microsoft.com/office/drawing/2014/main" xmlns="" id="{F64B29B1-B4F4-D34E-EE3C-759922AA41C3}"/>
                </a:ext>
              </a:extLst>
            </p:cNvPr>
            <p:cNvSpPr/>
            <p:nvPr/>
          </p:nvSpPr>
          <p:spPr>
            <a:xfrm flipH="1">
              <a:off x="7496052" y="4001300"/>
              <a:ext cx="476997" cy="499467"/>
            </a:xfrm>
            <a:custGeom>
              <a:avLst/>
              <a:gdLst/>
              <a:ahLst/>
              <a:cxnLst/>
              <a:rect l="l" t="t" r="r" b="b"/>
              <a:pathLst>
                <a:path w="4267" h="4468" extrusionOk="0">
                  <a:moveTo>
                    <a:pt x="2962" y="0"/>
                  </a:moveTo>
                  <a:cubicBezTo>
                    <a:pt x="2733" y="0"/>
                    <a:pt x="2425" y="303"/>
                    <a:pt x="2166" y="884"/>
                  </a:cubicBezTo>
                  <a:cubicBezTo>
                    <a:pt x="2028" y="1203"/>
                    <a:pt x="1945" y="1544"/>
                    <a:pt x="1912" y="1893"/>
                  </a:cubicBezTo>
                  <a:cubicBezTo>
                    <a:pt x="1821" y="1624"/>
                    <a:pt x="1680" y="1378"/>
                    <a:pt x="1502" y="1160"/>
                  </a:cubicBezTo>
                  <a:cubicBezTo>
                    <a:pt x="1204" y="806"/>
                    <a:pt x="914" y="636"/>
                    <a:pt x="703" y="636"/>
                  </a:cubicBezTo>
                  <a:cubicBezTo>
                    <a:pt x="626" y="636"/>
                    <a:pt x="560" y="658"/>
                    <a:pt x="508" y="703"/>
                  </a:cubicBezTo>
                  <a:cubicBezTo>
                    <a:pt x="312" y="870"/>
                    <a:pt x="388" y="1280"/>
                    <a:pt x="795" y="1762"/>
                  </a:cubicBezTo>
                  <a:cubicBezTo>
                    <a:pt x="980" y="1976"/>
                    <a:pt x="1201" y="2154"/>
                    <a:pt x="1451" y="2292"/>
                  </a:cubicBezTo>
                  <a:cubicBezTo>
                    <a:pt x="1223" y="2328"/>
                    <a:pt x="998" y="2401"/>
                    <a:pt x="791" y="2506"/>
                  </a:cubicBezTo>
                  <a:cubicBezTo>
                    <a:pt x="229" y="2793"/>
                    <a:pt x="0" y="3144"/>
                    <a:pt x="116" y="3373"/>
                  </a:cubicBezTo>
                  <a:cubicBezTo>
                    <a:pt x="173" y="3485"/>
                    <a:pt x="303" y="3548"/>
                    <a:pt x="487" y="3548"/>
                  </a:cubicBezTo>
                  <a:cubicBezTo>
                    <a:pt x="677" y="3548"/>
                    <a:pt x="926" y="3481"/>
                    <a:pt x="1212" y="3333"/>
                  </a:cubicBezTo>
                  <a:cubicBezTo>
                    <a:pt x="1422" y="3224"/>
                    <a:pt x="1611" y="3083"/>
                    <a:pt x="1781" y="2912"/>
                  </a:cubicBezTo>
                  <a:lnTo>
                    <a:pt x="1781" y="2912"/>
                  </a:lnTo>
                  <a:cubicBezTo>
                    <a:pt x="1767" y="3152"/>
                    <a:pt x="1789" y="3388"/>
                    <a:pt x="1847" y="3620"/>
                  </a:cubicBezTo>
                  <a:cubicBezTo>
                    <a:pt x="1995" y="4172"/>
                    <a:pt x="2246" y="4468"/>
                    <a:pt x="2479" y="4468"/>
                  </a:cubicBezTo>
                  <a:cubicBezTo>
                    <a:pt x="2503" y="4468"/>
                    <a:pt x="2527" y="4464"/>
                    <a:pt x="2551" y="4458"/>
                  </a:cubicBezTo>
                  <a:cubicBezTo>
                    <a:pt x="2801" y="4393"/>
                    <a:pt x="2906" y="3986"/>
                    <a:pt x="2747" y="3377"/>
                  </a:cubicBezTo>
                  <a:cubicBezTo>
                    <a:pt x="2685" y="3152"/>
                    <a:pt x="2587" y="2938"/>
                    <a:pt x="2464" y="2738"/>
                  </a:cubicBezTo>
                  <a:lnTo>
                    <a:pt x="2464" y="2738"/>
                  </a:lnTo>
                  <a:cubicBezTo>
                    <a:pt x="2715" y="2825"/>
                    <a:pt x="2979" y="2869"/>
                    <a:pt x="3248" y="2869"/>
                  </a:cubicBezTo>
                  <a:cubicBezTo>
                    <a:pt x="3258" y="2869"/>
                    <a:pt x="3269" y="2869"/>
                    <a:pt x="3280" y="2869"/>
                  </a:cubicBezTo>
                  <a:cubicBezTo>
                    <a:pt x="3911" y="2854"/>
                    <a:pt x="4267" y="2633"/>
                    <a:pt x="4260" y="2375"/>
                  </a:cubicBezTo>
                  <a:cubicBezTo>
                    <a:pt x="4253" y="2129"/>
                    <a:pt x="3917" y="1939"/>
                    <a:pt x="3335" y="1939"/>
                  </a:cubicBezTo>
                  <a:cubicBezTo>
                    <a:pt x="3308" y="1939"/>
                    <a:pt x="3282" y="1939"/>
                    <a:pt x="3255" y="1940"/>
                  </a:cubicBezTo>
                  <a:cubicBezTo>
                    <a:pt x="2972" y="1954"/>
                    <a:pt x="2696" y="2016"/>
                    <a:pt x="2435" y="2125"/>
                  </a:cubicBezTo>
                  <a:cubicBezTo>
                    <a:pt x="2674" y="1871"/>
                    <a:pt x="2870" y="1581"/>
                    <a:pt x="3015" y="1265"/>
                  </a:cubicBezTo>
                  <a:cubicBezTo>
                    <a:pt x="3313" y="594"/>
                    <a:pt x="3294" y="126"/>
                    <a:pt x="3059" y="21"/>
                  </a:cubicBezTo>
                  <a:cubicBezTo>
                    <a:pt x="3028" y="7"/>
                    <a:pt x="2996" y="0"/>
                    <a:pt x="2962" y="0"/>
                  </a:cubicBezTo>
                  <a:close/>
                </a:path>
              </a:pathLst>
            </a:custGeom>
            <a:solidFill>
              <a:srgbClr val="FF9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Google Shape;866;p51">
              <a:extLst>
                <a:ext uri="{FF2B5EF4-FFF2-40B4-BE49-F238E27FC236}">
                  <a16:creationId xmlns:a16="http://schemas.microsoft.com/office/drawing/2014/main" xmlns="" id="{FFC609F7-B622-46E6-6210-11F6E36304FF}"/>
                </a:ext>
              </a:extLst>
            </p:cNvPr>
            <p:cNvSpPr/>
            <p:nvPr/>
          </p:nvSpPr>
          <p:spPr>
            <a:xfrm flipH="1">
              <a:off x="7703641" y="4277302"/>
              <a:ext cx="42367" cy="160750"/>
            </a:xfrm>
            <a:custGeom>
              <a:avLst/>
              <a:gdLst/>
              <a:ahLst/>
              <a:cxnLst/>
              <a:rect l="l" t="t" r="r" b="b"/>
              <a:pathLst>
                <a:path w="379" h="1438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28"/>
                    <a:pt x="8" y="255"/>
                    <a:pt x="26" y="378"/>
                  </a:cubicBezTo>
                  <a:cubicBezTo>
                    <a:pt x="44" y="501"/>
                    <a:pt x="70" y="625"/>
                    <a:pt x="99" y="741"/>
                  </a:cubicBezTo>
                  <a:cubicBezTo>
                    <a:pt x="131" y="864"/>
                    <a:pt x="168" y="980"/>
                    <a:pt x="211" y="1096"/>
                  </a:cubicBezTo>
                  <a:cubicBezTo>
                    <a:pt x="255" y="1216"/>
                    <a:pt x="309" y="1329"/>
                    <a:pt x="375" y="1437"/>
                  </a:cubicBezTo>
                  <a:cubicBezTo>
                    <a:pt x="378" y="1310"/>
                    <a:pt x="371" y="1187"/>
                    <a:pt x="353" y="1060"/>
                  </a:cubicBezTo>
                  <a:cubicBezTo>
                    <a:pt x="316" y="817"/>
                    <a:pt x="255" y="574"/>
                    <a:pt x="168" y="342"/>
                  </a:cubicBezTo>
                  <a:cubicBezTo>
                    <a:pt x="124" y="226"/>
                    <a:pt x="70" y="109"/>
                    <a:pt x="4" y="1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Google Shape;867;p51">
              <a:extLst>
                <a:ext uri="{FF2B5EF4-FFF2-40B4-BE49-F238E27FC236}">
                  <a16:creationId xmlns:a16="http://schemas.microsoft.com/office/drawing/2014/main" xmlns="" id="{7F91C2E1-D914-A972-F143-CDD77367DE23}"/>
                </a:ext>
              </a:extLst>
            </p:cNvPr>
            <p:cNvSpPr/>
            <p:nvPr/>
          </p:nvSpPr>
          <p:spPr>
            <a:xfrm flipH="1">
              <a:off x="7753610" y="4280544"/>
              <a:ext cx="150578" cy="69532"/>
            </a:xfrm>
            <a:custGeom>
              <a:avLst/>
              <a:gdLst/>
              <a:ahLst/>
              <a:cxnLst/>
              <a:rect l="l" t="t" r="r" b="b"/>
              <a:pathLst>
                <a:path w="1347" h="622" extrusionOk="0">
                  <a:moveTo>
                    <a:pt x="1347" y="1"/>
                  </a:moveTo>
                  <a:lnTo>
                    <a:pt x="1347" y="1"/>
                  </a:lnTo>
                  <a:cubicBezTo>
                    <a:pt x="1224" y="19"/>
                    <a:pt x="1100" y="51"/>
                    <a:pt x="980" y="91"/>
                  </a:cubicBezTo>
                  <a:cubicBezTo>
                    <a:pt x="745" y="171"/>
                    <a:pt x="520" y="273"/>
                    <a:pt x="306" y="400"/>
                  </a:cubicBezTo>
                  <a:cubicBezTo>
                    <a:pt x="197" y="465"/>
                    <a:pt x="95" y="538"/>
                    <a:pt x="1" y="621"/>
                  </a:cubicBezTo>
                  <a:cubicBezTo>
                    <a:pt x="124" y="603"/>
                    <a:pt x="248" y="574"/>
                    <a:pt x="367" y="530"/>
                  </a:cubicBezTo>
                  <a:cubicBezTo>
                    <a:pt x="483" y="494"/>
                    <a:pt x="599" y="447"/>
                    <a:pt x="712" y="396"/>
                  </a:cubicBezTo>
                  <a:cubicBezTo>
                    <a:pt x="824" y="345"/>
                    <a:pt x="933" y="287"/>
                    <a:pt x="1042" y="222"/>
                  </a:cubicBezTo>
                  <a:cubicBezTo>
                    <a:pt x="1151" y="157"/>
                    <a:pt x="1253" y="84"/>
                    <a:pt x="1347" y="1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Google Shape;868;p51">
              <a:extLst>
                <a:ext uri="{FF2B5EF4-FFF2-40B4-BE49-F238E27FC236}">
                  <a16:creationId xmlns:a16="http://schemas.microsoft.com/office/drawing/2014/main" xmlns="" id="{0BF4886C-F045-1725-6C03-6A2E6F9D0EE8}"/>
                </a:ext>
              </a:extLst>
            </p:cNvPr>
            <p:cNvSpPr/>
            <p:nvPr/>
          </p:nvSpPr>
          <p:spPr>
            <a:xfrm flipH="1">
              <a:off x="7758082" y="4145952"/>
              <a:ext cx="105863" cy="127773"/>
            </a:xfrm>
            <a:custGeom>
              <a:avLst/>
              <a:gdLst/>
              <a:ahLst/>
              <a:cxnLst/>
              <a:rect l="l" t="t" r="r" b="b"/>
              <a:pathLst>
                <a:path w="947" h="1143" extrusionOk="0">
                  <a:moveTo>
                    <a:pt x="0" y="0"/>
                  </a:moveTo>
                  <a:lnTo>
                    <a:pt x="0" y="0"/>
                  </a:lnTo>
                  <a:cubicBezTo>
                    <a:pt x="51" y="116"/>
                    <a:pt x="109" y="225"/>
                    <a:pt x="181" y="330"/>
                  </a:cubicBezTo>
                  <a:cubicBezTo>
                    <a:pt x="319" y="537"/>
                    <a:pt x="475" y="729"/>
                    <a:pt x="653" y="904"/>
                  </a:cubicBezTo>
                  <a:cubicBezTo>
                    <a:pt x="744" y="994"/>
                    <a:pt x="842" y="1074"/>
                    <a:pt x="947" y="1143"/>
                  </a:cubicBezTo>
                  <a:cubicBezTo>
                    <a:pt x="896" y="1027"/>
                    <a:pt x="835" y="914"/>
                    <a:pt x="762" y="809"/>
                  </a:cubicBezTo>
                  <a:cubicBezTo>
                    <a:pt x="697" y="708"/>
                    <a:pt x="620" y="606"/>
                    <a:pt x="544" y="512"/>
                  </a:cubicBezTo>
                  <a:cubicBezTo>
                    <a:pt x="464" y="417"/>
                    <a:pt x="381" y="327"/>
                    <a:pt x="294" y="240"/>
                  </a:cubicBezTo>
                  <a:cubicBezTo>
                    <a:pt x="203" y="149"/>
                    <a:pt x="105" y="69"/>
                    <a:pt x="0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Google Shape;869;p51">
              <a:extLst>
                <a:ext uri="{FF2B5EF4-FFF2-40B4-BE49-F238E27FC236}">
                  <a16:creationId xmlns:a16="http://schemas.microsoft.com/office/drawing/2014/main" xmlns="" id="{C1DA159D-C0C6-63C3-5ED8-8ADC7EC22CE3}"/>
                </a:ext>
              </a:extLst>
            </p:cNvPr>
            <p:cNvSpPr/>
            <p:nvPr/>
          </p:nvSpPr>
          <p:spPr>
            <a:xfrm flipH="1">
              <a:off x="7580787" y="4267129"/>
              <a:ext cx="166004" cy="20792"/>
            </a:xfrm>
            <a:custGeom>
              <a:avLst/>
              <a:gdLst/>
              <a:ahLst/>
              <a:cxnLst/>
              <a:rect l="l" t="t" r="r" b="b"/>
              <a:pathLst>
                <a:path w="1485" h="186" extrusionOk="0">
                  <a:moveTo>
                    <a:pt x="743" y="0"/>
                  </a:moveTo>
                  <a:cubicBezTo>
                    <a:pt x="618" y="0"/>
                    <a:pt x="494" y="6"/>
                    <a:pt x="371" y="19"/>
                  </a:cubicBezTo>
                  <a:cubicBezTo>
                    <a:pt x="244" y="34"/>
                    <a:pt x="120" y="55"/>
                    <a:pt x="1" y="92"/>
                  </a:cubicBezTo>
                  <a:cubicBezTo>
                    <a:pt x="120" y="128"/>
                    <a:pt x="244" y="153"/>
                    <a:pt x="371" y="164"/>
                  </a:cubicBezTo>
                  <a:cubicBezTo>
                    <a:pt x="494" y="179"/>
                    <a:pt x="617" y="186"/>
                    <a:pt x="741" y="186"/>
                  </a:cubicBezTo>
                  <a:cubicBezTo>
                    <a:pt x="868" y="186"/>
                    <a:pt x="991" y="179"/>
                    <a:pt x="1114" y="164"/>
                  </a:cubicBezTo>
                  <a:cubicBezTo>
                    <a:pt x="1238" y="153"/>
                    <a:pt x="1361" y="128"/>
                    <a:pt x="1485" y="92"/>
                  </a:cubicBezTo>
                  <a:cubicBezTo>
                    <a:pt x="1361" y="55"/>
                    <a:pt x="1238" y="30"/>
                    <a:pt x="1114" y="19"/>
                  </a:cubicBezTo>
                  <a:cubicBezTo>
                    <a:pt x="991" y="6"/>
                    <a:pt x="867" y="0"/>
                    <a:pt x="743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Google Shape;870;p51">
              <a:extLst>
                <a:ext uri="{FF2B5EF4-FFF2-40B4-BE49-F238E27FC236}">
                  <a16:creationId xmlns:a16="http://schemas.microsoft.com/office/drawing/2014/main" xmlns="" id="{C95A47E3-58C8-2B58-EE8B-A943CF5B97FE}"/>
                </a:ext>
              </a:extLst>
            </p:cNvPr>
            <p:cNvSpPr/>
            <p:nvPr/>
          </p:nvSpPr>
          <p:spPr>
            <a:xfrm flipH="1">
              <a:off x="7674912" y="4092406"/>
              <a:ext cx="70203" cy="170811"/>
            </a:xfrm>
            <a:custGeom>
              <a:avLst/>
              <a:gdLst/>
              <a:ahLst/>
              <a:cxnLst/>
              <a:rect l="l" t="t" r="r" b="b"/>
              <a:pathLst>
                <a:path w="628" h="1528" extrusionOk="0">
                  <a:moveTo>
                    <a:pt x="628" y="0"/>
                  </a:moveTo>
                  <a:lnTo>
                    <a:pt x="628" y="0"/>
                  </a:lnTo>
                  <a:cubicBezTo>
                    <a:pt x="541" y="109"/>
                    <a:pt x="468" y="229"/>
                    <a:pt x="403" y="352"/>
                  </a:cubicBezTo>
                  <a:cubicBezTo>
                    <a:pt x="338" y="475"/>
                    <a:pt x="279" y="602"/>
                    <a:pt x="229" y="729"/>
                  </a:cubicBezTo>
                  <a:cubicBezTo>
                    <a:pt x="178" y="856"/>
                    <a:pt x="131" y="987"/>
                    <a:pt x="91" y="1118"/>
                  </a:cubicBezTo>
                  <a:cubicBezTo>
                    <a:pt x="51" y="1252"/>
                    <a:pt x="22" y="1386"/>
                    <a:pt x="0" y="1528"/>
                  </a:cubicBezTo>
                  <a:cubicBezTo>
                    <a:pt x="87" y="1415"/>
                    <a:pt x="160" y="1295"/>
                    <a:pt x="225" y="1172"/>
                  </a:cubicBezTo>
                  <a:cubicBezTo>
                    <a:pt x="290" y="1049"/>
                    <a:pt x="348" y="925"/>
                    <a:pt x="399" y="798"/>
                  </a:cubicBezTo>
                  <a:cubicBezTo>
                    <a:pt x="450" y="668"/>
                    <a:pt x="497" y="541"/>
                    <a:pt x="537" y="407"/>
                  </a:cubicBezTo>
                  <a:cubicBezTo>
                    <a:pt x="577" y="272"/>
                    <a:pt x="606" y="138"/>
                    <a:pt x="628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Google Shape;871;p51">
              <a:extLst>
                <a:ext uri="{FF2B5EF4-FFF2-40B4-BE49-F238E27FC236}">
                  <a16:creationId xmlns:a16="http://schemas.microsoft.com/office/drawing/2014/main" xmlns="" id="{6CE7D1B3-458C-DF27-D2B5-5E7CACD7CD13}"/>
                </a:ext>
              </a:extLst>
            </p:cNvPr>
            <p:cNvSpPr/>
            <p:nvPr/>
          </p:nvSpPr>
          <p:spPr>
            <a:xfrm flipH="1">
              <a:off x="7721527" y="4248908"/>
              <a:ext cx="59695" cy="50528"/>
            </a:xfrm>
            <a:custGeom>
              <a:avLst/>
              <a:gdLst/>
              <a:ahLst/>
              <a:cxnLst/>
              <a:rect l="l" t="t" r="r" b="b"/>
              <a:pathLst>
                <a:path w="534" h="452" extrusionOk="0">
                  <a:moveTo>
                    <a:pt x="215" y="0"/>
                  </a:moveTo>
                  <a:cubicBezTo>
                    <a:pt x="136" y="0"/>
                    <a:pt x="60" y="44"/>
                    <a:pt x="22" y="117"/>
                  </a:cubicBezTo>
                  <a:cubicBezTo>
                    <a:pt x="0" y="175"/>
                    <a:pt x="4" y="240"/>
                    <a:pt x="36" y="295"/>
                  </a:cubicBezTo>
                  <a:cubicBezTo>
                    <a:pt x="65" y="353"/>
                    <a:pt x="116" y="396"/>
                    <a:pt x="178" y="422"/>
                  </a:cubicBezTo>
                  <a:cubicBezTo>
                    <a:pt x="218" y="440"/>
                    <a:pt x="261" y="451"/>
                    <a:pt x="309" y="451"/>
                  </a:cubicBezTo>
                  <a:cubicBezTo>
                    <a:pt x="314" y="451"/>
                    <a:pt x="320" y="451"/>
                    <a:pt x="325" y="451"/>
                  </a:cubicBezTo>
                  <a:cubicBezTo>
                    <a:pt x="403" y="451"/>
                    <a:pt x="474" y="405"/>
                    <a:pt x="508" y="334"/>
                  </a:cubicBezTo>
                  <a:cubicBezTo>
                    <a:pt x="534" y="280"/>
                    <a:pt x="530" y="215"/>
                    <a:pt x="497" y="160"/>
                  </a:cubicBezTo>
                  <a:cubicBezTo>
                    <a:pt x="465" y="102"/>
                    <a:pt x="414" y="55"/>
                    <a:pt x="356" y="30"/>
                  </a:cubicBezTo>
                  <a:cubicBezTo>
                    <a:pt x="312" y="12"/>
                    <a:pt x="269" y="1"/>
                    <a:pt x="225" y="1"/>
                  </a:cubicBezTo>
                  <a:cubicBezTo>
                    <a:pt x="222" y="1"/>
                    <a:pt x="219" y="0"/>
                    <a:pt x="215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Google Shape;872;p51">
              <a:extLst>
                <a:ext uri="{FF2B5EF4-FFF2-40B4-BE49-F238E27FC236}">
                  <a16:creationId xmlns:a16="http://schemas.microsoft.com/office/drawing/2014/main" xmlns="" id="{0952DFE1-4B25-1E5C-EA18-0644D9963A2A}"/>
                </a:ext>
              </a:extLst>
            </p:cNvPr>
            <p:cNvSpPr/>
            <p:nvPr/>
          </p:nvSpPr>
          <p:spPr>
            <a:xfrm flipH="1">
              <a:off x="7716273" y="4243989"/>
              <a:ext cx="69867" cy="60253"/>
            </a:xfrm>
            <a:custGeom>
              <a:avLst/>
              <a:gdLst/>
              <a:ahLst/>
              <a:cxnLst/>
              <a:rect l="l" t="t" r="r" b="b"/>
              <a:pathLst>
                <a:path w="625" h="539" extrusionOk="0">
                  <a:moveTo>
                    <a:pt x="263" y="88"/>
                  </a:moveTo>
                  <a:cubicBezTo>
                    <a:pt x="266" y="88"/>
                    <a:pt x="270" y="88"/>
                    <a:pt x="273" y="88"/>
                  </a:cubicBezTo>
                  <a:lnTo>
                    <a:pt x="269" y="88"/>
                  </a:lnTo>
                  <a:cubicBezTo>
                    <a:pt x="309" y="88"/>
                    <a:pt x="345" y="99"/>
                    <a:pt x="382" y="114"/>
                  </a:cubicBezTo>
                  <a:cubicBezTo>
                    <a:pt x="494" y="164"/>
                    <a:pt x="552" y="273"/>
                    <a:pt x="516" y="360"/>
                  </a:cubicBezTo>
                  <a:cubicBezTo>
                    <a:pt x="485" y="419"/>
                    <a:pt x="428" y="451"/>
                    <a:pt x="363" y="451"/>
                  </a:cubicBezTo>
                  <a:cubicBezTo>
                    <a:pt x="359" y="451"/>
                    <a:pt x="356" y="451"/>
                    <a:pt x="353" y="451"/>
                  </a:cubicBezTo>
                  <a:cubicBezTo>
                    <a:pt x="316" y="451"/>
                    <a:pt x="276" y="444"/>
                    <a:pt x="244" y="429"/>
                  </a:cubicBezTo>
                  <a:cubicBezTo>
                    <a:pt x="131" y="378"/>
                    <a:pt x="70" y="266"/>
                    <a:pt x="109" y="179"/>
                  </a:cubicBezTo>
                  <a:cubicBezTo>
                    <a:pt x="141" y="124"/>
                    <a:pt x="198" y="88"/>
                    <a:pt x="263" y="88"/>
                  </a:cubicBezTo>
                  <a:close/>
                  <a:moveTo>
                    <a:pt x="263" y="1"/>
                  </a:moveTo>
                  <a:cubicBezTo>
                    <a:pt x="165" y="1"/>
                    <a:pt x="72" y="55"/>
                    <a:pt x="30" y="143"/>
                  </a:cubicBezTo>
                  <a:cubicBezTo>
                    <a:pt x="1" y="215"/>
                    <a:pt x="4" y="291"/>
                    <a:pt x="44" y="360"/>
                  </a:cubicBezTo>
                  <a:cubicBezTo>
                    <a:pt x="80" y="426"/>
                    <a:pt x="139" y="476"/>
                    <a:pt x="207" y="505"/>
                  </a:cubicBezTo>
                  <a:cubicBezTo>
                    <a:pt x="255" y="527"/>
                    <a:pt x="302" y="538"/>
                    <a:pt x="353" y="538"/>
                  </a:cubicBezTo>
                  <a:cubicBezTo>
                    <a:pt x="358" y="538"/>
                    <a:pt x="364" y="539"/>
                    <a:pt x="370" y="539"/>
                  </a:cubicBezTo>
                  <a:cubicBezTo>
                    <a:pt x="465" y="539"/>
                    <a:pt x="555" y="482"/>
                    <a:pt x="596" y="397"/>
                  </a:cubicBezTo>
                  <a:cubicBezTo>
                    <a:pt x="625" y="328"/>
                    <a:pt x="621" y="248"/>
                    <a:pt x="581" y="183"/>
                  </a:cubicBezTo>
                  <a:cubicBezTo>
                    <a:pt x="545" y="117"/>
                    <a:pt x="487" y="63"/>
                    <a:pt x="418" y="34"/>
                  </a:cubicBezTo>
                  <a:cubicBezTo>
                    <a:pt x="371" y="12"/>
                    <a:pt x="324" y="1"/>
                    <a:pt x="273" y="1"/>
                  </a:cubicBezTo>
                  <a:cubicBezTo>
                    <a:pt x="270" y="1"/>
                    <a:pt x="266" y="1"/>
                    <a:pt x="263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3" name="Google Shape;635;p44">
            <a:extLst>
              <a:ext uri="{FF2B5EF4-FFF2-40B4-BE49-F238E27FC236}">
                <a16:creationId xmlns:a16="http://schemas.microsoft.com/office/drawing/2014/main" xmlns="" id="{98040C79-BA3C-AA1B-C2C7-40A5A4EF51E4}"/>
              </a:ext>
            </a:extLst>
          </p:cNvPr>
          <p:cNvGrpSpPr/>
          <p:nvPr/>
        </p:nvGrpSpPr>
        <p:grpSpPr>
          <a:xfrm>
            <a:off x="83649" y="4424747"/>
            <a:ext cx="572497" cy="545131"/>
            <a:chOff x="5704350" y="3996750"/>
            <a:chExt cx="671157" cy="639000"/>
          </a:xfrm>
        </p:grpSpPr>
        <p:sp>
          <p:nvSpPr>
            <p:cNvPr id="94" name="Google Shape;636;p44">
              <a:extLst>
                <a:ext uri="{FF2B5EF4-FFF2-40B4-BE49-F238E27FC236}">
                  <a16:creationId xmlns:a16="http://schemas.microsoft.com/office/drawing/2014/main" xmlns="" id="{D4BFC351-8CAC-0B7C-5F81-8F7F160F7FFD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637;p44">
              <a:extLst>
                <a:ext uri="{FF2B5EF4-FFF2-40B4-BE49-F238E27FC236}">
                  <a16:creationId xmlns:a16="http://schemas.microsoft.com/office/drawing/2014/main" xmlns="" id="{C5CC4AE4-AFFB-524B-58FC-0AC5229EAA32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929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9" name="Google Shape;635;p44">
            <a:extLst>
              <a:ext uri="{FF2B5EF4-FFF2-40B4-BE49-F238E27FC236}">
                <a16:creationId xmlns:a16="http://schemas.microsoft.com/office/drawing/2014/main" xmlns="" id="{3652A3C3-2E78-2F54-663A-C19176FBF7C0}"/>
              </a:ext>
            </a:extLst>
          </p:cNvPr>
          <p:cNvGrpSpPr/>
          <p:nvPr/>
        </p:nvGrpSpPr>
        <p:grpSpPr>
          <a:xfrm>
            <a:off x="6897030" y="48798"/>
            <a:ext cx="572497" cy="545131"/>
            <a:chOff x="5704350" y="3996750"/>
            <a:chExt cx="671157" cy="639000"/>
          </a:xfrm>
        </p:grpSpPr>
        <p:sp>
          <p:nvSpPr>
            <p:cNvPr id="100" name="Google Shape;636;p44">
              <a:extLst>
                <a:ext uri="{FF2B5EF4-FFF2-40B4-BE49-F238E27FC236}">
                  <a16:creationId xmlns:a16="http://schemas.microsoft.com/office/drawing/2014/main" xmlns="" id="{8DD06433-0B8F-D212-9601-F0A6C9438913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637;p44">
              <a:extLst>
                <a:ext uri="{FF2B5EF4-FFF2-40B4-BE49-F238E27FC236}">
                  <a16:creationId xmlns:a16="http://schemas.microsoft.com/office/drawing/2014/main" xmlns="" id="{0D8B3DFE-3B87-CA66-1941-3F7F82BCBB89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929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7D75970-F7AE-C5A8-2085-D7FEC7A18CD0}"/>
              </a:ext>
            </a:extLst>
          </p:cNvPr>
          <p:cNvSpPr txBox="1"/>
          <p:nvPr/>
        </p:nvSpPr>
        <p:spPr>
          <a:xfrm>
            <a:off x="863231" y="3942292"/>
            <a:ext cx="4272323" cy="872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/>
              <a:t>Người đang đi </a:t>
            </a:r>
            <a:r>
              <a:rPr lang="en-US" sz="1800"/>
              <a:t>(Man walking version 1)</a:t>
            </a:r>
          </a:p>
          <a:p>
            <a:pPr algn="ctr">
              <a:lnSpc>
                <a:spcPct val="150000"/>
              </a:lnSpc>
            </a:pPr>
            <a:r>
              <a:rPr lang="en-US" sz="1800"/>
              <a:t>1960, </a:t>
            </a:r>
            <a:r>
              <a:rPr lang="en-US" sz="1800">
                <a:solidFill>
                  <a:schemeClr val="bg2">
                    <a:lumMod val="10000"/>
                  </a:schemeClr>
                </a:solidFill>
                <a:effectLst/>
              </a:rPr>
              <a:t>Alberto Giacometti</a:t>
            </a:r>
            <a:r>
              <a:rPr lang="en-US" sz="180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30138FE-A07B-2B01-BC43-4320946775C7}"/>
              </a:ext>
            </a:extLst>
          </p:cNvPr>
          <p:cNvSpPr txBox="1"/>
          <p:nvPr/>
        </p:nvSpPr>
        <p:spPr>
          <a:xfrm>
            <a:off x="5768523" y="2350487"/>
            <a:ext cx="3231888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 cảm giác nhân vật đang chuyển động. </a:t>
            </a:r>
            <a:endParaRPr lang="en-US" sz="2000">
              <a:latin typeface="+mj-lt"/>
            </a:endParaRPr>
          </a:p>
        </p:txBody>
      </p:sp>
      <p:pic>
        <p:nvPicPr>
          <p:cNvPr id="2050" name="Picture 2" descr="Alberto Giacometti | Walking Man I (1960) | Artsy">
            <a:extLst>
              <a:ext uri="{FF2B5EF4-FFF2-40B4-BE49-F238E27FC236}">
                <a16:creationId xmlns:a16="http://schemas.microsoft.com/office/drawing/2014/main" xmlns="" id="{D92E31D3-B59F-099F-BC8E-6CA98DD7A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2" y="228410"/>
            <a:ext cx="2206305" cy="35831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C1285A77-3856-4BD7-B778-69743B79518B}"/>
              </a:ext>
            </a:extLst>
          </p:cNvPr>
          <p:cNvSpPr/>
          <p:nvPr/>
        </p:nvSpPr>
        <p:spPr>
          <a:xfrm>
            <a:off x="3753293" y="350874"/>
            <a:ext cx="1892595" cy="3083442"/>
          </a:xfrm>
          <a:custGeom>
            <a:avLst/>
            <a:gdLst>
              <a:gd name="connsiteX0" fmla="*/ 85060 w 1892595"/>
              <a:gd name="connsiteY0" fmla="*/ 0 h 3083442"/>
              <a:gd name="connsiteX1" fmla="*/ 31898 w 1892595"/>
              <a:gd name="connsiteY1" fmla="*/ 106326 h 3083442"/>
              <a:gd name="connsiteX2" fmla="*/ 0 w 1892595"/>
              <a:gd name="connsiteY2" fmla="*/ 233917 h 3083442"/>
              <a:gd name="connsiteX3" fmla="*/ 10633 w 1892595"/>
              <a:gd name="connsiteY3" fmla="*/ 1775638 h 3083442"/>
              <a:gd name="connsiteX4" fmla="*/ 31898 w 1892595"/>
              <a:gd name="connsiteY4" fmla="*/ 1850066 h 3083442"/>
              <a:gd name="connsiteX5" fmla="*/ 42530 w 1892595"/>
              <a:gd name="connsiteY5" fmla="*/ 1924493 h 3083442"/>
              <a:gd name="connsiteX6" fmla="*/ 53163 w 1892595"/>
              <a:gd name="connsiteY6" fmla="*/ 2083982 h 3083442"/>
              <a:gd name="connsiteX7" fmla="*/ 74428 w 1892595"/>
              <a:gd name="connsiteY7" fmla="*/ 2169042 h 3083442"/>
              <a:gd name="connsiteX8" fmla="*/ 85060 w 1892595"/>
              <a:gd name="connsiteY8" fmla="*/ 2711303 h 3083442"/>
              <a:gd name="connsiteX9" fmla="*/ 116958 w 1892595"/>
              <a:gd name="connsiteY9" fmla="*/ 2775098 h 3083442"/>
              <a:gd name="connsiteX10" fmla="*/ 191386 w 1892595"/>
              <a:gd name="connsiteY10" fmla="*/ 2913321 h 3083442"/>
              <a:gd name="connsiteX11" fmla="*/ 276447 w 1892595"/>
              <a:gd name="connsiteY11" fmla="*/ 3019647 h 3083442"/>
              <a:gd name="connsiteX12" fmla="*/ 382772 w 1892595"/>
              <a:gd name="connsiteY12" fmla="*/ 3083442 h 3083442"/>
              <a:gd name="connsiteX13" fmla="*/ 680484 w 1892595"/>
              <a:gd name="connsiteY13" fmla="*/ 3040912 h 3083442"/>
              <a:gd name="connsiteX14" fmla="*/ 723014 w 1892595"/>
              <a:gd name="connsiteY14" fmla="*/ 2998382 h 3083442"/>
              <a:gd name="connsiteX15" fmla="*/ 893135 w 1892595"/>
              <a:gd name="connsiteY15" fmla="*/ 2860159 h 3083442"/>
              <a:gd name="connsiteX16" fmla="*/ 967563 w 1892595"/>
              <a:gd name="connsiteY16" fmla="*/ 2764466 h 3083442"/>
              <a:gd name="connsiteX17" fmla="*/ 1041991 w 1892595"/>
              <a:gd name="connsiteY17" fmla="*/ 2668773 h 3083442"/>
              <a:gd name="connsiteX18" fmla="*/ 1095154 w 1892595"/>
              <a:gd name="connsiteY18" fmla="*/ 2604977 h 3083442"/>
              <a:gd name="connsiteX19" fmla="*/ 1169581 w 1892595"/>
              <a:gd name="connsiteY19" fmla="*/ 2562447 h 3083442"/>
              <a:gd name="connsiteX20" fmla="*/ 1233377 w 1892595"/>
              <a:gd name="connsiteY20" fmla="*/ 2498652 h 3083442"/>
              <a:gd name="connsiteX21" fmla="*/ 1329070 w 1892595"/>
              <a:gd name="connsiteY21" fmla="*/ 2466754 h 3083442"/>
              <a:gd name="connsiteX22" fmla="*/ 1488558 w 1892595"/>
              <a:gd name="connsiteY22" fmla="*/ 2445489 h 3083442"/>
              <a:gd name="connsiteX23" fmla="*/ 1562986 w 1892595"/>
              <a:gd name="connsiteY23" fmla="*/ 2424224 h 3083442"/>
              <a:gd name="connsiteX24" fmla="*/ 1892595 w 1892595"/>
              <a:gd name="connsiteY24" fmla="*/ 2434856 h 308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92595" h="3083442">
                <a:moveTo>
                  <a:pt x="85060" y="0"/>
                </a:moveTo>
                <a:cubicBezTo>
                  <a:pt x="26504" y="73195"/>
                  <a:pt x="50752" y="26195"/>
                  <a:pt x="31898" y="106326"/>
                </a:cubicBezTo>
                <a:cubicBezTo>
                  <a:pt x="21857" y="149000"/>
                  <a:pt x="0" y="233917"/>
                  <a:pt x="0" y="233917"/>
                </a:cubicBezTo>
                <a:cubicBezTo>
                  <a:pt x="3544" y="747824"/>
                  <a:pt x="492" y="1261819"/>
                  <a:pt x="10633" y="1775638"/>
                </a:cubicBezTo>
                <a:cubicBezTo>
                  <a:pt x="11142" y="1801435"/>
                  <a:pt x="26492" y="1824837"/>
                  <a:pt x="31898" y="1850066"/>
                </a:cubicBezTo>
                <a:cubicBezTo>
                  <a:pt x="37149" y="1874571"/>
                  <a:pt x="38986" y="1899684"/>
                  <a:pt x="42530" y="1924493"/>
                </a:cubicBezTo>
                <a:cubicBezTo>
                  <a:pt x="46074" y="1977656"/>
                  <a:pt x="46272" y="2031149"/>
                  <a:pt x="53163" y="2083982"/>
                </a:cubicBezTo>
                <a:cubicBezTo>
                  <a:pt x="56943" y="2112962"/>
                  <a:pt x="74428" y="2169042"/>
                  <a:pt x="74428" y="2169042"/>
                </a:cubicBezTo>
                <a:cubicBezTo>
                  <a:pt x="77972" y="2349796"/>
                  <a:pt x="72404" y="2530958"/>
                  <a:pt x="85060" y="2711303"/>
                </a:cubicBezTo>
                <a:cubicBezTo>
                  <a:pt x="86724" y="2735020"/>
                  <a:pt x="106995" y="2753511"/>
                  <a:pt x="116958" y="2775098"/>
                </a:cubicBezTo>
                <a:cubicBezTo>
                  <a:pt x="155171" y="2857891"/>
                  <a:pt x="137437" y="2841389"/>
                  <a:pt x="191386" y="2913321"/>
                </a:cubicBezTo>
                <a:cubicBezTo>
                  <a:pt x="218619" y="2949631"/>
                  <a:pt x="240137" y="2992414"/>
                  <a:pt x="276447" y="3019647"/>
                </a:cubicBezTo>
                <a:cubicBezTo>
                  <a:pt x="337997" y="3065810"/>
                  <a:pt x="303127" y="3043620"/>
                  <a:pt x="382772" y="3083442"/>
                </a:cubicBezTo>
                <a:cubicBezTo>
                  <a:pt x="482009" y="3069265"/>
                  <a:pt x="583232" y="3065225"/>
                  <a:pt x="680484" y="3040912"/>
                </a:cubicBezTo>
                <a:cubicBezTo>
                  <a:pt x="699934" y="3036049"/>
                  <a:pt x="707926" y="3011584"/>
                  <a:pt x="723014" y="2998382"/>
                </a:cubicBezTo>
                <a:cubicBezTo>
                  <a:pt x="817156" y="2916008"/>
                  <a:pt x="821379" y="2913975"/>
                  <a:pt x="893135" y="2860159"/>
                </a:cubicBezTo>
                <a:cubicBezTo>
                  <a:pt x="933750" y="2778927"/>
                  <a:pt x="890318" y="2854584"/>
                  <a:pt x="967563" y="2764466"/>
                </a:cubicBezTo>
                <a:cubicBezTo>
                  <a:pt x="993862" y="2733785"/>
                  <a:pt x="1016747" y="2700328"/>
                  <a:pt x="1041991" y="2668773"/>
                </a:cubicBezTo>
                <a:cubicBezTo>
                  <a:pt x="1059283" y="2647158"/>
                  <a:pt x="1071120" y="2618711"/>
                  <a:pt x="1095154" y="2604977"/>
                </a:cubicBezTo>
                <a:cubicBezTo>
                  <a:pt x="1119963" y="2590800"/>
                  <a:pt x="1146933" y="2579869"/>
                  <a:pt x="1169581" y="2562447"/>
                </a:cubicBezTo>
                <a:cubicBezTo>
                  <a:pt x="1193418" y="2544111"/>
                  <a:pt x="1207589" y="2514125"/>
                  <a:pt x="1233377" y="2498652"/>
                </a:cubicBezTo>
                <a:cubicBezTo>
                  <a:pt x="1262209" y="2481353"/>
                  <a:pt x="1296451" y="2474909"/>
                  <a:pt x="1329070" y="2466754"/>
                </a:cubicBezTo>
                <a:cubicBezTo>
                  <a:pt x="1343752" y="2463083"/>
                  <a:pt x="1479002" y="2446683"/>
                  <a:pt x="1488558" y="2445489"/>
                </a:cubicBezTo>
                <a:cubicBezTo>
                  <a:pt x="1513367" y="2438401"/>
                  <a:pt x="1537193" y="2424903"/>
                  <a:pt x="1562986" y="2424224"/>
                </a:cubicBezTo>
                <a:lnTo>
                  <a:pt x="1892595" y="2434856"/>
                </a:lnTo>
              </a:path>
            </a:pathLst>
          </a:custGeom>
          <a:noFill/>
          <a:ln>
            <a:solidFill>
              <a:srgbClr val="00206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F5EC436-102E-7450-49BE-0437ACA8B4C5}"/>
              </a:ext>
            </a:extLst>
          </p:cNvPr>
          <p:cNvSpPr txBox="1"/>
          <p:nvPr/>
        </p:nvSpPr>
        <p:spPr>
          <a:xfrm>
            <a:off x="5507772" y="2545176"/>
            <a:ext cx="37221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>
                <a:solidFill>
                  <a:srgbClr val="00206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602506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5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0"/>
          <p:cNvSpPr/>
          <p:nvPr/>
        </p:nvSpPr>
        <p:spPr>
          <a:xfrm>
            <a:off x="1987406" y="1667368"/>
            <a:ext cx="156100" cy="155775"/>
          </a:xfrm>
          <a:custGeom>
            <a:avLst/>
            <a:gdLst/>
            <a:ahLst/>
            <a:cxnLst/>
            <a:rect l="l" t="t" r="r" b="b"/>
            <a:pathLst>
              <a:path w="6244" h="6231" extrusionOk="0">
                <a:moveTo>
                  <a:pt x="2606" y="0"/>
                </a:moveTo>
                <a:cubicBezTo>
                  <a:pt x="2428" y="0"/>
                  <a:pt x="2253" y="123"/>
                  <a:pt x="2216" y="325"/>
                </a:cubicBezTo>
                <a:lnTo>
                  <a:pt x="1918" y="1778"/>
                </a:lnTo>
                <a:cubicBezTo>
                  <a:pt x="1894" y="1897"/>
                  <a:pt x="1811" y="2004"/>
                  <a:pt x="1692" y="2064"/>
                </a:cubicBezTo>
                <a:lnTo>
                  <a:pt x="322" y="2647"/>
                </a:lnTo>
                <a:cubicBezTo>
                  <a:pt x="25" y="2778"/>
                  <a:pt x="1" y="3195"/>
                  <a:pt x="287" y="3349"/>
                </a:cubicBezTo>
                <a:lnTo>
                  <a:pt x="1573" y="4088"/>
                </a:lnTo>
                <a:cubicBezTo>
                  <a:pt x="1692" y="4147"/>
                  <a:pt x="1763" y="4266"/>
                  <a:pt x="1775" y="4397"/>
                </a:cubicBezTo>
                <a:lnTo>
                  <a:pt x="1906" y="5874"/>
                </a:lnTo>
                <a:cubicBezTo>
                  <a:pt x="1930" y="6090"/>
                  <a:pt x="2116" y="6231"/>
                  <a:pt x="2307" y="6231"/>
                </a:cubicBezTo>
                <a:cubicBezTo>
                  <a:pt x="2400" y="6231"/>
                  <a:pt x="2495" y="6198"/>
                  <a:pt x="2573" y="6124"/>
                </a:cubicBezTo>
                <a:lnTo>
                  <a:pt x="3668" y="5123"/>
                </a:lnTo>
                <a:cubicBezTo>
                  <a:pt x="3739" y="5053"/>
                  <a:pt x="3830" y="5015"/>
                  <a:pt x="3925" y="5015"/>
                </a:cubicBezTo>
                <a:cubicBezTo>
                  <a:pt x="3958" y="5015"/>
                  <a:pt x="3992" y="5019"/>
                  <a:pt x="4025" y="5028"/>
                </a:cubicBezTo>
                <a:lnTo>
                  <a:pt x="5466" y="5362"/>
                </a:lnTo>
                <a:cubicBezTo>
                  <a:pt x="5496" y="5368"/>
                  <a:pt x="5525" y="5371"/>
                  <a:pt x="5554" y="5371"/>
                </a:cubicBezTo>
                <a:cubicBezTo>
                  <a:pt x="5833" y="5371"/>
                  <a:pt x="6037" y="5072"/>
                  <a:pt x="5918" y="4802"/>
                </a:cubicBezTo>
                <a:lnTo>
                  <a:pt x="5299" y="3457"/>
                </a:lnTo>
                <a:cubicBezTo>
                  <a:pt x="5240" y="3338"/>
                  <a:pt x="5252" y="3195"/>
                  <a:pt x="5323" y="3088"/>
                </a:cubicBezTo>
                <a:lnTo>
                  <a:pt x="6085" y="1814"/>
                </a:lnTo>
                <a:cubicBezTo>
                  <a:pt x="6244" y="1542"/>
                  <a:pt x="6046" y="1216"/>
                  <a:pt x="5740" y="1216"/>
                </a:cubicBezTo>
                <a:cubicBezTo>
                  <a:pt x="5724" y="1216"/>
                  <a:pt x="5708" y="1217"/>
                  <a:pt x="5692" y="1218"/>
                </a:cubicBezTo>
                <a:lnTo>
                  <a:pt x="4216" y="1385"/>
                </a:lnTo>
                <a:cubicBezTo>
                  <a:pt x="4196" y="1388"/>
                  <a:pt x="4177" y="1390"/>
                  <a:pt x="4158" y="1390"/>
                </a:cubicBezTo>
                <a:cubicBezTo>
                  <a:pt x="4050" y="1390"/>
                  <a:pt x="3952" y="1335"/>
                  <a:pt x="3870" y="1254"/>
                </a:cubicBezTo>
                <a:lnTo>
                  <a:pt x="2894" y="135"/>
                </a:lnTo>
                <a:cubicBezTo>
                  <a:pt x="2815" y="42"/>
                  <a:pt x="2710" y="0"/>
                  <a:pt x="26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40"/>
          <p:cNvSpPr/>
          <p:nvPr/>
        </p:nvSpPr>
        <p:spPr>
          <a:xfrm>
            <a:off x="1168188" y="843925"/>
            <a:ext cx="125150" cy="125800"/>
          </a:xfrm>
          <a:custGeom>
            <a:avLst/>
            <a:gdLst/>
            <a:ahLst/>
            <a:cxnLst/>
            <a:rect l="l" t="t" r="r" b="b"/>
            <a:pathLst>
              <a:path w="5006" h="5032" extrusionOk="0">
                <a:moveTo>
                  <a:pt x="2964" y="1"/>
                </a:moveTo>
                <a:cubicBezTo>
                  <a:pt x="2880" y="1"/>
                  <a:pt x="2796" y="32"/>
                  <a:pt x="2731" y="101"/>
                </a:cubicBezTo>
                <a:lnTo>
                  <a:pt x="1922" y="982"/>
                </a:lnTo>
                <a:cubicBezTo>
                  <a:pt x="1859" y="1045"/>
                  <a:pt x="1770" y="1080"/>
                  <a:pt x="1677" y="1080"/>
                </a:cubicBezTo>
                <a:cubicBezTo>
                  <a:pt x="1663" y="1080"/>
                  <a:pt x="1650" y="1079"/>
                  <a:pt x="1636" y="1077"/>
                </a:cubicBezTo>
                <a:lnTo>
                  <a:pt x="457" y="899"/>
                </a:lnTo>
                <a:cubicBezTo>
                  <a:pt x="442" y="897"/>
                  <a:pt x="426" y="896"/>
                  <a:pt x="411" y="896"/>
                </a:cubicBezTo>
                <a:cubicBezTo>
                  <a:pt x="172" y="896"/>
                  <a:pt x="1" y="1151"/>
                  <a:pt x="124" y="1375"/>
                </a:cubicBezTo>
                <a:lnTo>
                  <a:pt x="707" y="2423"/>
                </a:lnTo>
                <a:cubicBezTo>
                  <a:pt x="755" y="2518"/>
                  <a:pt x="767" y="2625"/>
                  <a:pt x="719" y="2720"/>
                </a:cubicBezTo>
                <a:lnTo>
                  <a:pt x="183" y="3792"/>
                </a:lnTo>
                <a:cubicBezTo>
                  <a:pt x="76" y="4008"/>
                  <a:pt x="232" y="4253"/>
                  <a:pt x="457" y="4253"/>
                </a:cubicBezTo>
                <a:cubicBezTo>
                  <a:pt x="480" y="4253"/>
                  <a:pt x="504" y="4250"/>
                  <a:pt x="529" y="4244"/>
                </a:cubicBezTo>
                <a:lnTo>
                  <a:pt x="1707" y="4018"/>
                </a:lnTo>
                <a:cubicBezTo>
                  <a:pt x="1730" y="4013"/>
                  <a:pt x="1752" y="4011"/>
                  <a:pt x="1774" y="4011"/>
                </a:cubicBezTo>
                <a:cubicBezTo>
                  <a:pt x="1858" y="4011"/>
                  <a:pt x="1937" y="4045"/>
                  <a:pt x="1993" y="4102"/>
                </a:cubicBezTo>
                <a:lnTo>
                  <a:pt x="2850" y="4935"/>
                </a:lnTo>
                <a:cubicBezTo>
                  <a:pt x="2916" y="5001"/>
                  <a:pt x="2998" y="5031"/>
                  <a:pt x="3078" y="5031"/>
                </a:cubicBezTo>
                <a:cubicBezTo>
                  <a:pt x="3228" y="5031"/>
                  <a:pt x="3371" y="4924"/>
                  <a:pt x="3386" y="4745"/>
                </a:cubicBezTo>
                <a:lnTo>
                  <a:pt x="3529" y="3566"/>
                </a:lnTo>
                <a:cubicBezTo>
                  <a:pt x="3553" y="3459"/>
                  <a:pt x="3612" y="3363"/>
                  <a:pt x="3708" y="3316"/>
                </a:cubicBezTo>
                <a:lnTo>
                  <a:pt x="4767" y="2756"/>
                </a:lnTo>
                <a:cubicBezTo>
                  <a:pt x="5006" y="2637"/>
                  <a:pt x="4994" y="2304"/>
                  <a:pt x="4755" y="2185"/>
                </a:cubicBezTo>
                <a:lnTo>
                  <a:pt x="3660" y="1685"/>
                </a:lnTo>
                <a:cubicBezTo>
                  <a:pt x="3565" y="1637"/>
                  <a:pt x="3505" y="1554"/>
                  <a:pt x="3482" y="1446"/>
                </a:cubicBezTo>
                <a:lnTo>
                  <a:pt x="3279" y="268"/>
                </a:lnTo>
                <a:cubicBezTo>
                  <a:pt x="3256" y="100"/>
                  <a:pt x="3112" y="1"/>
                  <a:pt x="296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2004;p61">
            <a:extLst>
              <a:ext uri="{FF2B5EF4-FFF2-40B4-BE49-F238E27FC236}">
                <a16:creationId xmlns:a16="http://schemas.microsoft.com/office/drawing/2014/main" xmlns="" id="{71B817E4-9113-4BF3-52F0-761A039FB015}"/>
              </a:ext>
            </a:extLst>
          </p:cNvPr>
          <p:cNvGrpSpPr/>
          <p:nvPr/>
        </p:nvGrpSpPr>
        <p:grpSpPr>
          <a:xfrm rot="4273014">
            <a:off x="301502" y="467071"/>
            <a:ext cx="514438" cy="520449"/>
            <a:chOff x="4052860" y="1366510"/>
            <a:chExt cx="218208" cy="220767"/>
          </a:xfrm>
        </p:grpSpPr>
        <p:sp>
          <p:nvSpPr>
            <p:cNvPr id="134" name="Google Shape;2005;p61">
              <a:extLst>
                <a:ext uri="{FF2B5EF4-FFF2-40B4-BE49-F238E27FC236}">
                  <a16:creationId xmlns:a16="http://schemas.microsoft.com/office/drawing/2014/main" xmlns="" id="{D19815F4-417B-5991-C7A1-CC0CED986781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2006;p61">
              <a:extLst>
                <a:ext uri="{FF2B5EF4-FFF2-40B4-BE49-F238E27FC236}">
                  <a16:creationId xmlns:a16="http://schemas.microsoft.com/office/drawing/2014/main" xmlns="" id="{F83FBFDE-CAF5-415E-67C7-F7C168B7F7AC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2007;p61">
              <a:extLst>
                <a:ext uri="{FF2B5EF4-FFF2-40B4-BE49-F238E27FC236}">
                  <a16:creationId xmlns:a16="http://schemas.microsoft.com/office/drawing/2014/main" xmlns="" id="{F62AE7B6-8936-1864-10D3-A668A5AB575C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2008;p61">
              <a:extLst>
                <a:ext uri="{FF2B5EF4-FFF2-40B4-BE49-F238E27FC236}">
                  <a16:creationId xmlns:a16="http://schemas.microsoft.com/office/drawing/2014/main" xmlns="" id="{2315644B-D628-1FC9-DDBB-D659FC68E251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2009;p61">
              <a:extLst>
                <a:ext uri="{FF2B5EF4-FFF2-40B4-BE49-F238E27FC236}">
                  <a16:creationId xmlns:a16="http://schemas.microsoft.com/office/drawing/2014/main" xmlns="" id="{8352AF54-0E99-AA04-B3E8-0174B77BC9A0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2010;p61">
              <a:extLst>
                <a:ext uri="{FF2B5EF4-FFF2-40B4-BE49-F238E27FC236}">
                  <a16:creationId xmlns:a16="http://schemas.microsoft.com/office/drawing/2014/main" xmlns="" id="{F435FCA8-333E-FBA3-402E-3439424F3194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2011;p61">
              <a:extLst>
                <a:ext uri="{FF2B5EF4-FFF2-40B4-BE49-F238E27FC236}">
                  <a16:creationId xmlns:a16="http://schemas.microsoft.com/office/drawing/2014/main" xmlns="" id="{D5EAA832-9E7B-2952-451F-3D7E97AF3FF1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Google Shape;2012;p61">
              <a:extLst>
                <a:ext uri="{FF2B5EF4-FFF2-40B4-BE49-F238E27FC236}">
                  <a16:creationId xmlns:a16="http://schemas.microsoft.com/office/drawing/2014/main" xmlns="" id="{5A488707-DB5F-6DE3-918C-5F8F3F5E7644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Google Shape;2013;p61">
              <a:extLst>
                <a:ext uri="{FF2B5EF4-FFF2-40B4-BE49-F238E27FC236}">
                  <a16:creationId xmlns:a16="http://schemas.microsoft.com/office/drawing/2014/main" xmlns="" id="{A4AB9A1A-EE44-2E19-E275-9CE01E57B6A7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Google Shape;2014;p61">
              <a:extLst>
                <a:ext uri="{FF2B5EF4-FFF2-40B4-BE49-F238E27FC236}">
                  <a16:creationId xmlns:a16="http://schemas.microsoft.com/office/drawing/2014/main" xmlns="" id="{554C1BFF-C8EF-4455-F315-410B4A4F5EB1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Google Shape;2015;p61">
              <a:extLst>
                <a:ext uri="{FF2B5EF4-FFF2-40B4-BE49-F238E27FC236}">
                  <a16:creationId xmlns:a16="http://schemas.microsoft.com/office/drawing/2014/main" xmlns="" id="{F0F20CD6-E273-7287-E2F2-60294D2DF420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Google Shape;2016;p61">
              <a:extLst>
                <a:ext uri="{FF2B5EF4-FFF2-40B4-BE49-F238E27FC236}">
                  <a16:creationId xmlns:a16="http://schemas.microsoft.com/office/drawing/2014/main" xmlns="" id="{48AEDE49-A024-FD66-F235-4F1D27125093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Google Shape;2017;p61">
              <a:extLst>
                <a:ext uri="{FF2B5EF4-FFF2-40B4-BE49-F238E27FC236}">
                  <a16:creationId xmlns:a16="http://schemas.microsoft.com/office/drawing/2014/main" xmlns="" id="{A8ABF248-4FAB-6686-9029-80B1EBE655B6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Google Shape;2018;p61">
              <a:extLst>
                <a:ext uri="{FF2B5EF4-FFF2-40B4-BE49-F238E27FC236}">
                  <a16:creationId xmlns:a16="http://schemas.microsoft.com/office/drawing/2014/main" xmlns="" id="{B802CC74-440A-9796-8D01-32DD65A95793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rgbClr val="FFB3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Google Shape;2019;p61">
              <a:extLst>
                <a:ext uri="{FF2B5EF4-FFF2-40B4-BE49-F238E27FC236}">
                  <a16:creationId xmlns:a16="http://schemas.microsoft.com/office/drawing/2014/main" xmlns="" id="{6E95F0A8-8005-A5AF-5B95-401B3A54B301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Google Shape;2020;p61">
              <a:extLst>
                <a:ext uri="{FF2B5EF4-FFF2-40B4-BE49-F238E27FC236}">
                  <a16:creationId xmlns:a16="http://schemas.microsoft.com/office/drawing/2014/main" xmlns="" id="{D4D511B5-06EF-0738-BBAF-B707C307427E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Google Shape;2021;p61">
              <a:extLst>
                <a:ext uri="{FF2B5EF4-FFF2-40B4-BE49-F238E27FC236}">
                  <a16:creationId xmlns:a16="http://schemas.microsoft.com/office/drawing/2014/main" xmlns="" id="{23308FE2-DCB7-20EC-6875-050CB51CA9B0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Google Shape;2022;p61">
              <a:extLst>
                <a:ext uri="{FF2B5EF4-FFF2-40B4-BE49-F238E27FC236}">
                  <a16:creationId xmlns:a16="http://schemas.microsoft.com/office/drawing/2014/main" xmlns="" id="{50B6EC93-1E57-0162-D458-0E9A2856C3AD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Google Shape;2023;p61">
              <a:extLst>
                <a:ext uri="{FF2B5EF4-FFF2-40B4-BE49-F238E27FC236}">
                  <a16:creationId xmlns:a16="http://schemas.microsoft.com/office/drawing/2014/main" xmlns="" id="{592CD016-D1D8-45BE-134B-89CC4EA1B882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Google Shape;2024;p61">
              <a:extLst>
                <a:ext uri="{FF2B5EF4-FFF2-40B4-BE49-F238E27FC236}">
                  <a16:creationId xmlns:a16="http://schemas.microsoft.com/office/drawing/2014/main" xmlns="" id="{C0F02E79-B5B2-55B5-64CC-AC02986C4161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4" name="Google Shape;2004;p61">
            <a:extLst>
              <a:ext uri="{FF2B5EF4-FFF2-40B4-BE49-F238E27FC236}">
                <a16:creationId xmlns:a16="http://schemas.microsoft.com/office/drawing/2014/main" xmlns="" id="{96B6A448-715D-ADE7-20AC-7329D29438FE}"/>
              </a:ext>
            </a:extLst>
          </p:cNvPr>
          <p:cNvGrpSpPr/>
          <p:nvPr/>
        </p:nvGrpSpPr>
        <p:grpSpPr>
          <a:xfrm rot="4273014">
            <a:off x="8188410" y="257686"/>
            <a:ext cx="514438" cy="520449"/>
            <a:chOff x="4052860" y="1366510"/>
            <a:chExt cx="218208" cy="220767"/>
          </a:xfrm>
        </p:grpSpPr>
        <p:sp>
          <p:nvSpPr>
            <p:cNvPr id="155" name="Google Shape;2005;p61">
              <a:extLst>
                <a:ext uri="{FF2B5EF4-FFF2-40B4-BE49-F238E27FC236}">
                  <a16:creationId xmlns:a16="http://schemas.microsoft.com/office/drawing/2014/main" xmlns="" id="{91784B27-82E4-5F9C-24A9-CB54B9780FE7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Google Shape;2006;p61">
              <a:extLst>
                <a:ext uri="{FF2B5EF4-FFF2-40B4-BE49-F238E27FC236}">
                  <a16:creationId xmlns:a16="http://schemas.microsoft.com/office/drawing/2014/main" xmlns="" id="{2C8EC997-79D8-81DD-9341-26FEDE0F0254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Google Shape;2007;p61">
              <a:extLst>
                <a:ext uri="{FF2B5EF4-FFF2-40B4-BE49-F238E27FC236}">
                  <a16:creationId xmlns:a16="http://schemas.microsoft.com/office/drawing/2014/main" xmlns="" id="{0C84284D-6A35-B501-436B-8B2E4FCCD57E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Google Shape;2008;p61">
              <a:extLst>
                <a:ext uri="{FF2B5EF4-FFF2-40B4-BE49-F238E27FC236}">
                  <a16:creationId xmlns:a16="http://schemas.microsoft.com/office/drawing/2014/main" xmlns="" id="{1479341C-0C13-A784-4EB0-0A7B8C678F57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Google Shape;2009;p61">
              <a:extLst>
                <a:ext uri="{FF2B5EF4-FFF2-40B4-BE49-F238E27FC236}">
                  <a16:creationId xmlns:a16="http://schemas.microsoft.com/office/drawing/2014/main" xmlns="" id="{26B5A830-A755-1C64-03D3-2DB89B815EAC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Google Shape;2010;p61">
              <a:extLst>
                <a:ext uri="{FF2B5EF4-FFF2-40B4-BE49-F238E27FC236}">
                  <a16:creationId xmlns:a16="http://schemas.microsoft.com/office/drawing/2014/main" xmlns="" id="{D16A1248-B32E-0A28-3A56-20324D508FC8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Google Shape;2011;p61">
              <a:extLst>
                <a:ext uri="{FF2B5EF4-FFF2-40B4-BE49-F238E27FC236}">
                  <a16:creationId xmlns:a16="http://schemas.microsoft.com/office/drawing/2014/main" xmlns="" id="{9C1DAFC4-13F2-98CA-4162-9FB67C9CAE93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Google Shape;2012;p61">
              <a:extLst>
                <a:ext uri="{FF2B5EF4-FFF2-40B4-BE49-F238E27FC236}">
                  <a16:creationId xmlns:a16="http://schemas.microsoft.com/office/drawing/2014/main" xmlns="" id="{3406C121-799C-53CA-02AD-18F1E078BFD4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Google Shape;2013;p61">
              <a:extLst>
                <a:ext uri="{FF2B5EF4-FFF2-40B4-BE49-F238E27FC236}">
                  <a16:creationId xmlns:a16="http://schemas.microsoft.com/office/drawing/2014/main" xmlns="" id="{8C12A191-F8DC-987C-68DA-53B9D72E06DA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Google Shape;2014;p61">
              <a:extLst>
                <a:ext uri="{FF2B5EF4-FFF2-40B4-BE49-F238E27FC236}">
                  <a16:creationId xmlns:a16="http://schemas.microsoft.com/office/drawing/2014/main" xmlns="" id="{DEC7E86D-1344-F5CC-E222-F268FA619902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Google Shape;2015;p61">
              <a:extLst>
                <a:ext uri="{FF2B5EF4-FFF2-40B4-BE49-F238E27FC236}">
                  <a16:creationId xmlns:a16="http://schemas.microsoft.com/office/drawing/2014/main" xmlns="" id="{A733C267-93A8-1179-A7C4-1E653C1FAFA1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Google Shape;2016;p61">
              <a:extLst>
                <a:ext uri="{FF2B5EF4-FFF2-40B4-BE49-F238E27FC236}">
                  <a16:creationId xmlns:a16="http://schemas.microsoft.com/office/drawing/2014/main" xmlns="" id="{A4B52544-F719-DCF0-B567-48EB38048CBF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Google Shape;2017;p61">
              <a:extLst>
                <a:ext uri="{FF2B5EF4-FFF2-40B4-BE49-F238E27FC236}">
                  <a16:creationId xmlns:a16="http://schemas.microsoft.com/office/drawing/2014/main" xmlns="" id="{465AEAF1-09B4-6006-7363-EA37DCCF9B52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Google Shape;2018;p61">
              <a:extLst>
                <a:ext uri="{FF2B5EF4-FFF2-40B4-BE49-F238E27FC236}">
                  <a16:creationId xmlns:a16="http://schemas.microsoft.com/office/drawing/2014/main" xmlns="" id="{65A0B4B8-1AFC-D18E-C2BC-0EC66F592202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rgbClr val="FFB3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Google Shape;2019;p61">
              <a:extLst>
                <a:ext uri="{FF2B5EF4-FFF2-40B4-BE49-F238E27FC236}">
                  <a16:creationId xmlns:a16="http://schemas.microsoft.com/office/drawing/2014/main" xmlns="" id="{EB0F14B9-6591-57CA-0A00-1015F2C36461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Google Shape;2020;p61">
              <a:extLst>
                <a:ext uri="{FF2B5EF4-FFF2-40B4-BE49-F238E27FC236}">
                  <a16:creationId xmlns:a16="http://schemas.microsoft.com/office/drawing/2014/main" xmlns="" id="{93FD2C34-B1F9-BA8D-A035-25DC42F99FD4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Google Shape;2021;p61">
              <a:extLst>
                <a:ext uri="{FF2B5EF4-FFF2-40B4-BE49-F238E27FC236}">
                  <a16:creationId xmlns:a16="http://schemas.microsoft.com/office/drawing/2014/main" xmlns="" id="{CEF51223-4BC4-2720-440E-BA6B58BB83CA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Google Shape;2022;p61">
              <a:extLst>
                <a:ext uri="{FF2B5EF4-FFF2-40B4-BE49-F238E27FC236}">
                  <a16:creationId xmlns:a16="http://schemas.microsoft.com/office/drawing/2014/main" xmlns="" id="{811A657E-E5F7-7807-6CC0-1DF3E3F84A96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Google Shape;2023;p61">
              <a:extLst>
                <a:ext uri="{FF2B5EF4-FFF2-40B4-BE49-F238E27FC236}">
                  <a16:creationId xmlns:a16="http://schemas.microsoft.com/office/drawing/2014/main" xmlns="" id="{A60FB856-D294-AB9F-0162-49C499181ABF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Google Shape;2024;p61">
              <a:extLst>
                <a:ext uri="{FF2B5EF4-FFF2-40B4-BE49-F238E27FC236}">
                  <a16:creationId xmlns:a16="http://schemas.microsoft.com/office/drawing/2014/main" xmlns="" id="{9548B2ED-0739-8002-0675-4B063788EAEF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8" name="Google Shape;848;p51">
            <a:extLst>
              <a:ext uri="{FF2B5EF4-FFF2-40B4-BE49-F238E27FC236}">
                <a16:creationId xmlns:a16="http://schemas.microsoft.com/office/drawing/2014/main" xmlns="" id="{788B95C4-AEE0-7D48-3D1A-A1C017676A83}"/>
              </a:ext>
            </a:extLst>
          </p:cNvPr>
          <p:cNvGrpSpPr/>
          <p:nvPr/>
        </p:nvGrpSpPr>
        <p:grpSpPr>
          <a:xfrm>
            <a:off x="7469527" y="4001300"/>
            <a:ext cx="1117875" cy="1199255"/>
            <a:chOff x="7496052" y="4001300"/>
            <a:chExt cx="1117875" cy="1199255"/>
          </a:xfrm>
        </p:grpSpPr>
        <p:sp>
          <p:nvSpPr>
            <p:cNvPr id="179" name="Google Shape;849;p51">
              <a:extLst>
                <a:ext uri="{FF2B5EF4-FFF2-40B4-BE49-F238E27FC236}">
                  <a16:creationId xmlns:a16="http://schemas.microsoft.com/office/drawing/2014/main" xmlns="" id="{F1214F07-8DC8-2BD9-10A0-6FEF5E60BDDD}"/>
                </a:ext>
              </a:extLst>
            </p:cNvPr>
            <p:cNvSpPr/>
            <p:nvPr/>
          </p:nvSpPr>
          <p:spPr>
            <a:xfrm flipH="1">
              <a:off x="8177173" y="4918177"/>
              <a:ext cx="199652" cy="103403"/>
            </a:xfrm>
            <a:custGeom>
              <a:avLst/>
              <a:gdLst/>
              <a:ahLst/>
              <a:cxnLst/>
              <a:rect l="l" t="t" r="r" b="b"/>
              <a:pathLst>
                <a:path w="1786" h="925" extrusionOk="0">
                  <a:moveTo>
                    <a:pt x="361" y="1"/>
                  </a:moveTo>
                  <a:cubicBezTo>
                    <a:pt x="288" y="1"/>
                    <a:pt x="233" y="26"/>
                    <a:pt x="201" y="84"/>
                  </a:cubicBezTo>
                  <a:cubicBezTo>
                    <a:pt x="1" y="455"/>
                    <a:pt x="1511" y="925"/>
                    <a:pt x="1729" y="925"/>
                  </a:cubicBezTo>
                  <a:cubicBezTo>
                    <a:pt x="1743" y="925"/>
                    <a:pt x="1752" y="922"/>
                    <a:pt x="1754" y="918"/>
                  </a:cubicBezTo>
                  <a:cubicBezTo>
                    <a:pt x="1785" y="859"/>
                    <a:pt x="786" y="1"/>
                    <a:pt x="361" y="1"/>
                  </a:cubicBezTo>
                  <a:close/>
                </a:path>
              </a:pathLst>
            </a:custGeom>
            <a:solidFill>
              <a:srgbClr val="B0B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Google Shape;850;p51">
              <a:extLst>
                <a:ext uri="{FF2B5EF4-FFF2-40B4-BE49-F238E27FC236}">
                  <a16:creationId xmlns:a16="http://schemas.microsoft.com/office/drawing/2014/main" xmlns="" id="{85D0D769-E558-12E1-17C4-786CDD9A4E8D}"/>
                </a:ext>
              </a:extLst>
            </p:cNvPr>
            <p:cNvSpPr/>
            <p:nvPr/>
          </p:nvSpPr>
          <p:spPr>
            <a:xfrm flipH="1">
              <a:off x="8142966" y="4950036"/>
              <a:ext cx="163992" cy="92448"/>
            </a:xfrm>
            <a:custGeom>
              <a:avLst/>
              <a:gdLst/>
              <a:ahLst/>
              <a:cxnLst/>
              <a:rect l="l" t="t" r="r" b="b"/>
              <a:pathLst>
                <a:path w="1467" h="827" extrusionOk="0">
                  <a:moveTo>
                    <a:pt x="14" y="1"/>
                  </a:moveTo>
                  <a:cubicBezTo>
                    <a:pt x="13" y="1"/>
                    <a:pt x="12" y="1"/>
                    <a:pt x="12" y="2"/>
                  </a:cubicBezTo>
                  <a:cubicBezTo>
                    <a:pt x="1" y="20"/>
                    <a:pt x="317" y="216"/>
                    <a:pt x="716" y="441"/>
                  </a:cubicBezTo>
                  <a:cubicBezTo>
                    <a:pt x="1099" y="660"/>
                    <a:pt x="1422" y="826"/>
                    <a:pt x="1453" y="826"/>
                  </a:cubicBezTo>
                  <a:cubicBezTo>
                    <a:pt x="1455" y="826"/>
                    <a:pt x="1456" y="826"/>
                    <a:pt x="1456" y="825"/>
                  </a:cubicBezTo>
                  <a:cubicBezTo>
                    <a:pt x="1467" y="807"/>
                    <a:pt x="1147" y="611"/>
                    <a:pt x="748" y="383"/>
                  </a:cubicBezTo>
                  <a:cubicBezTo>
                    <a:pt x="365" y="167"/>
                    <a:pt x="45" y="1"/>
                    <a:pt x="1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Google Shape;851;p51">
              <a:extLst>
                <a:ext uri="{FF2B5EF4-FFF2-40B4-BE49-F238E27FC236}">
                  <a16:creationId xmlns:a16="http://schemas.microsoft.com/office/drawing/2014/main" xmlns="" id="{9F7E8F61-E2E6-A5A8-55B7-5C1C9D6C0386}"/>
                </a:ext>
              </a:extLst>
            </p:cNvPr>
            <p:cNvSpPr/>
            <p:nvPr/>
          </p:nvSpPr>
          <p:spPr>
            <a:xfrm flipH="1">
              <a:off x="8135588" y="4559564"/>
              <a:ext cx="183443" cy="640990"/>
            </a:xfrm>
            <a:custGeom>
              <a:avLst/>
              <a:gdLst/>
              <a:ahLst/>
              <a:cxnLst/>
              <a:rect l="l" t="t" r="r" b="b"/>
              <a:pathLst>
                <a:path w="1641" h="5734" extrusionOk="0">
                  <a:moveTo>
                    <a:pt x="80" y="1"/>
                  </a:moveTo>
                  <a:lnTo>
                    <a:pt x="0" y="66"/>
                  </a:lnTo>
                  <a:cubicBezTo>
                    <a:pt x="138" y="266"/>
                    <a:pt x="254" y="480"/>
                    <a:pt x="352" y="701"/>
                  </a:cubicBezTo>
                  <a:cubicBezTo>
                    <a:pt x="450" y="926"/>
                    <a:pt x="541" y="1155"/>
                    <a:pt x="617" y="1387"/>
                  </a:cubicBezTo>
                  <a:cubicBezTo>
                    <a:pt x="766" y="1851"/>
                    <a:pt x="878" y="2330"/>
                    <a:pt x="954" y="2813"/>
                  </a:cubicBezTo>
                  <a:cubicBezTo>
                    <a:pt x="1031" y="3295"/>
                    <a:pt x="1085" y="3781"/>
                    <a:pt x="1110" y="4268"/>
                  </a:cubicBezTo>
                  <a:cubicBezTo>
                    <a:pt x="1121" y="4514"/>
                    <a:pt x="1125" y="4757"/>
                    <a:pt x="1132" y="5001"/>
                  </a:cubicBezTo>
                  <a:lnTo>
                    <a:pt x="1121" y="5733"/>
                  </a:lnTo>
                  <a:lnTo>
                    <a:pt x="1640" y="5733"/>
                  </a:lnTo>
                  <a:lnTo>
                    <a:pt x="1600" y="4982"/>
                  </a:lnTo>
                  <a:cubicBezTo>
                    <a:pt x="1575" y="4732"/>
                    <a:pt x="1553" y="4482"/>
                    <a:pt x="1524" y="4231"/>
                  </a:cubicBezTo>
                  <a:cubicBezTo>
                    <a:pt x="1462" y="3734"/>
                    <a:pt x="1375" y="3241"/>
                    <a:pt x="1259" y="2751"/>
                  </a:cubicBezTo>
                  <a:cubicBezTo>
                    <a:pt x="1147" y="2261"/>
                    <a:pt x="994" y="1782"/>
                    <a:pt x="809" y="1314"/>
                  </a:cubicBezTo>
                  <a:cubicBezTo>
                    <a:pt x="715" y="1082"/>
                    <a:pt x="610" y="857"/>
                    <a:pt x="494" y="636"/>
                  </a:cubicBezTo>
                  <a:cubicBezTo>
                    <a:pt x="377" y="411"/>
                    <a:pt x="236" y="197"/>
                    <a:pt x="80" y="1"/>
                  </a:cubicBezTo>
                  <a:close/>
                </a:path>
              </a:pathLst>
            </a:custGeom>
            <a:solidFill>
              <a:srgbClr val="769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Google Shape;852;p51">
              <a:extLst>
                <a:ext uri="{FF2B5EF4-FFF2-40B4-BE49-F238E27FC236}">
                  <a16:creationId xmlns:a16="http://schemas.microsoft.com/office/drawing/2014/main" xmlns="" id="{E704E643-1A1D-8EEB-7F5E-5F2386A23A2B}"/>
                </a:ext>
              </a:extLst>
            </p:cNvPr>
            <p:cNvSpPr/>
            <p:nvPr/>
          </p:nvSpPr>
          <p:spPr>
            <a:xfrm flipH="1">
              <a:off x="8053313" y="4220850"/>
              <a:ext cx="560614" cy="585878"/>
            </a:xfrm>
            <a:custGeom>
              <a:avLst/>
              <a:gdLst/>
              <a:ahLst/>
              <a:cxnLst/>
              <a:rect l="l" t="t" r="r" b="b"/>
              <a:pathLst>
                <a:path w="5015" h="5241" extrusionOk="0">
                  <a:moveTo>
                    <a:pt x="1569" y="1"/>
                  </a:moveTo>
                  <a:cubicBezTo>
                    <a:pt x="1531" y="1"/>
                    <a:pt x="1494" y="8"/>
                    <a:pt x="1459" y="23"/>
                  </a:cubicBezTo>
                  <a:cubicBezTo>
                    <a:pt x="1183" y="143"/>
                    <a:pt x="1154" y="691"/>
                    <a:pt x="1492" y="1482"/>
                  </a:cubicBezTo>
                  <a:cubicBezTo>
                    <a:pt x="1658" y="1855"/>
                    <a:pt x="1883" y="2200"/>
                    <a:pt x="2159" y="2501"/>
                  </a:cubicBezTo>
                  <a:cubicBezTo>
                    <a:pt x="1854" y="2371"/>
                    <a:pt x="1528" y="2291"/>
                    <a:pt x="1198" y="2273"/>
                  </a:cubicBezTo>
                  <a:cubicBezTo>
                    <a:pt x="1146" y="2270"/>
                    <a:pt x="1096" y="2269"/>
                    <a:pt x="1047" y="2269"/>
                  </a:cubicBezTo>
                  <a:cubicBezTo>
                    <a:pt x="402" y="2269"/>
                    <a:pt x="25" y="2486"/>
                    <a:pt x="11" y="2766"/>
                  </a:cubicBezTo>
                  <a:cubicBezTo>
                    <a:pt x="0" y="3067"/>
                    <a:pt x="414" y="3328"/>
                    <a:pt x="1154" y="3361"/>
                  </a:cubicBezTo>
                  <a:cubicBezTo>
                    <a:pt x="1183" y="3362"/>
                    <a:pt x="1213" y="3362"/>
                    <a:pt x="1242" y="3362"/>
                  </a:cubicBezTo>
                  <a:cubicBezTo>
                    <a:pt x="1543" y="3362"/>
                    <a:pt x="1846" y="3312"/>
                    <a:pt x="2134" y="3216"/>
                  </a:cubicBezTo>
                  <a:lnTo>
                    <a:pt x="2134" y="3216"/>
                  </a:lnTo>
                  <a:cubicBezTo>
                    <a:pt x="1985" y="3444"/>
                    <a:pt x="1869" y="3695"/>
                    <a:pt x="1793" y="3960"/>
                  </a:cubicBezTo>
                  <a:cubicBezTo>
                    <a:pt x="1593" y="4671"/>
                    <a:pt x="1713" y="5150"/>
                    <a:pt x="2003" y="5230"/>
                  </a:cubicBezTo>
                  <a:cubicBezTo>
                    <a:pt x="2031" y="5237"/>
                    <a:pt x="2059" y="5241"/>
                    <a:pt x="2088" y="5241"/>
                  </a:cubicBezTo>
                  <a:cubicBezTo>
                    <a:pt x="2358" y="5241"/>
                    <a:pt x="2661" y="4900"/>
                    <a:pt x="2841" y="4254"/>
                  </a:cubicBezTo>
                  <a:cubicBezTo>
                    <a:pt x="2910" y="3985"/>
                    <a:pt x="2943" y="3706"/>
                    <a:pt x="2932" y="3430"/>
                  </a:cubicBezTo>
                  <a:lnTo>
                    <a:pt x="2932" y="3430"/>
                  </a:lnTo>
                  <a:cubicBezTo>
                    <a:pt x="3124" y="3630"/>
                    <a:pt x="3349" y="3796"/>
                    <a:pt x="3592" y="3931"/>
                  </a:cubicBezTo>
                  <a:cubicBezTo>
                    <a:pt x="3931" y="4112"/>
                    <a:pt x="4227" y="4194"/>
                    <a:pt x="4452" y="4194"/>
                  </a:cubicBezTo>
                  <a:cubicBezTo>
                    <a:pt x="4660" y="4194"/>
                    <a:pt x="4809" y="4123"/>
                    <a:pt x="4877" y="3996"/>
                  </a:cubicBezTo>
                  <a:cubicBezTo>
                    <a:pt x="5015" y="3727"/>
                    <a:pt x="4753" y="3314"/>
                    <a:pt x="4100" y="2966"/>
                  </a:cubicBezTo>
                  <a:cubicBezTo>
                    <a:pt x="3857" y="2839"/>
                    <a:pt x="3596" y="2751"/>
                    <a:pt x="3324" y="2701"/>
                  </a:cubicBezTo>
                  <a:cubicBezTo>
                    <a:pt x="3614" y="2548"/>
                    <a:pt x="3872" y="2345"/>
                    <a:pt x="4089" y="2102"/>
                  </a:cubicBezTo>
                  <a:cubicBezTo>
                    <a:pt x="4576" y="1547"/>
                    <a:pt x="4670" y="1061"/>
                    <a:pt x="4441" y="865"/>
                  </a:cubicBezTo>
                  <a:cubicBezTo>
                    <a:pt x="4380" y="810"/>
                    <a:pt x="4300" y="783"/>
                    <a:pt x="4207" y="783"/>
                  </a:cubicBezTo>
                  <a:cubicBezTo>
                    <a:pt x="3961" y="783"/>
                    <a:pt x="3619" y="978"/>
                    <a:pt x="3266" y="1384"/>
                  </a:cubicBezTo>
                  <a:cubicBezTo>
                    <a:pt x="3055" y="1638"/>
                    <a:pt x="2885" y="1924"/>
                    <a:pt x="2772" y="2236"/>
                  </a:cubicBezTo>
                  <a:cubicBezTo>
                    <a:pt x="2743" y="1830"/>
                    <a:pt x="2649" y="1431"/>
                    <a:pt x="2493" y="1053"/>
                  </a:cubicBezTo>
                  <a:cubicBezTo>
                    <a:pt x="2198" y="362"/>
                    <a:pt x="1839" y="1"/>
                    <a:pt x="1569" y="1"/>
                  </a:cubicBezTo>
                  <a:close/>
                </a:path>
              </a:pathLst>
            </a:custGeom>
            <a:solidFill>
              <a:srgbClr val="FF9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Google Shape;853;p51">
              <a:extLst>
                <a:ext uri="{FF2B5EF4-FFF2-40B4-BE49-F238E27FC236}">
                  <a16:creationId xmlns:a16="http://schemas.microsoft.com/office/drawing/2014/main" xmlns="" id="{BC20A906-4EF0-44E5-ABC1-468E6A1A8981}"/>
                </a:ext>
              </a:extLst>
            </p:cNvPr>
            <p:cNvSpPr/>
            <p:nvPr/>
          </p:nvSpPr>
          <p:spPr>
            <a:xfrm flipH="1">
              <a:off x="8135253" y="4539778"/>
              <a:ext cx="171258" cy="92560"/>
            </a:xfrm>
            <a:custGeom>
              <a:avLst/>
              <a:gdLst/>
              <a:ahLst/>
              <a:cxnLst/>
              <a:rect l="l" t="t" r="r" b="b"/>
              <a:pathLst>
                <a:path w="1532" h="828" extrusionOk="0">
                  <a:moveTo>
                    <a:pt x="1" y="0"/>
                  </a:moveTo>
                  <a:cubicBezTo>
                    <a:pt x="106" y="105"/>
                    <a:pt x="222" y="200"/>
                    <a:pt x="345" y="283"/>
                  </a:cubicBezTo>
                  <a:cubicBezTo>
                    <a:pt x="585" y="446"/>
                    <a:pt x="839" y="584"/>
                    <a:pt x="1111" y="697"/>
                  </a:cubicBezTo>
                  <a:cubicBezTo>
                    <a:pt x="1245" y="751"/>
                    <a:pt x="1387" y="798"/>
                    <a:pt x="1532" y="827"/>
                  </a:cubicBezTo>
                  <a:cubicBezTo>
                    <a:pt x="1426" y="722"/>
                    <a:pt x="1314" y="628"/>
                    <a:pt x="1191" y="544"/>
                  </a:cubicBezTo>
                  <a:cubicBezTo>
                    <a:pt x="1071" y="465"/>
                    <a:pt x="948" y="388"/>
                    <a:pt x="821" y="319"/>
                  </a:cubicBezTo>
                  <a:cubicBezTo>
                    <a:pt x="690" y="250"/>
                    <a:pt x="559" y="189"/>
                    <a:pt x="425" y="134"/>
                  </a:cubicBezTo>
                  <a:cubicBezTo>
                    <a:pt x="287" y="76"/>
                    <a:pt x="146" y="33"/>
                    <a:pt x="1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Google Shape;854;p51">
              <a:extLst>
                <a:ext uri="{FF2B5EF4-FFF2-40B4-BE49-F238E27FC236}">
                  <a16:creationId xmlns:a16="http://schemas.microsoft.com/office/drawing/2014/main" xmlns="" id="{A517D563-7810-1F6F-5882-49F053F798CD}"/>
                </a:ext>
              </a:extLst>
            </p:cNvPr>
            <p:cNvSpPr/>
            <p:nvPr/>
          </p:nvSpPr>
          <p:spPr>
            <a:xfrm flipH="1">
              <a:off x="8310089" y="4549503"/>
              <a:ext cx="60142" cy="185008"/>
            </a:xfrm>
            <a:custGeom>
              <a:avLst/>
              <a:gdLst/>
              <a:ahLst/>
              <a:cxnLst/>
              <a:rect l="l" t="t" r="r" b="b"/>
              <a:pathLst>
                <a:path w="538" h="1655" extrusionOk="0">
                  <a:moveTo>
                    <a:pt x="538" y="0"/>
                  </a:moveTo>
                  <a:cubicBezTo>
                    <a:pt x="454" y="124"/>
                    <a:pt x="382" y="251"/>
                    <a:pt x="324" y="388"/>
                  </a:cubicBezTo>
                  <a:cubicBezTo>
                    <a:pt x="204" y="653"/>
                    <a:pt x="113" y="933"/>
                    <a:pt x="55" y="1216"/>
                  </a:cubicBezTo>
                  <a:cubicBezTo>
                    <a:pt x="23" y="1361"/>
                    <a:pt x="5" y="1510"/>
                    <a:pt x="1" y="1655"/>
                  </a:cubicBezTo>
                  <a:cubicBezTo>
                    <a:pt x="84" y="1535"/>
                    <a:pt x="157" y="1404"/>
                    <a:pt x="215" y="1270"/>
                  </a:cubicBezTo>
                  <a:cubicBezTo>
                    <a:pt x="277" y="1136"/>
                    <a:pt x="327" y="998"/>
                    <a:pt x="375" y="860"/>
                  </a:cubicBezTo>
                  <a:cubicBezTo>
                    <a:pt x="418" y="722"/>
                    <a:pt x="454" y="581"/>
                    <a:pt x="484" y="439"/>
                  </a:cubicBezTo>
                  <a:cubicBezTo>
                    <a:pt x="516" y="294"/>
                    <a:pt x="534" y="149"/>
                    <a:pt x="538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Google Shape;855;p51">
              <a:extLst>
                <a:ext uri="{FF2B5EF4-FFF2-40B4-BE49-F238E27FC236}">
                  <a16:creationId xmlns:a16="http://schemas.microsoft.com/office/drawing/2014/main" xmlns="" id="{39D3663E-DB49-CFA3-DA1C-110B94ED0936}"/>
                </a:ext>
              </a:extLst>
            </p:cNvPr>
            <p:cNvSpPr/>
            <p:nvPr/>
          </p:nvSpPr>
          <p:spPr>
            <a:xfrm flipH="1">
              <a:off x="8319814" y="4529493"/>
              <a:ext cx="194398" cy="25935"/>
            </a:xfrm>
            <a:custGeom>
              <a:avLst/>
              <a:gdLst/>
              <a:ahLst/>
              <a:cxnLst/>
              <a:rect l="l" t="t" r="r" b="b"/>
              <a:pathLst>
                <a:path w="1739" h="232" extrusionOk="0">
                  <a:moveTo>
                    <a:pt x="658" y="0"/>
                  </a:moveTo>
                  <a:cubicBezTo>
                    <a:pt x="585" y="0"/>
                    <a:pt x="513" y="3"/>
                    <a:pt x="440" y="9"/>
                  </a:cubicBezTo>
                  <a:cubicBezTo>
                    <a:pt x="295" y="12"/>
                    <a:pt x="146" y="34"/>
                    <a:pt x="1" y="67"/>
                  </a:cubicBezTo>
                  <a:cubicBezTo>
                    <a:pt x="142" y="117"/>
                    <a:pt x="284" y="154"/>
                    <a:pt x="433" y="179"/>
                  </a:cubicBezTo>
                  <a:cubicBezTo>
                    <a:pt x="574" y="201"/>
                    <a:pt x="719" y="219"/>
                    <a:pt x="864" y="226"/>
                  </a:cubicBezTo>
                  <a:cubicBezTo>
                    <a:pt x="937" y="230"/>
                    <a:pt x="1010" y="232"/>
                    <a:pt x="1082" y="232"/>
                  </a:cubicBezTo>
                  <a:cubicBezTo>
                    <a:pt x="1155" y="232"/>
                    <a:pt x="1227" y="230"/>
                    <a:pt x="1300" y="226"/>
                  </a:cubicBezTo>
                  <a:cubicBezTo>
                    <a:pt x="1449" y="219"/>
                    <a:pt x="1597" y="201"/>
                    <a:pt x="1739" y="165"/>
                  </a:cubicBezTo>
                  <a:cubicBezTo>
                    <a:pt x="1601" y="117"/>
                    <a:pt x="1456" y="78"/>
                    <a:pt x="1311" y="56"/>
                  </a:cubicBezTo>
                  <a:cubicBezTo>
                    <a:pt x="1166" y="30"/>
                    <a:pt x="1024" y="16"/>
                    <a:pt x="879" y="9"/>
                  </a:cubicBezTo>
                  <a:cubicBezTo>
                    <a:pt x="805" y="3"/>
                    <a:pt x="731" y="0"/>
                    <a:pt x="658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Google Shape;856;p51">
              <a:extLst>
                <a:ext uri="{FF2B5EF4-FFF2-40B4-BE49-F238E27FC236}">
                  <a16:creationId xmlns:a16="http://schemas.microsoft.com/office/drawing/2014/main" xmlns="" id="{2950E1B9-A8B2-F532-72FA-8B4BA5EA6AAF}"/>
                </a:ext>
              </a:extLst>
            </p:cNvPr>
            <p:cNvSpPr/>
            <p:nvPr/>
          </p:nvSpPr>
          <p:spPr>
            <a:xfrm flipH="1">
              <a:off x="8175385" y="4397808"/>
              <a:ext cx="131909" cy="143200"/>
            </a:xfrm>
            <a:custGeom>
              <a:avLst/>
              <a:gdLst/>
              <a:ahLst/>
              <a:cxnLst/>
              <a:rect l="l" t="t" r="r" b="b"/>
              <a:pathLst>
                <a:path w="1180" h="1281" extrusionOk="0">
                  <a:moveTo>
                    <a:pt x="1180" y="0"/>
                  </a:moveTo>
                  <a:lnTo>
                    <a:pt x="1180" y="0"/>
                  </a:lnTo>
                  <a:cubicBezTo>
                    <a:pt x="1049" y="76"/>
                    <a:pt x="929" y="163"/>
                    <a:pt x="820" y="261"/>
                  </a:cubicBezTo>
                  <a:cubicBezTo>
                    <a:pt x="711" y="359"/>
                    <a:pt x="606" y="461"/>
                    <a:pt x="508" y="566"/>
                  </a:cubicBezTo>
                  <a:cubicBezTo>
                    <a:pt x="410" y="675"/>
                    <a:pt x="316" y="788"/>
                    <a:pt x="233" y="904"/>
                  </a:cubicBezTo>
                  <a:cubicBezTo>
                    <a:pt x="142" y="1023"/>
                    <a:pt x="66" y="1147"/>
                    <a:pt x="0" y="1281"/>
                  </a:cubicBezTo>
                  <a:cubicBezTo>
                    <a:pt x="127" y="1205"/>
                    <a:pt x="247" y="1118"/>
                    <a:pt x="356" y="1016"/>
                  </a:cubicBezTo>
                  <a:cubicBezTo>
                    <a:pt x="574" y="827"/>
                    <a:pt x="773" y="613"/>
                    <a:pt x="947" y="378"/>
                  </a:cubicBezTo>
                  <a:cubicBezTo>
                    <a:pt x="1034" y="258"/>
                    <a:pt x="1111" y="134"/>
                    <a:pt x="1180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Google Shape;857;p51">
              <a:extLst>
                <a:ext uri="{FF2B5EF4-FFF2-40B4-BE49-F238E27FC236}">
                  <a16:creationId xmlns:a16="http://schemas.microsoft.com/office/drawing/2014/main" xmlns="" id="{6FC0F23D-9D1F-4030-9DE3-6E3050FF640D}"/>
                </a:ext>
              </a:extLst>
            </p:cNvPr>
            <p:cNvSpPr/>
            <p:nvPr/>
          </p:nvSpPr>
          <p:spPr>
            <a:xfrm flipH="1">
              <a:off x="8318137" y="4331630"/>
              <a:ext cx="91778" cy="196411"/>
            </a:xfrm>
            <a:custGeom>
              <a:avLst/>
              <a:gdLst/>
              <a:ahLst/>
              <a:cxnLst/>
              <a:rect l="l" t="t" r="r" b="b"/>
              <a:pathLst>
                <a:path w="821" h="1757" extrusionOk="0">
                  <a:moveTo>
                    <a:pt x="0" y="1"/>
                  </a:moveTo>
                  <a:lnTo>
                    <a:pt x="0" y="1"/>
                  </a:lnTo>
                  <a:cubicBezTo>
                    <a:pt x="29" y="160"/>
                    <a:pt x="69" y="320"/>
                    <a:pt x="127" y="476"/>
                  </a:cubicBezTo>
                  <a:cubicBezTo>
                    <a:pt x="182" y="628"/>
                    <a:pt x="243" y="777"/>
                    <a:pt x="309" y="922"/>
                  </a:cubicBezTo>
                  <a:cubicBezTo>
                    <a:pt x="378" y="1071"/>
                    <a:pt x="454" y="1213"/>
                    <a:pt x="537" y="1354"/>
                  </a:cubicBezTo>
                  <a:cubicBezTo>
                    <a:pt x="621" y="1496"/>
                    <a:pt x="715" y="1630"/>
                    <a:pt x="820" y="1757"/>
                  </a:cubicBezTo>
                  <a:cubicBezTo>
                    <a:pt x="788" y="1594"/>
                    <a:pt x="744" y="1434"/>
                    <a:pt x="690" y="1282"/>
                  </a:cubicBezTo>
                  <a:cubicBezTo>
                    <a:pt x="639" y="1129"/>
                    <a:pt x="577" y="980"/>
                    <a:pt x="508" y="832"/>
                  </a:cubicBezTo>
                  <a:cubicBezTo>
                    <a:pt x="439" y="687"/>
                    <a:pt x="363" y="541"/>
                    <a:pt x="280" y="404"/>
                  </a:cubicBezTo>
                  <a:cubicBezTo>
                    <a:pt x="200" y="262"/>
                    <a:pt x="106" y="128"/>
                    <a:pt x="0" y="1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Google Shape;858;p51">
              <a:extLst>
                <a:ext uri="{FF2B5EF4-FFF2-40B4-BE49-F238E27FC236}">
                  <a16:creationId xmlns:a16="http://schemas.microsoft.com/office/drawing/2014/main" xmlns="" id="{BDBB50F8-2F26-938C-F002-9937AA6CB197}"/>
                </a:ext>
              </a:extLst>
            </p:cNvPr>
            <p:cNvSpPr/>
            <p:nvPr/>
          </p:nvSpPr>
          <p:spPr>
            <a:xfrm flipH="1">
              <a:off x="8276776" y="4513731"/>
              <a:ext cx="74339" cy="57459"/>
            </a:xfrm>
            <a:custGeom>
              <a:avLst/>
              <a:gdLst/>
              <a:ahLst/>
              <a:cxnLst/>
              <a:rect l="l" t="t" r="r" b="b"/>
              <a:pathLst>
                <a:path w="665" h="514" extrusionOk="0">
                  <a:moveTo>
                    <a:pt x="395" y="0"/>
                  </a:moveTo>
                  <a:cubicBezTo>
                    <a:pt x="389" y="0"/>
                    <a:pt x="384" y="0"/>
                    <a:pt x="378" y="1"/>
                  </a:cubicBezTo>
                  <a:cubicBezTo>
                    <a:pt x="327" y="1"/>
                    <a:pt x="280" y="12"/>
                    <a:pt x="233" y="30"/>
                  </a:cubicBezTo>
                  <a:cubicBezTo>
                    <a:pt x="80" y="99"/>
                    <a:pt x="0" y="251"/>
                    <a:pt x="51" y="378"/>
                  </a:cubicBezTo>
                  <a:cubicBezTo>
                    <a:pt x="92" y="460"/>
                    <a:pt x="178" y="513"/>
                    <a:pt x="270" y="513"/>
                  </a:cubicBezTo>
                  <a:cubicBezTo>
                    <a:pt x="275" y="513"/>
                    <a:pt x="281" y="513"/>
                    <a:pt x="287" y="512"/>
                  </a:cubicBezTo>
                  <a:lnTo>
                    <a:pt x="283" y="512"/>
                  </a:lnTo>
                  <a:cubicBezTo>
                    <a:pt x="334" y="512"/>
                    <a:pt x="381" y="502"/>
                    <a:pt x="429" y="483"/>
                  </a:cubicBezTo>
                  <a:cubicBezTo>
                    <a:pt x="581" y="418"/>
                    <a:pt x="664" y="262"/>
                    <a:pt x="610" y="139"/>
                  </a:cubicBezTo>
                  <a:cubicBezTo>
                    <a:pt x="569" y="53"/>
                    <a:pt x="486" y="0"/>
                    <a:pt x="395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Google Shape;859;p51">
              <a:extLst>
                <a:ext uri="{FF2B5EF4-FFF2-40B4-BE49-F238E27FC236}">
                  <a16:creationId xmlns:a16="http://schemas.microsoft.com/office/drawing/2014/main" xmlns="" id="{98AAF9AD-D0F3-1F77-9334-26689844F6C1}"/>
                </a:ext>
              </a:extLst>
            </p:cNvPr>
            <p:cNvSpPr/>
            <p:nvPr/>
          </p:nvSpPr>
          <p:spPr>
            <a:xfrm flipH="1">
              <a:off x="8271075" y="4508925"/>
              <a:ext cx="82052" cy="67072"/>
            </a:xfrm>
            <a:custGeom>
              <a:avLst/>
              <a:gdLst/>
              <a:ahLst/>
              <a:cxnLst/>
              <a:rect l="l" t="t" r="r" b="b"/>
              <a:pathLst>
                <a:path w="734" h="600" extrusionOk="0">
                  <a:moveTo>
                    <a:pt x="417" y="87"/>
                  </a:moveTo>
                  <a:cubicBezTo>
                    <a:pt x="490" y="87"/>
                    <a:pt x="558" y="129"/>
                    <a:pt x="592" y="196"/>
                  </a:cubicBezTo>
                  <a:cubicBezTo>
                    <a:pt x="635" y="298"/>
                    <a:pt x="563" y="428"/>
                    <a:pt x="432" y="487"/>
                  </a:cubicBezTo>
                  <a:cubicBezTo>
                    <a:pt x="389" y="501"/>
                    <a:pt x="349" y="512"/>
                    <a:pt x="305" y="512"/>
                  </a:cubicBezTo>
                  <a:cubicBezTo>
                    <a:pt x="299" y="512"/>
                    <a:pt x="293" y="513"/>
                    <a:pt x="287" y="513"/>
                  </a:cubicBezTo>
                  <a:cubicBezTo>
                    <a:pt x="211" y="513"/>
                    <a:pt x="143" y="470"/>
                    <a:pt x="109" y="403"/>
                  </a:cubicBezTo>
                  <a:cubicBezTo>
                    <a:pt x="66" y="301"/>
                    <a:pt x="138" y="171"/>
                    <a:pt x="272" y="113"/>
                  </a:cubicBezTo>
                  <a:cubicBezTo>
                    <a:pt x="312" y="98"/>
                    <a:pt x="352" y="87"/>
                    <a:pt x="399" y="87"/>
                  </a:cubicBezTo>
                  <a:cubicBezTo>
                    <a:pt x="405" y="87"/>
                    <a:pt x="411" y="87"/>
                    <a:pt x="417" y="87"/>
                  </a:cubicBezTo>
                  <a:close/>
                  <a:moveTo>
                    <a:pt x="406" y="0"/>
                  </a:moveTo>
                  <a:cubicBezTo>
                    <a:pt x="402" y="0"/>
                    <a:pt x="399" y="0"/>
                    <a:pt x="396" y="0"/>
                  </a:cubicBezTo>
                  <a:lnTo>
                    <a:pt x="399" y="0"/>
                  </a:lnTo>
                  <a:cubicBezTo>
                    <a:pt x="341" y="0"/>
                    <a:pt x="287" y="11"/>
                    <a:pt x="236" y="33"/>
                  </a:cubicBezTo>
                  <a:cubicBezTo>
                    <a:pt x="156" y="66"/>
                    <a:pt x="91" y="124"/>
                    <a:pt x="48" y="200"/>
                  </a:cubicBezTo>
                  <a:cubicBezTo>
                    <a:pt x="8" y="272"/>
                    <a:pt x="0" y="360"/>
                    <a:pt x="29" y="436"/>
                  </a:cubicBezTo>
                  <a:cubicBezTo>
                    <a:pt x="78" y="536"/>
                    <a:pt x="178" y="600"/>
                    <a:pt x="284" y="600"/>
                  </a:cubicBezTo>
                  <a:cubicBezTo>
                    <a:pt x="290" y="600"/>
                    <a:pt x="296" y="599"/>
                    <a:pt x="301" y="599"/>
                  </a:cubicBezTo>
                  <a:cubicBezTo>
                    <a:pt x="356" y="599"/>
                    <a:pt x="414" y="588"/>
                    <a:pt x="461" y="566"/>
                  </a:cubicBezTo>
                  <a:cubicBezTo>
                    <a:pt x="639" y="490"/>
                    <a:pt x="733" y="309"/>
                    <a:pt x="668" y="164"/>
                  </a:cubicBezTo>
                  <a:cubicBezTo>
                    <a:pt x="622" y="61"/>
                    <a:pt x="518" y="0"/>
                    <a:pt x="406" y="0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Google Shape;860;p51">
              <a:extLst>
                <a:ext uri="{FF2B5EF4-FFF2-40B4-BE49-F238E27FC236}">
                  <a16:creationId xmlns:a16="http://schemas.microsoft.com/office/drawing/2014/main" xmlns="" id="{3B095E4B-A1CD-0695-4C85-D64D4E73C33B}"/>
                </a:ext>
              </a:extLst>
            </p:cNvPr>
            <p:cNvSpPr/>
            <p:nvPr/>
          </p:nvSpPr>
          <p:spPr>
            <a:xfrm flipH="1">
              <a:off x="7811852" y="4703210"/>
              <a:ext cx="199652" cy="103515"/>
            </a:xfrm>
            <a:custGeom>
              <a:avLst/>
              <a:gdLst/>
              <a:ahLst/>
              <a:cxnLst/>
              <a:rect l="l" t="t" r="r" b="b"/>
              <a:pathLst>
                <a:path w="1786" h="926" extrusionOk="0">
                  <a:moveTo>
                    <a:pt x="1427" y="1"/>
                  </a:moveTo>
                  <a:cubicBezTo>
                    <a:pt x="1003" y="1"/>
                    <a:pt x="1" y="859"/>
                    <a:pt x="32" y="918"/>
                  </a:cubicBezTo>
                  <a:cubicBezTo>
                    <a:pt x="35" y="923"/>
                    <a:pt x="44" y="925"/>
                    <a:pt x="60" y="925"/>
                  </a:cubicBezTo>
                  <a:cubicBezTo>
                    <a:pt x="287" y="925"/>
                    <a:pt x="1785" y="454"/>
                    <a:pt x="1585" y="84"/>
                  </a:cubicBezTo>
                  <a:cubicBezTo>
                    <a:pt x="1554" y="26"/>
                    <a:pt x="1499" y="1"/>
                    <a:pt x="1427" y="1"/>
                  </a:cubicBezTo>
                  <a:close/>
                </a:path>
              </a:pathLst>
            </a:custGeom>
            <a:solidFill>
              <a:srgbClr val="B0B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Google Shape;861;p51">
              <a:extLst>
                <a:ext uri="{FF2B5EF4-FFF2-40B4-BE49-F238E27FC236}">
                  <a16:creationId xmlns:a16="http://schemas.microsoft.com/office/drawing/2014/main" xmlns="" id="{4CE4E634-5256-B733-8B22-C6411C6BE2EC}"/>
                </a:ext>
              </a:extLst>
            </p:cNvPr>
            <p:cNvSpPr/>
            <p:nvPr/>
          </p:nvSpPr>
          <p:spPr>
            <a:xfrm flipH="1">
              <a:off x="7881719" y="4735181"/>
              <a:ext cx="163545" cy="92336"/>
            </a:xfrm>
            <a:custGeom>
              <a:avLst/>
              <a:gdLst/>
              <a:ahLst/>
              <a:cxnLst/>
              <a:rect l="l" t="t" r="r" b="b"/>
              <a:pathLst>
                <a:path w="1463" h="826" extrusionOk="0">
                  <a:moveTo>
                    <a:pt x="1449" y="0"/>
                  </a:moveTo>
                  <a:cubicBezTo>
                    <a:pt x="1418" y="0"/>
                    <a:pt x="1098" y="166"/>
                    <a:pt x="715" y="385"/>
                  </a:cubicBezTo>
                  <a:cubicBezTo>
                    <a:pt x="316" y="610"/>
                    <a:pt x="0" y="806"/>
                    <a:pt x="7" y="825"/>
                  </a:cubicBezTo>
                  <a:cubicBezTo>
                    <a:pt x="8" y="825"/>
                    <a:pt x="9" y="825"/>
                    <a:pt x="10" y="825"/>
                  </a:cubicBezTo>
                  <a:cubicBezTo>
                    <a:pt x="45" y="825"/>
                    <a:pt x="364" y="659"/>
                    <a:pt x="748" y="440"/>
                  </a:cubicBezTo>
                  <a:cubicBezTo>
                    <a:pt x="1147" y="215"/>
                    <a:pt x="1462" y="19"/>
                    <a:pt x="1451" y="1"/>
                  </a:cubicBezTo>
                  <a:cubicBezTo>
                    <a:pt x="1451" y="0"/>
                    <a:pt x="1450" y="0"/>
                    <a:pt x="144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Google Shape;862;p51">
              <a:extLst>
                <a:ext uri="{FF2B5EF4-FFF2-40B4-BE49-F238E27FC236}">
                  <a16:creationId xmlns:a16="http://schemas.microsoft.com/office/drawing/2014/main" xmlns="" id="{D2FF679E-9865-2C2A-5CE5-A607772343D3}"/>
                </a:ext>
              </a:extLst>
            </p:cNvPr>
            <p:cNvSpPr/>
            <p:nvPr/>
          </p:nvSpPr>
          <p:spPr>
            <a:xfrm flipH="1">
              <a:off x="7937389" y="4428997"/>
              <a:ext cx="98708" cy="193616"/>
            </a:xfrm>
            <a:custGeom>
              <a:avLst/>
              <a:gdLst/>
              <a:ahLst/>
              <a:cxnLst/>
              <a:rect l="l" t="t" r="r" b="b"/>
              <a:pathLst>
                <a:path w="883" h="1732" extrusionOk="0">
                  <a:moveTo>
                    <a:pt x="472" y="1"/>
                  </a:moveTo>
                  <a:cubicBezTo>
                    <a:pt x="462" y="1"/>
                    <a:pt x="452" y="2"/>
                    <a:pt x="441" y="4"/>
                  </a:cubicBezTo>
                  <a:cubicBezTo>
                    <a:pt x="0" y="94"/>
                    <a:pt x="712" y="1731"/>
                    <a:pt x="795" y="1731"/>
                  </a:cubicBezTo>
                  <a:cubicBezTo>
                    <a:pt x="795" y="1731"/>
                    <a:pt x="796" y="1731"/>
                    <a:pt x="796" y="1731"/>
                  </a:cubicBezTo>
                  <a:cubicBezTo>
                    <a:pt x="871" y="1717"/>
                    <a:pt x="883" y="1"/>
                    <a:pt x="472" y="1"/>
                  </a:cubicBezTo>
                  <a:close/>
                </a:path>
              </a:pathLst>
            </a:custGeom>
            <a:solidFill>
              <a:srgbClr val="B0B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Google Shape;863;p51">
              <a:extLst>
                <a:ext uri="{FF2B5EF4-FFF2-40B4-BE49-F238E27FC236}">
                  <a16:creationId xmlns:a16="http://schemas.microsoft.com/office/drawing/2014/main" xmlns="" id="{609C2443-71B1-FE60-7AA2-8345C3DE7D7D}"/>
                </a:ext>
              </a:extLst>
            </p:cNvPr>
            <p:cNvSpPr/>
            <p:nvPr/>
          </p:nvSpPr>
          <p:spPr>
            <a:xfrm flipH="1">
              <a:off x="7937724" y="4481313"/>
              <a:ext cx="37449" cy="182996"/>
            </a:xfrm>
            <a:custGeom>
              <a:avLst/>
              <a:gdLst/>
              <a:ahLst/>
              <a:cxnLst/>
              <a:rect l="l" t="t" r="r" b="b"/>
              <a:pathLst>
                <a:path w="335" h="1637" extrusionOk="0"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" y="4"/>
                    <a:pt x="52" y="374"/>
                    <a:pt x="135" y="824"/>
                  </a:cubicBezTo>
                  <a:cubicBezTo>
                    <a:pt x="215" y="1276"/>
                    <a:pt x="298" y="1637"/>
                    <a:pt x="316" y="1637"/>
                  </a:cubicBezTo>
                  <a:cubicBezTo>
                    <a:pt x="316" y="1637"/>
                    <a:pt x="316" y="1637"/>
                    <a:pt x="317" y="1637"/>
                  </a:cubicBezTo>
                  <a:cubicBezTo>
                    <a:pt x="335" y="1633"/>
                    <a:pt x="280" y="1267"/>
                    <a:pt x="200" y="813"/>
                  </a:cubicBezTo>
                  <a:cubicBezTo>
                    <a:pt x="117" y="366"/>
                    <a:pt x="38" y="1"/>
                    <a:pt x="1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Google Shape;864;p51">
              <a:extLst>
                <a:ext uri="{FF2B5EF4-FFF2-40B4-BE49-F238E27FC236}">
                  <a16:creationId xmlns:a16="http://schemas.microsoft.com/office/drawing/2014/main" xmlns="" id="{8F5F4A41-D131-F8F4-1B02-8E2D0FC2F13C}"/>
                </a:ext>
              </a:extLst>
            </p:cNvPr>
            <p:cNvSpPr/>
            <p:nvPr/>
          </p:nvSpPr>
          <p:spPr>
            <a:xfrm flipH="1">
              <a:off x="7751486" y="4296753"/>
              <a:ext cx="383431" cy="903802"/>
            </a:xfrm>
            <a:custGeom>
              <a:avLst/>
              <a:gdLst/>
              <a:ahLst/>
              <a:cxnLst/>
              <a:rect l="l" t="t" r="r" b="b"/>
              <a:pathLst>
                <a:path w="3430" h="8085" extrusionOk="0">
                  <a:moveTo>
                    <a:pt x="3302" y="1"/>
                  </a:moveTo>
                  <a:cubicBezTo>
                    <a:pt x="2881" y="603"/>
                    <a:pt x="2497" y="1220"/>
                    <a:pt x="2137" y="1858"/>
                  </a:cubicBezTo>
                  <a:cubicBezTo>
                    <a:pt x="1778" y="2493"/>
                    <a:pt x="1437" y="3139"/>
                    <a:pt x="1140" y="3810"/>
                  </a:cubicBezTo>
                  <a:cubicBezTo>
                    <a:pt x="842" y="4482"/>
                    <a:pt x="566" y="5167"/>
                    <a:pt x="367" y="5879"/>
                  </a:cubicBezTo>
                  <a:cubicBezTo>
                    <a:pt x="171" y="6590"/>
                    <a:pt x="26" y="7326"/>
                    <a:pt x="0" y="8084"/>
                  </a:cubicBezTo>
                  <a:lnTo>
                    <a:pt x="519" y="8084"/>
                  </a:lnTo>
                  <a:cubicBezTo>
                    <a:pt x="516" y="7388"/>
                    <a:pt x="617" y="6684"/>
                    <a:pt x="784" y="5987"/>
                  </a:cubicBezTo>
                  <a:cubicBezTo>
                    <a:pt x="951" y="5294"/>
                    <a:pt x="1183" y="4612"/>
                    <a:pt x="1448" y="3941"/>
                  </a:cubicBezTo>
                  <a:cubicBezTo>
                    <a:pt x="1713" y="3273"/>
                    <a:pt x="2021" y="2617"/>
                    <a:pt x="2351" y="1975"/>
                  </a:cubicBezTo>
                  <a:cubicBezTo>
                    <a:pt x="2685" y="1332"/>
                    <a:pt x="3041" y="697"/>
                    <a:pt x="3429" y="91"/>
                  </a:cubicBezTo>
                  <a:lnTo>
                    <a:pt x="3302" y="1"/>
                  </a:lnTo>
                  <a:close/>
                </a:path>
              </a:pathLst>
            </a:custGeom>
            <a:solidFill>
              <a:srgbClr val="769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Google Shape;865;p51">
              <a:extLst>
                <a:ext uri="{FF2B5EF4-FFF2-40B4-BE49-F238E27FC236}">
                  <a16:creationId xmlns:a16="http://schemas.microsoft.com/office/drawing/2014/main" xmlns="" id="{F64B29B1-B4F4-D34E-EE3C-759922AA41C3}"/>
                </a:ext>
              </a:extLst>
            </p:cNvPr>
            <p:cNvSpPr/>
            <p:nvPr/>
          </p:nvSpPr>
          <p:spPr>
            <a:xfrm flipH="1">
              <a:off x="7496052" y="4001300"/>
              <a:ext cx="476997" cy="499467"/>
            </a:xfrm>
            <a:custGeom>
              <a:avLst/>
              <a:gdLst/>
              <a:ahLst/>
              <a:cxnLst/>
              <a:rect l="l" t="t" r="r" b="b"/>
              <a:pathLst>
                <a:path w="4267" h="4468" extrusionOk="0">
                  <a:moveTo>
                    <a:pt x="2962" y="0"/>
                  </a:moveTo>
                  <a:cubicBezTo>
                    <a:pt x="2733" y="0"/>
                    <a:pt x="2425" y="303"/>
                    <a:pt x="2166" y="884"/>
                  </a:cubicBezTo>
                  <a:cubicBezTo>
                    <a:pt x="2028" y="1203"/>
                    <a:pt x="1945" y="1544"/>
                    <a:pt x="1912" y="1893"/>
                  </a:cubicBezTo>
                  <a:cubicBezTo>
                    <a:pt x="1821" y="1624"/>
                    <a:pt x="1680" y="1378"/>
                    <a:pt x="1502" y="1160"/>
                  </a:cubicBezTo>
                  <a:cubicBezTo>
                    <a:pt x="1204" y="806"/>
                    <a:pt x="914" y="636"/>
                    <a:pt x="703" y="636"/>
                  </a:cubicBezTo>
                  <a:cubicBezTo>
                    <a:pt x="626" y="636"/>
                    <a:pt x="560" y="658"/>
                    <a:pt x="508" y="703"/>
                  </a:cubicBezTo>
                  <a:cubicBezTo>
                    <a:pt x="312" y="870"/>
                    <a:pt x="388" y="1280"/>
                    <a:pt x="795" y="1762"/>
                  </a:cubicBezTo>
                  <a:cubicBezTo>
                    <a:pt x="980" y="1976"/>
                    <a:pt x="1201" y="2154"/>
                    <a:pt x="1451" y="2292"/>
                  </a:cubicBezTo>
                  <a:cubicBezTo>
                    <a:pt x="1223" y="2328"/>
                    <a:pt x="998" y="2401"/>
                    <a:pt x="791" y="2506"/>
                  </a:cubicBezTo>
                  <a:cubicBezTo>
                    <a:pt x="229" y="2793"/>
                    <a:pt x="0" y="3144"/>
                    <a:pt x="116" y="3373"/>
                  </a:cubicBezTo>
                  <a:cubicBezTo>
                    <a:pt x="173" y="3485"/>
                    <a:pt x="303" y="3548"/>
                    <a:pt x="487" y="3548"/>
                  </a:cubicBezTo>
                  <a:cubicBezTo>
                    <a:pt x="677" y="3548"/>
                    <a:pt x="926" y="3481"/>
                    <a:pt x="1212" y="3333"/>
                  </a:cubicBezTo>
                  <a:cubicBezTo>
                    <a:pt x="1422" y="3224"/>
                    <a:pt x="1611" y="3083"/>
                    <a:pt x="1781" y="2912"/>
                  </a:cubicBezTo>
                  <a:lnTo>
                    <a:pt x="1781" y="2912"/>
                  </a:lnTo>
                  <a:cubicBezTo>
                    <a:pt x="1767" y="3152"/>
                    <a:pt x="1789" y="3388"/>
                    <a:pt x="1847" y="3620"/>
                  </a:cubicBezTo>
                  <a:cubicBezTo>
                    <a:pt x="1995" y="4172"/>
                    <a:pt x="2246" y="4468"/>
                    <a:pt x="2479" y="4468"/>
                  </a:cubicBezTo>
                  <a:cubicBezTo>
                    <a:pt x="2503" y="4468"/>
                    <a:pt x="2527" y="4464"/>
                    <a:pt x="2551" y="4458"/>
                  </a:cubicBezTo>
                  <a:cubicBezTo>
                    <a:pt x="2801" y="4393"/>
                    <a:pt x="2906" y="3986"/>
                    <a:pt x="2747" y="3377"/>
                  </a:cubicBezTo>
                  <a:cubicBezTo>
                    <a:pt x="2685" y="3152"/>
                    <a:pt x="2587" y="2938"/>
                    <a:pt x="2464" y="2738"/>
                  </a:cubicBezTo>
                  <a:lnTo>
                    <a:pt x="2464" y="2738"/>
                  </a:lnTo>
                  <a:cubicBezTo>
                    <a:pt x="2715" y="2825"/>
                    <a:pt x="2979" y="2869"/>
                    <a:pt x="3248" y="2869"/>
                  </a:cubicBezTo>
                  <a:cubicBezTo>
                    <a:pt x="3258" y="2869"/>
                    <a:pt x="3269" y="2869"/>
                    <a:pt x="3280" y="2869"/>
                  </a:cubicBezTo>
                  <a:cubicBezTo>
                    <a:pt x="3911" y="2854"/>
                    <a:pt x="4267" y="2633"/>
                    <a:pt x="4260" y="2375"/>
                  </a:cubicBezTo>
                  <a:cubicBezTo>
                    <a:pt x="4253" y="2129"/>
                    <a:pt x="3917" y="1939"/>
                    <a:pt x="3335" y="1939"/>
                  </a:cubicBezTo>
                  <a:cubicBezTo>
                    <a:pt x="3308" y="1939"/>
                    <a:pt x="3282" y="1939"/>
                    <a:pt x="3255" y="1940"/>
                  </a:cubicBezTo>
                  <a:cubicBezTo>
                    <a:pt x="2972" y="1954"/>
                    <a:pt x="2696" y="2016"/>
                    <a:pt x="2435" y="2125"/>
                  </a:cubicBezTo>
                  <a:cubicBezTo>
                    <a:pt x="2674" y="1871"/>
                    <a:pt x="2870" y="1581"/>
                    <a:pt x="3015" y="1265"/>
                  </a:cubicBezTo>
                  <a:cubicBezTo>
                    <a:pt x="3313" y="594"/>
                    <a:pt x="3294" y="126"/>
                    <a:pt x="3059" y="21"/>
                  </a:cubicBezTo>
                  <a:cubicBezTo>
                    <a:pt x="3028" y="7"/>
                    <a:pt x="2996" y="0"/>
                    <a:pt x="2962" y="0"/>
                  </a:cubicBezTo>
                  <a:close/>
                </a:path>
              </a:pathLst>
            </a:custGeom>
            <a:solidFill>
              <a:srgbClr val="FF9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Google Shape;866;p51">
              <a:extLst>
                <a:ext uri="{FF2B5EF4-FFF2-40B4-BE49-F238E27FC236}">
                  <a16:creationId xmlns:a16="http://schemas.microsoft.com/office/drawing/2014/main" xmlns="" id="{FFC609F7-B622-46E6-6210-11F6E36304FF}"/>
                </a:ext>
              </a:extLst>
            </p:cNvPr>
            <p:cNvSpPr/>
            <p:nvPr/>
          </p:nvSpPr>
          <p:spPr>
            <a:xfrm flipH="1">
              <a:off x="7703641" y="4277302"/>
              <a:ext cx="42367" cy="160750"/>
            </a:xfrm>
            <a:custGeom>
              <a:avLst/>
              <a:gdLst/>
              <a:ahLst/>
              <a:cxnLst/>
              <a:rect l="l" t="t" r="r" b="b"/>
              <a:pathLst>
                <a:path w="379" h="1438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28"/>
                    <a:pt x="8" y="255"/>
                    <a:pt x="26" y="378"/>
                  </a:cubicBezTo>
                  <a:cubicBezTo>
                    <a:pt x="44" y="501"/>
                    <a:pt x="70" y="625"/>
                    <a:pt x="99" y="741"/>
                  </a:cubicBezTo>
                  <a:cubicBezTo>
                    <a:pt x="131" y="864"/>
                    <a:pt x="168" y="980"/>
                    <a:pt x="211" y="1096"/>
                  </a:cubicBezTo>
                  <a:cubicBezTo>
                    <a:pt x="255" y="1216"/>
                    <a:pt x="309" y="1329"/>
                    <a:pt x="375" y="1437"/>
                  </a:cubicBezTo>
                  <a:cubicBezTo>
                    <a:pt x="378" y="1310"/>
                    <a:pt x="371" y="1187"/>
                    <a:pt x="353" y="1060"/>
                  </a:cubicBezTo>
                  <a:cubicBezTo>
                    <a:pt x="316" y="817"/>
                    <a:pt x="255" y="574"/>
                    <a:pt x="168" y="342"/>
                  </a:cubicBezTo>
                  <a:cubicBezTo>
                    <a:pt x="124" y="226"/>
                    <a:pt x="70" y="109"/>
                    <a:pt x="4" y="1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Google Shape;867;p51">
              <a:extLst>
                <a:ext uri="{FF2B5EF4-FFF2-40B4-BE49-F238E27FC236}">
                  <a16:creationId xmlns:a16="http://schemas.microsoft.com/office/drawing/2014/main" xmlns="" id="{7F91C2E1-D914-A972-F143-CDD77367DE23}"/>
                </a:ext>
              </a:extLst>
            </p:cNvPr>
            <p:cNvSpPr/>
            <p:nvPr/>
          </p:nvSpPr>
          <p:spPr>
            <a:xfrm flipH="1">
              <a:off x="7753610" y="4280544"/>
              <a:ext cx="150578" cy="69532"/>
            </a:xfrm>
            <a:custGeom>
              <a:avLst/>
              <a:gdLst/>
              <a:ahLst/>
              <a:cxnLst/>
              <a:rect l="l" t="t" r="r" b="b"/>
              <a:pathLst>
                <a:path w="1347" h="622" extrusionOk="0">
                  <a:moveTo>
                    <a:pt x="1347" y="1"/>
                  </a:moveTo>
                  <a:lnTo>
                    <a:pt x="1347" y="1"/>
                  </a:lnTo>
                  <a:cubicBezTo>
                    <a:pt x="1224" y="19"/>
                    <a:pt x="1100" y="51"/>
                    <a:pt x="980" y="91"/>
                  </a:cubicBezTo>
                  <a:cubicBezTo>
                    <a:pt x="745" y="171"/>
                    <a:pt x="520" y="273"/>
                    <a:pt x="306" y="400"/>
                  </a:cubicBezTo>
                  <a:cubicBezTo>
                    <a:pt x="197" y="465"/>
                    <a:pt x="95" y="538"/>
                    <a:pt x="1" y="621"/>
                  </a:cubicBezTo>
                  <a:cubicBezTo>
                    <a:pt x="124" y="603"/>
                    <a:pt x="248" y="574"/>
                    <a:pt x="367" y="530"/>
                  </a:cubicBezTo>
                  <a:cubicBezTo>
                    <a:pt x="483" y="494"/>
                    <a:pt x="599" y="447"/>
                    <a:pt x="712" y="396"/>
                  </a:cubicBezTo>
                  <a:cubicBezTo>
                    <a:pt x="824" y="345"/>
                    <a:pt x="933" y="287"/>
                    <a:pt x="1042" y="222"/>
                  </a:cubicBezTo>
                  <a:cubicBezTo>
                    <a:pt x="1151" y="157"/>
                    <a:pt x="1253" y="84"/>
                    <a:pt x="1347" y="1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Google Shape;868;p51">
              <a:extLst>
                <a:ext uri="{FF2B5EF4-FFF2-40B4-BE49-F238E27FC236}">
                  <a16:creationId xmlns:a16="http://schemas.microsoft.com/office/drawing/2014/main" xmlns="" id="{0BF4886C-F045-1725-6C03-6A2E6F9D0EE8}"/>
                </a:ext>
              </a:extLst>
            </p:cNvPr>
            <p:cNvSpPr/>
            <p:nvPr/>
          </p:nvSpPr>
          <p:spPr>
            <a:xfrm flipH="1">
              <a:off x="7758082" y="4145952"/>
              <a:ext cx="105863" cy="127773"/>
            </a:xfrm>
            <a:custGeom>
              <a:avLst/>
              <a:gdLst/>
              <a:ahLst/>
              <a:cxnLst/>
              <a:rect l="l" t="t" r="r" b="b"/>
              <a:pathLst>
                <a:path w="947" h="1143" extrusionOk="0">
                  <a:moveTo>
                    <a:pt x="0" y="0"/>
                  </a:moveTo>
                  <a:lnTo>
                    <a:pt x="0" y="0"/>
                  </a:lnTo>
                  <a:cubicBezTo>
                    <a:pt x="51" y="116"/>
                    <a:pt x="109" y="225"/>
                    <a:pt x="181" y="330"/>
                  </a:cubicBezTo>
                  <a:cubicBezTo>
                    <a:pt x="319" y="537"/>
                    <a:pt x="475" y="729"/>
                    <a:pt x="653" y="904"/>
                  </a:cubicBezTo>
                  <a:cubicBezTo>
                    <a:pt x="744" y="994"/>
                    <a:pt x="842" y="1074"/>
                    <a:pt x="947" y="1143"/>
                  </a:cubicBezTo>
                  <a:cubicBezTo>
                    <a:pt x="896" y="1027"/>
                    <a:pt x="835" y="914"/>
                    <a:pt x="762" y="809"/>
                  </a:cubicBezTo>
                  <a:cubicBezTo>
                    <a:pt x="697" y="708"/>
                    <a:pt x="620" y="606"/>
                    <a:pt x="544" y="512"/>
                  </a:cubicBezTo>
                  <a:cubicBezTo>
                    <a:pt x="464" y="417"/>
                    <a:pt x="381" y="327"/>
                    <a:pt x="294" y="240"/>
                  </a:cubicBezTo>
                  <a:cubicBezTo>
                    <a:pt x="203" y="149"/>
                    <a:pt x="105" y="69"/>
                    <a:pt x="0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Google Shape;869;p51">
              <a:extLst>
                <a:ext uri="{FF2B5EF4-FFF2-40B4-BE49-F238E27FC236}">
                  <a16:creationId xmlns:a16="http://schemas.microsoft.com/office/drawing/2014/main" xmlns="" id="{C1DA159D-C0C6-63C3-5ED8-8ADC7EC22CE3}"/>
                </a:ext>
              </a:extLst>
            </p:cNvPr>
            <p:cNvSpPr/>
            <p:nvPr/>
          </p:nvSpPr>
          <p:spPr>
            <a:xfrm flipH="1">
              <a:off x="7580787" y="4267129"/>
              <a:ext cx="166004" cy="20792"/>
            </a:xfrm>
            <a:custGeom>
              <a:avLst/>
              <a:gdLst/>
              <a:ahLst/>
              <a:cxnLst/>
              <a:rect l="l" t="t" r="r" b="b"/>
              <a:pathLst>
                <a:path w="1485" h="186" extrusionOk="0">
                  <a:moveTo>
                    <a:pt x="743" y="0"/>
                  </a:moveTo>
                  <a:cubicBezTo>
                    <a:pt x="618" y="0"/>
                    <a:pt x="494" y="6"/>
                    <a:pt x="371" y="19"/>
                  </a:cubicBezTo>
                  <a:cubicBezTo>
                    <a:pt x="244" y="34"/>
                    <a:pt x="120" y="55"/>
                    <a:pt x="1" y="92"/>
                  </a:cubicBezTo>
                  <a:cubicBezTo>
                    <a:pt x="120" y="128"/>
                    <a:pt x="244" y="153"/>
                    <a:pt x="371" y="164"/>
                  </a:cubicBezTo>
                  <a:cubicBezTo>
                    <a:pt x="494" y="179"/>
                    <a:pt x="617" y="186"/>
                    <a:pt x="741" y="186"/>
                  </a:cubicBezTo>
                  <a:cubicBezTo>
                    <a:pt x="868" y="186"/>
                    <a:pt x="991" y="179"/>
                    <a:pt x="1114" y="164"/>
                  </a:cubicBezTo>
                  <a:cubicBezTo>
                    <a:pt x="1238" y="153"/>
                    <a:pt x="1361" y="128"/>
                    <a:pt x="1485" y="92"/>
                  </a:cubicBezTo>
                  <a:cubicBezTo>
                    <a:pt x="1361" y="55"/>
                    <a:pt x="1238" y="30"/>
                    <a:pt x="1114" y="19"/>
                  </a:cubicBezTo>
                  <a:cubicBezTo>
                    <a:pt x="991" y="6"/>
                    <a:pt x="867" y="0"/>
                    <a:pt x="743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Google Shape;870;p51">
              <a:extLst>
                <a:ext uri="{FF2B5EF4-FFF2-40B4-BE49-F238E27FC236}">
                  <a16:creationId xmlns:a16="http://schemas.microsoft.com/office/drawing/2014/main" xmlns="" id="{C95A47E3-58C8-2B58-EE8B-A943CF5B97FE}"/>
                </a:ext>
              </a:extLst>
            </p:cNvPr>
            <p:cNvSpPr/>
            <p:nvPr/>
          </p:nvSpPr>
          <p:spPr>
            <a:xfrm flipH="1">
              <a:off x="7674912" y="4092406"/>
              <a:ext cx="70203" cy="170811"/>
            </a:xfrm>
            <a:custGeom>
              <a:avLst/>
              <a:gdLst/>
              <a:ahLst/>
              <a:cxnLst/>
              <a:rect l="l" t="t" r="r" b="b"/>
              <a:pathLst>
                <a:path w="628" h="1528" extrusionOk="0">
                  <a:moveTo>
                    <a:pt x="628" y="0"/>
                  </a:moveTo>
                  <a:lnTo>
                    <a:pt x="628" y="0"/>
                  </a:lnTo>
                  <a:cubicBezTo>
                    <a:pt x="541" y="109"/>
                    <a:pt x="468" y="229"/>
                    <a:pt x="403" y="352"/>
                  </a:cubicBezTo>
                  <a:cubicBezTo>
                    <a:pt x="338" y="475"/>
                    <a:pt x="279" y="602"/>
                    <a:pt x="229" y="729"/>
                  </a:cubicBezTo>
                  <a:cubicBezTo>
                    <a:pt x="178" y="856"/>
                    <a:pt x="131" y="987"/>
                    <a:pt x="91" y="1118"/>
                  </a:cubicBezTo>
                  <a:cubicBezTo>
                    <a:pt x="51" y="1252"/>
                    <a:pt x="22" y="1386"/>
                    <a:pt x="0" y="1528"/>
                  </a:cubicBezTo>
                  <a:cubicBezTo>
                    <a:pt x="87" y="1415"/>
                    <a:pt x="160" y="1295"/>
                    <a:pt x="225" y="1172"/>
                  </a:cubicBezTo>
                  <a:cubicBezTo>
                    <a:pt x="290" y="1049"/>
                    <a:pt x="348" y="925"/>
                    <a:pt x="399" y="798"/>
                  </a:cubicBezTo>
                  <a:cubicBezTo>
                    <a:pt x="450" y="668"/>
                    <a:pt x="497" y="541"/>
                    <a:pt x="537" y="407"/>
                  </a:cubicBezTo>
                  <a:cubicBezTo>
                    <a:pt x="577" y="272"/>
                    <a:pt x="606" y="138"/>
                    <a:pt x="628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Google Shape;871;p51">
              <a:extLst>
                <a:ext uri="{FF2B5EF4-FFF2-40B4-BE49-F238E27FC236}">
                  <a16:creationId xmlns:a16="http://schemas.microsoft.com/office/drawing/2014/main" xmlns="" id="{6CE7D1B3-458C-DF27-D2B5-5E7CACD7CD13}"/>
                </a:ext>
              </a:extLst>
            </p:cNvPr>
            <p:cNvSpPr/>
            <p:nvPr/>
          </p:nvSpPr>
          <p:spPr>
            <a:xfrm flipH="1">
              <a:off x="7721527" y="4248908"/>
              <a:ext cx="59695" cy="50528"/>
            </a:xfrm>
            <a:custGeom>
              <a:avLst/>
              <a:gdLst/>
              <a:ahLst/>
              <a:cxnLst/>
              <a:rect l="l" t="t" r="r" b="b"/>
              <a:pathLst>
                <a:path w="534" h="452" extrusionOk="0">
                  <a:moveTo>
                    <a:pt x="215" y="0"/>
                  </a:moveTo>
                  <a:cubicBezTo>
                    <a:pt x="136" y="0"/>
                    <a:pt x="60" y="44"/>
                    <a:pt x="22" y="117"/>
                  </a:cubicBezTo>
                  <a:cubicBezTo>
                    <a:pt x="0" y="175"/>
                    <a:pt x="4" y="240"/>
                    <a:pt x="36" y="295"/>
                  </a:cubicBezTo>
                  <a:cubicBezTo>
                    <a:pt x="65" y="353"/>
                    <a:pt x="116" y="396"/>
                    <a:pt x="178" y="422"/>
                  </a:cubicBezTo>
                  <a:cubicBezTo>
                    <a:pt x="218" y="440"/>
                    <a:pt x="261" y="451"/>
                    <a:pt x="309" y="451"/>
                  </a:cubicBezTo>
                  <a:cubicBezTo>
                    <a:pt x="314" y="451"/>
                    <a:pt x="320" y="451"/>
                    <a:pt x="325" y="451"/>
                  </a:cubicBezTo>
                  <a:cubicBezTo>
                    <a:pt x="403" y="451"/>
                    <a:pt x="474" y="405"/>
                    <a:pt x="508" y="334"/>
                  </a:cubicBezTo>
                  <a:cubicBezTo>
                    <a:pt x="534" y="280"/>
                    <a:pt x="530" y="215"/>
                    <a:pt x="497" y="160"/>
                  </a:cubicBezTo>
                  <a:cubicBezTo>
                    <a:pt x="465" y="102"/>
                    <a:pt x="414" y="55"/>
                    <a:pt x="356" y="30"/>
                  </a:cubicBezTo>
                  <a:cubicBezTo>
                    <a:pt x="312" y="12"/>
                    <a:pt x="269" y="1"/>
                    <a:pt x="225" y="1"/>
                  </a:cubicBezTo>
                  <a:cubicBezTo>
                    <a:pt x="222" y="1"/>
                    <a:pt x="219" y="0"/>
                    <a:pt x="215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Google Shape;872;p51">
              <a:extLst>
                <a:ext uri="{FF2B5EF4-FFF2-40B4-BE49-F238E27FC236}">
                  <a16:creationId xmlns:a16="http://schemas.microsoft.com/office/drawing/2014/main" xmlns="" id="{0952DFE1-4B25-1E5C-EA18-0644D9963A2A}"/>
                </a:ext>
              </a:extLst>
            </p:cNvPr>
            <p:cNvSpPr/>
            <p:nvPr/>
          </p:nvSpPr>
          <p:spPr>
            <a:xfrm flipH="1">
              <a:off x="7716273" y="4243989"/>
              <a:ext cx="69867" cy="60253"/>
            </a:xfrm>
            <a:custGeom>
              <a:avLst/>
              <a:gdLst/>
              <a:ahLst/>
              <a:cxnLst/>
              <a:rect l="l" t="t" r="r" b="b"/>
              <a:pathLst>
                <a:path w="625" h="539" extrusionOk="0">
                  <a:moveTo>
                    <a:pt x="263" y="88"/>
                  </a:moveTo>
                  <a:cubicBezTo>
                    <a:pt x="266" y="88"/>
                    <a:pt x="270" y="88"/>
                    <a:pt x="273" y="88"/>
                  </a:cubicBezTo>
                  <a:lnTo>
                    <a:pt x="269" y="88"/>
                  </a:lnTo>
                  <a:cubicBezTo>
                    <a:pt x="309" y="88"/>
                    <a:pt x="345" y="99"/>
                    <a:pt x="382" y="114"/>
                  </a:cubicBezTo>
                  <a:cubicBezTo>
                    <a:pt x="494" y="164"/>
                    <a:pt x="552" y="273"/>
                    <a:pt x="516" y="360"/>
                  </a:cubicBezTo>
                  <a:cubicBezTo>
                    <a:pt x="485" y="419"/>
                    <a:pt x="428" y="451"/>
                    <a:pt x="363" y="451"/>
                  </a:cubicBezTo>
                  <a:cubicBezTo>
                    <a:pt x="359" y="451"/>
                    <a:pt x="356" y="451"/>
                    <a:pt x="353" y="451"/>
                  </a:cubicBezTo>
                  <a:cubicBezTo>
                    <a:pt x="316" y="451"/>
                    <a:pt x="276" y="444"/>
                    <a:pt x="244" y="429"/>
                  </a:cubicBezTo>
                  <a:cubicBezTo>
                    <a:pt x="131" y="378"/>
                    <a:pt x="70" y="266"/>
                    <a:pt x="109" y="179"/>
                  </a:cubicBezTo>
                  <a:cubicBezTo>
                    <a:pt x="141" y="124"/>
                    <a:pt x="198" y="88"/>
                    <a:pt x="263" y="88"/>
                  </a:cubicBezTo>
                  <a:close/>
                  <a:moveTo>
                    <a:pt x="263" y="1"/>
                  </a:moveTo>
                  <a:cubicBezTo>
                    <a:pt x="165" y="1"/>
                    <a:pt x="72" y="55"/>
                    <a:pt x="30" y="143"/>
                  </a:cubicBezTo>
                  <a:cubicBezTo>
                    <a:pt x="1" y="215"/>
                    <a:pt x="4" y="291"/>
                    <a:pt x="44" y="360"/>
                  </a:cubicBezTo>
                  <a:cubicBezTo>
                    <a:pt x="80" y="426"/>
                    <a:pt x="139" y="476"/>
                    <a:pt x="207" y="505"/>
                  </a:cubicBezTo>
                  <a:cubicBezTo>
                    <a:pt x="255" y="527"/>
                    <a:pt x="302" y="538"/>
                    <a:pt x="353" y="538"/>
                  </a:cubicBezTo>
                  <a:cubicBezTo>
                    <a:pt x="358" y="538"/>
                    <a:pt x="364" y="539"/>
                    <a:pt x="370" y="539"/>
                  </a:cubicBezTo>
                  <a:cubicBezTo>
                    <a:pt x="465" y="539"/>
                    <a:pt x="555" y="482"/>
                    <a:pt x="596" y="397"/>
                  </a:cubicBezTo>
                  <a:cubicBezTo>
                    <a:pt x="625" y="328"/>
                    <a:pt x="621" y="248"/>
                    <a:pt x="581" y="183"/>
                  </a:cubicBezTo>
                  <a:cubicBezTo>
                    <a:pt x="545" y="117"/>
                    <a:pt x="487" y="63"/>
                    <a:pt x="418" y="34"/>
                  </a:cubicBezTo>
                  <a:cubicBezTo>
                    <a:pt x="371" y="12"/>
                    <a:pt x="324" y="1"/>
                    <a:pt x="273" y="1"/>
                  </a:cubicBezTo>
                  <a:cubicBezTo>
                    <a:pt x="270" y="1"/>
                    <a:pt x="266" y="1"/>
                    <a:pt x="263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3" name="Google Shape;635;p44">
            <a:extLst>
              <a:ext uri="{FF2B5EF4-FFF2-40B4-BE49-F238E27FC236}">
                <a16:creationId xmlns:a16="http://schemas.microsoft.com/office/drawing/2014/main" xmlns="" id="{98040C79-BA3C-AA1B-C2C7-40A5A4EF51E4}"/>
              </a:ext>
            </a:extLst>
          </p:cNvPr>
          <p:cNvGrpSpPr/>
          <p:nvPr/>
        </p:nvGrpSpPr>
        <p:grpSpPr>
          <a:xfrm>
            <a:off x="83649" y="4424747"/>
            <a:ext cx="572497" cy="545131"/>
            <a:chOff x="5704350" y="3996750"/>
            <a:chExt cx="671157" cy="639000"/>
          </a:xfrm>
        </p:grpSpPr>
        <p:sp>
          <p:nvSpPr>
            <p:cNvPr id="94" name="Google Shape;636;p44">
              <a:extLst>
                <a:ext uri="{FF2B5EF4-FFF2-40B4-BE49-F238E27FC236}">
                  <a16:creationId xmlns:a16="http://schemas.microsoft.com/office/drawing/2014/main" xmlns="" id="{D4BFC351-8CAC-0B7C-5F81-8F7F160F7FFD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637;p44">
              <a:extLst>
                <a:ext uri="{FF2B5EF4-FFF2-40B4-BE49-F238E27FC236}">
                  <a16:creationId xmlns:a16="http://schemas.microsoft.com/office/drawing/2014/main" xmlns="" id="{C5CC4AE4-AFFB-524B-58FC-0AC5229EAA32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929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9" name="Google Shape;635;p44">
            <a:extLst>
              <a:ext uri="{FF2B5EF4-FFF2-40B4-BE49-F238E27FC236}">
                <a16:creationId xmlns:a16="http://schemas.microsoft.com/office/drawing/2014/main" xmlns="" id="{3652A3C3-2E78-2F54-663A-C19176FBF7C0}"/>
              </a:ext>
            </a:extLst>
          </p:cNvPr>
          <p:cNvGrpSpPr/>
          <p:nvPr/>
        </p:nvGrpSpPr>
        <p:grpSpPr>
          <a:xfrm>
            <a:off x="6897030" y="48798"/>
            <a:ext cx="572497" cy="545131"/>
            <a:chOff x="5704350" y="3996750"/>
            <a:chExt cx="671157" cy="639000"/>
          </a:xfrm>
        </p:grpSpPr>
        <p:sp>
          <p:nvSpPr>
            <p:cNvPr id="100" name="Google Shape;636;p44">
              <a:extLst>
                <a:ext uri="{FF2B5EF4-FFF2-40B4-BE49-F238E27FC236}">
                  <a16:creationId xmlns:a16="http://schemas.microsoft.com/office/drawing/2014/main" xmlns="" id="{8DD06433-0B8F-D212-9601-F0A6C9438913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637;p44">
              <a:extLst>
                <a:ext uri="{FF2B5EF4-FFF2-40B4-BE49-F238E27FC236}">
                  <a16:creationId xmlns:a16="http://schemas.microsoft.com/office/drawing/2014/main" xmlns="" id="{0D8B3DFE-3B87-CA66-1941-3F7F82BCBB89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929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674568D-4F40-CB19-D66D-3A9E29FA1A65}"/>
              </a:ext>
            </a:extLst>
          </p:cNvPr>
          <p:cNvSpPr txBox="1"/>
          <p:nvPr/>
        </p:nvSpPr>
        <p:spPr>
          <a:xfrm>
            <a:off x="3058395" y="1167038"/>
            <a:ext cx="4411132" cy="2082202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Việc sử dụng khối với các góc cạnh, theo một hướng xác định rõ ràng thường tạo cảm giác về hướng chuyển động của tác phẩm. 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C87F57-FE82-A2F1-2A5B-B30D04514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0618" y="687046"/>
            <a:ext cx="4424338" cy="442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67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0"/>
          <p:cNvSpPr/>
          <p:nvPr/>
        </p:nvSpPr>
        <p:spPr>
          <a:xfrm>
            <a:off x="1987406" y="1667368"/>
            <a:ext cx="156100" cy="155775"/>
          </a:xfrm>
          <a:custGeom>
            <a:avLst/>
            <a:gdLst/>
            <a:ahLst/>
            <a:cxnLst/>
            <a:rect l="l" t="t" r="r" b="b"/>
            <a:pathLst>
              <a:path w="6244" h="6231" extrusionOk="0">
                <a:moveTo>
                  <a:pt x="2606" y="0"/>
                </a:moveTo>
                <a:cubicBezTo>
                  <a:pt x="2428" y="0"/>
                  <a:pt x="2253" y="123"/>
                  <a:pt x="2216" y="325"/>
                </a:cubicBezTo>
                <a:lnTo>
                  <a:pt x="1918" y="1778"/>
                </a:lnTo>
                <a:cubicBezTo>
                  <a:pt x="1894" y="1897"/>
                  <a:pt x="1811" y="2004"/>
                  <a:pt x="1692" y="2064"/>
                </a:cubicBezTo>
                <a:lnTo>
                  <a:pt x="322" y="2647"/>
                </a:lnTo>
                <a:cubicBezTo>
                  <a:pt x="25" y="2778"/>
                  <a:pt x="1" y="3195"/>
                  <a:pt x="287" y="3349"/>
                </a:cubicBezTo>
                <a:lnTo>
                  <a:pt x="1573" y="4088"/>
                </a:lnTo>
                <a:cubicBezTo>
                  <a:pt x="1692" y="4147"/>
                  <a:pt x="1763" y="4266"/>
                  <a:pt x="1775" y="4397"/>
                </a:cubicBezTo>
                <a:lnTo>
                  <a:pt x="1906" y="5874"/>
                </a:lnTo>
                <a:cubicBezTo>
                  <a:pt x="1930" y="6090"/>
                  <a:pt x="2116" y="6231"/>
                  <a:pt x="2307" y="6231"/>
                </a:cubicBezTo>
                <a:cubicBezTo>
                  <a:pt x="2400" y="6231"/>
                  <a:pt x="2495" y="6198"/>
                  <a:pt x="2573" y="6124"/>
                </a:cubicBezTo>
                <a:lnTo>
                  <a:pt x="3668" y="5123"/>
                </a:lnTo>
                <a:cubicBezTo>
                  <a:pt x="3739" y="5053"/>
                  <a:pt x="3830" y="5015"/>
                  <a:pt x="3925" y="5015"/>
                </a:cubicBezTo>
                <a:cubicBezTo>
                  <a:pt x="3958" y="5015"/>
                  <a:pt x="3992" y="5019"/>
                  <a:pt x="4025" y="5028"/>
                </a:cubicBezTo>
                <a:lnTo>
                  <a:pt x="5466" y="5362"/>
                </a:lnTo>
                <a:cubicBezTo>
                  <a:pt x="5496" y="5368"/>
                  <a:pt x="5525" y="5371"/>
                  <a:pt x="5554" y="5371"/>
                </a:cubicBezTo>
                <a:cubicBezTo>
                  <a:pt x="5833" y="5371"/>
                  <a:pt x="6037" y="5072"/>
                  <a:pt x="5918" y="4802"/>
                </a:cubicBezTo>
                <a:lnTo>
                  <a:pt x="5299" y="3457"/>
                </a:lnTo>
                <a:cubicBezTo>
                  <a:pt x="5240" y="3338"/>
                  <a:pt x="5252" y="3195"/>
                  <a:pt x="5323" y="3088"/>
                </a:cubicBezTo>
                <a:lnTo>
                  <a:pt x="6085" y="1814"/>
                </a:lnTo>
                <a:cubicBezTo>
                  <a:pt x="6244" y="1542"/>
                  <a:pt x="6046" y="1216"/>
                  <a:pt x="5740" y="1216"/>
                </a:cubicBezTo>
                <a:cubicBezTo>
                  <a:pt x="5724" y="1216"/>
                  <a:pt x="5708" y="1217"/>
                  <a:pt x="5692" y="1218"/>
                </a:cubicBezTo>
                <a:lnTo>
                  <a:pt x="4216" y="1385"/>
                </a:lnTo>
                <a:cubicBezTo>
                  <a:pt x="4196" y="1388"/>
                  <a:pt x="4177" y="1390"/>
                  <a:pt x="4158" y="1390"/>
                </a:cubicBezTo>
                <a:cubicBezTo>
                  <a:pt x="4050" y="1390"/>
                  <a:pt x="3952" y="1335"/>
                  <a:pt x="3870" y="1254"/>
                </a:cubicBezTo>
                <a:lnTo>
                  <a:pt x="2894" y="135"/>
                </a:lnTo>
                <a:cubicBezTo>
                  <a:pt x="2815" y="42"/>
                  <a:pt x="2710" y="0"/>
                  <a:pt x="26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40"/>
          <p:cNvSpPr/>
          <p:nvPr/>
        </p:nvSpPr>
        <p:spPr>
          <a:xfrm>
            <a:off x="1168188" y="843925"/>
            <a:ext cx="125150" cy="125800"/>
          </a:xfrm>
          <a:custGeom>
            <a:avLst/>
            <a:gdLst/>
            <a:ahLst/>
            <a:cxnLst/>
            <a:rect l="l" t="t" r="r" b="b"/>
            <a:pathLst>
              <a:path w="5006" h="5032" extrusionOk="0">
                <a:moveTo>
                  <a:pt x="2964" y="1"/>
                </a:moveTo>
                <a:cubicBezTo>
                  <a:pt x="2880" y="1"/>
                  <a:pt x="2796" y="32"/>
                  <a:pt x="2731" y="101"/>
                </a:cubicBezTo>
                <a:lnTo>
                  <a:pt x="1922" y="982"/>
                </a:lnTo>
                <a:cubicBezTo>
                  <a:pt x="1859" y="1045"/>
                  <a:pt x="1770" y="1080"/>
                  <a:pt x="1677" y="1080"/>
                </a:cubicBezTo>
                <a:cubicBezTo>
                  <a:pt x="1663" y="1080"/>
                  <a:pt x="1650" y="1079"/>
                  <a:pt x="1636" y="1077"/>
                </a:cubicBezTo>
                <a:lnTo>
                  <a:pt x="457" y="899"/>
                </a:lnTo>
                <a:cubicBezTo>
                  <a:pt x="442" y="897"/>
                  <a:pt x="426" y="896"/>
                  <a:pt x="411" y="896"/>
                </a:cubicBezTo>
                <a:cubicBezTo>
                  <a:pt x="172" y="896"/>
                  <a:pt x="1" y="1151"/>
                  <a:pt x="124" y="1375"/>
                </a:cubicBezTo>
                <a:lnTo>
                  <a:pt x="707" y="2423"/>
                </a:lnTo>
                <a:cubicBezTo>
                  <a:pt x="755" y="2518"/>
                  <a:pt x="767" y="2625"/>
                  <a:pt x="719" y="2720"/>
                </a:cubicBezTo>
                <a:lnTo>
                  <a:pt x="183" y="3792"/>
                </a:lnTo>
                <a:cubicBezTo>
                  <a:pt x="76" y="4008"/>
                  <a:pt x="232" y="4253"/>
                  <a:pt x="457" y="4253"/>
                </a:cubicBezTo>
                <a:cubicBezTo>
                  <a:pt x="480" y="4253"/>
                  <a:pt x="504" y="4250"/>
                  <a:pt x="529" y="4244"/>
                </a:cubicBezTo>
                <a:lnTo>
                  <a:pt x="1707" y="4018"/>
                </a:lnTo>
                <a:cubicBezTo>
                  <a:pt x="1730" y="4013"/>
                  <a:pt x="1752" y="4011"/>
                  <a:pt x="1774" y="4011"/>
                </a:cubicBezTo>
                <a:cubicBezTo>
                  <a:pt x="1858" y="4011"/>
                  <a:pt x="1937" y="4045"/>
                  <a:pt x="1993" y="4102"/>
                </a:cubicBezTo>
                <a:lnTo>
                  <a:pt x="2850" y="4935"/>
                </a:lnTo>
                <a:cubicBezTo>
                  <a:pt x="2916" y="5001"/>
                  <a:pt x="2998" y="5031"/>
                  <a:pt x="3078" y="5031"/>
                </a:cubicBezTo>
                <a:cubicBezTo>
                  <a:pt x="3228" y="5031"/>
                  <a:pt x="3371" y="4924"/>
                  <a:pt x="3386" y="4745"/>
                </a:cubicBezTo>
                <a:lnTo>
                  <a:pt x="3529" y="3566"/>
                </a:lnTo>
                <a:cubicBezTo>
                  <a:pt x="3553" y="3459"/>
                  <a:pt x="3612" y="3363"/>
                  <a:pt x="3708" y="3316"/>
                </a:cubicBezTo>
                <a:lnTo>
                  <a:pt x="4767" y="2756"/>
                </a:lnTo>
                <a:cubicBezTo>
                  <a:pt x="5006" y="2637"/>
                  <a:pt x="4994" y="2304"/>
                  <a:pt x="4755" y="2185"/>
                </a:cubicBezTo>
                <a:lnTo>
                  <a:pt x="3660" y="1685"/>
                </a:lnTo>
                <a:cubicBezTo>
                  <a:pt x="3565" y="1637"/>
                  <a:pt x="3505" y="1554"/>
                  <a:pt x="3482" y="1446"/>
                </a:cubicBezTo>
                <a:lnTo>
                  <a:pt x="3279" y="268"/>
                </a:lnTo>
                <a:cubicBezTo>
                  <a:pt x="3256" y="100"/>
                  <a:pt x="3112" y="1"/>
                  <a:pt x="296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2004;p61">
            <a:extLst>
              <a:ext uri="{FF2B5EF4-FFF2-40B4-BE49-F238E27FC236}">
                <a16:creationId xmlns:a16="http://schemas.microsoft.com/office/drawing/2014/main" xmlns="" id="{71B817E4-9113-4BF3-52F0-761A039FB015}"/>
              </a:ext>
            </a:extLst>
          </p:cNvPr>
          <p:cNvGrpSpPr/>
          <p:nvPr/>
        </p:nvGrpSpPr>
        <p:grpSpPr>
          <a:xfrm rot="4273014">
            <a:off x="301502" y="467071"/>
            <a:ext cx="514438" cy="520449"/>
            <a:chOff x="4052860" y="1366510"/>
            <a:chExt cx="218208" cy="220767"/>
          </a:xfrm>
        </p:grpSpPr>
        <p:sp>
          <p:nvSpPr>
            <p:cNvPr id="134" name="Google Shape;2005;p61">
              <a:extLst>
                <a:ext uri="{FF2B5EF4-FFF2-40B4-BE49-F238E27FC236}">
                  <a16:creationId xmlns:a16="http://schemas.microsoft.com/office/drawing/2014/main" xmlns="" id="{D19815F4-417B-5991-C7A1-CC0CED986781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2006;p61">
              <a:extLst>
                <a:ext uri="{FF2B5EF4-FFF2-40B4-BE49-F238E27FC236}">
                  <a16:creationId xmlns:a16="http://schemas.microsoft.com/office/drawing/2014/main" xmlns="" id="{F83FBFDE-CAF5-415E-67C7-F7C168B7F7AC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2007;p61">
              <a:extLst>
                <a:ext uri="{FF2B5EF4-FFF2-40B4-BE49-F238E27FC236}">
                  <a16:creationId xmlns:a16="http://schemas.microsoft.com/office/drawing/2014/main" xmlns="" id="{F62AE7B6-8936-1864-10D3-A668A5AB575C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2008;p61">
              <a:extLst>
                <a:ext uri="{FF2B5EF4-FFF2-40B4-BE49-F238E27FC236}">
                  <a16:creationId xmlns:a16="http://schemas.microsoft.com/office/drawing/2014/main" xmlns="" id="{2315644B-D628-1FC9-DDBB-D659FC68E251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2009;p61">
              <a:extLst>
                <a:ext uri="{FF2B5EF4-FFF2-40B4-BE49-F238E27FC236}">
                  <a16:creationId xmlns:a16="http://schemas.microsoft.com/office/drawing/2014/main" xmlns="" id="{8352AF54-0E99-AA04-B3E8-0174B77BC9A0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2010;p61">
              <a:extLst>
                <a:ext uri="{FF2B5EF4-FFF2-40B4-BE49-F238E27FC236}">
                  <a16:creationId xmlns:a16="http://schemas.microsoft.com/office/drawing/2014/main" xmlns="" id="{F435FCA8-333E-FBA3-402E-3439424F3194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2011;p61">
              <a:extLst>
                <a:ext uri="{FF2B5EF4-FFF2-40B4-BE49-F238E27FC236}">
                  <a16:creationId xmlns:a16="http://schemas.microsoft.com/office/drawing/2014/main" xmlns="" id="{D5EAA832-9E7B-2952-451F-3D7E97AF3FF1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Google Shape;2012;p61">
              <a:extLst>
                <a:ext uri="{FF2B5EF4-FFF2-40B4-BE49-F238E27FC236}">
                  <a16:creationId xmlns:a16="http://schemas.microsoft.com/office/drawing/2014/main" xmlns="" id="{5A488707-DB5F-6DE3-918C-5F8F3F5E7644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Google Shape;2013;p61">
              <a:extLst>
                <a:ext uri="{FF2B5EF4-FFF2-40B4-BE49-F238E27FC236}">
                  <a16:creationId xmlns:a16="http://schemas.microsoft.com/office/drawing/2014/main" xmlns="" id="{A4AB9A1A-EE44-2E19-E275-9CE01E57B6A7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Google Shape;2014;p61">
              <a:extLst>
                <a:ext uri="{FF2B5EF4-FFF2-40B4-BE49-F238E27FC236}">
                  <a16:creationId xmlns:a16="http://schemas.microsoft.com/office/drawing/2014/main" xmlns="" id="{554C1BFF-C8EF-4455-F315-410B4A4F5EB1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Google Shape;2015;p61">
              <a:extLst>
                <a:ext uri="{FF2B5EF4-FFF2-40B4-BE49-F238E27FC236}">
                  <a16:creationId xmlns:a16="http://schemas.microsoft.com/office/drawing/2014/main" xmlns="" id="{F0F20CD6-E273-7287-E2F2-60294D2DF420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Google Shape;2016;p61">
              <a:extLst>
                <a:ext uri="{FF2B5EF4-FFF2-40B4-BE49-F238E27FC236}">
                  <a16:creationId xmlns:a16="http://schemas.microsoft.com/office/drawing/2014/main" xmlns="" id="{48AEDE49-A024-FD66-F235-4F1D27125093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Google Shape;2017;p61">
              <a:extLst>
                <a:ext uri="{FF2B5EF4-FFF2-40B4-BE49-F238E27FC236}">
                  <a16:creationId xmlns:a16="http://schemas.microsoft.com/office/drawing/2014/main" xmlns="" id="{A8ABF248-4FAB-6686-9029-80B1EBE655B6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Google Shape;2018;p61">
              <a:extLst>
                <a:ext uri="{FF2B5EF4-FFF2-40B4-BE49-F238E27FC236}">
                  <a16:creationId xmlns:a16="http://schemas.microsoft.com/office/drawing/2014/main" xmlns="" id="{B802CC74-440A-9796-8D01-32DD65A95793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rgbClr val="FFB3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Google Shape;2019;p61">
              <a:extLst>
                <a:ext uri="{FF2B5EF4-FFF2-40B4-BE49-F238E27FC236}">
                  <a16:creationId xmlns:a16="http://schemas.microsoft.com/office/drawing/2014/main" xmlns="" id="{6E95F0A8-8005-A5AF-5B95-401B3A54B301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Google Shape;2020;p61">
              <a:extLst>
                <a:ext uri="{FF2B5EF4-FFF2-40B4-BE49-F238E27FC236}">
                  <a16:creationId xmlns:a16="http://schemas.microsoft.com/office/drawing/2014/main" xmlns="" id="{D4D511B5-06EF-0738-BBAF-B707C307427E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Google Shape;2021;p61">
              <a:extLst>
                <a:ext uri="{FF2B5EF4-FFF2-40B4-BE49-F238E27FC236}">
                  <a16:creationId xmlns:a16="http://schemas.microsoft.com/office/drawing/2014/main" xmlns="" id="{23308FE2-DCB7-20EC-6875-050CB51CA9B0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Google Shape;2022;p61">
              <a:extLst>
                <a:ext uri="{FF2B5EF4-FFF2-40B4-BE49-F238E27FC236}">
                  <a16:creationId xmlns:a16="http://schemas.microsoft.com/office/drawing/2014/main" xmlns="" id="{50B6EC93-1E57-0162-D458-0E9A2856C3AD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Google Shape;2023;p61">
              <a:extLst>
                <a:ext uri="{FF2B5EF4-FFF2-40B4-BE49-F238E27FC236}">
                  <a16:creationId xmlns:a16="http://schemas.microsoft.com/office/drawing/2014/main" xmlns="" id="{592CD016-D1D8-45BE-134B-89CC4EA1B882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Google Shape;2024;p61">
              <a:extLst>
                <a:ext uri="{FF2B5EF4-FFF2-40B4-BE49-F238E27FC236}">
                  <a16:creationId xmlns:a16="http://schemas.microsoft.com/office/drawing/2014/main" xmlns="" id="{C0F02E79-B5B2-55B5-64CC-AC02986C4161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4" name="Google Shape;2004;p61">
            <a:extLst>
              <a:ext uri="{FF2B5EF4-FFF2-40B4-BE49-F238E27FC236}">
                <a16:creationId xmlns:a16="http://schemas.microsoft.com/office/drawing/2014/main" xmlns="" id="{96B6A448-715D-ADE7-20AC-7329D29438FE}"/>
              </a:ext>
            </a:extLst>
          </p:cNvPr>
          <p:cNvGrpSpPr/>
          <p:nvPr/>
        </p:nvGrpSpPr>
        <p:grpSpPr>
          <a:xfrm rot="4273014">
            <a:off x="8188410" y="257686"/>
            <a:ext cx="514438" cy="520449"/>
            <a:chOff x="4052860" y="1366510"/>
            <a:chExt cx="218208" cy="220767"/>
          </a:xfrm>
        </p:grpSpPr>
        <p:sp>
          <p:nvSpPr>
            <p:cNvPr id="155" name="Google Shape;2005;p61">
              <a:extLst>
                <a:ext uri="{FF2B5EF4-FFF2-40B4-BE49-F238E27FC236}">
                  <a16:creationId xmlns:a16="http://schemas.microsoft.com/office/drawing/2014/main" xmlns="" id="{91784B27-82E4-5F9C-24A9-CB54B9780FE7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Google Shape;2006;p61">
              <a:extLst>
                <a:ext uri="{FF2B5EF4-FFF2-40B4-BE49-F238E27FC236}">
                  <a16:creationId xmlns:a16="http://schemas.microsoft.com/office/drawing/2014/main" xmlns="" id="{2C8EC997-79D8-81DD-9341-26FEDE0F0254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Google Shape;2007;p61">
              <a:extLst>
                <a:ext uri="{FF2B5EF4-FFF2-40B4-BE49-F238E27FC236}">
                  <a16:creationId xmlns:a16="http://schemas.microsoft.com/office/drawing/2014/main" xmlns="" id="{0C84284D-6A35-B501-436B-8B2E4FCCD57E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Google Shape;2008;p61">
              <a:extLst>
                <a:ext uri="{FF2B5EF4-FFF2-40B4-BE49-F238E27FC236}">
                  <a16:creationId xmlns:a16="http://schemas.microsoft.com/office/drawing/2014/main" xmlns="" id="{1479341C-0C13-A784-4EB0-0A7B8C678F57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Google Shape;2009;p61">
              <a:extLst>
                <a:ext uri="{FF2B5EF4-FFF2-40B4-BE49-F238E27FC236}">
                  <a16:creationId xmlns:a16="http://schemas.microsoft.com/office/drawing/2014/main" xmlns="" id="{26B5A830-A755-1C64-03D3-2DB89B815EAC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Google Shape;2010;p61">
              <a:extLst>
                <a:ext uri="{FF2B5EF4-FFF2-40B4-BE49-F238E27FC236}">
                  <a16:creationId xmlns:a16="http://schemas.microsoft.com/office/drawing/2014/main" xmlns="" id="{D16A1248-B32E-0A28-3A56-20324D508FC8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Google Shape;2011;p61">
              <a:extLst>
                <a:ext uri="{FF2B5EF4-FFF2-40B4-BE49-F238E27FC236}">
                  <a16:creationId xmlns:a16="http://schemas.microsoft.com/office/drawing/2014/main" xmlns="" id="{9C1DAFC4-13F2-98CA-4162-9FB67C9CAE93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Google Shape;2012;p61">
              <a:extLst>
                <a:ext uri="{FF2B5EF4-FFF2-40B4-BE49-F238E27FC236}">
                  <a16:creationId xmlns:a16="http://schemas.microsoft.com/office/drawing/2014/main" xmlns="" id="{3406C121-799C-53CA-02AD-18F1E078BFD4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Google Shape;2013;p61">
              <a:extLst>
                <a:ext uri="{FF2B5EF4-FFF2-40B4-BE49-F238E27FC236}">
                  <a16:creationId xmlns:a16="http://schemas.microsoft.com/office/drawing/2014/main" xmlns="" id="{8C12A191-F8DC-987C-68DA-53B9D72E06DA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Google Shape;2014;p61">
              <a:extLst>
                <a:ext uri="{FF2B5EF4-FFF2-40B4-BE49-F238E27FC236}">
                  <a16:creationId xmlns:a16="http://schemas.microsoft.com/office/drawing/2014/main" xmlns="" id="{DEC7E86D-1344-F5CC-E222-F268FA619902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Google Shape;2015;p61">
              <a:extLst>
                <a:ext uri="{FF2B5EF4-FFF2-40B4-BE49-F238E27FC236}">
                  <a16:creationId xmlns:a16="http://schemas.microsoft.com/office/drawing/2014/main" xmlns="" id="{A733C267-93A8-1179-A7C4-1E653C1FAFA1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Google Shape;2016;p61">
              <a:extLst>
                <a:ext uri="{FF2B5EF4-FFF2-40B4-BE49-F238E27FC236}">
                  <a16:creationId xmlns:a16="http://schemas.microsoft.com/office/drawing/2014/main" xmlns="" id="{A4B52544-F719-DCF0-B567-48EB38048CBF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Google Shape;2017;p61">
              <a:extLst>
                <a:ext uri="{FF2B5EF4-FFF2-40B4-BE49-F238E27FC236}">
                  <a16:creationId xmlns:a16="http://schemas.microsoft.com/office/drawing/2014/main" xmlns="" id="{465AEAF1-09B4-6006-7363-EA37DCCF9B52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Google Shape;2018;p61">
              <a:extLst>
                <a:ext uri="{FF2B5EF4-FFF2-40B4-BE49-F238E27FC236}">
                  <a16:creationId xmlns:a16="http://schemas.microsoft.com/office/drawing/2014/main" xmlns="" id="{65A0B4B8-1AFC-D18E-C2BC-0EC66F592202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rgbClr val="FFB3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Google Shape;2019;p61">
              <a:extLst>
                <a:ext uri="{FF2B5EF4-FFF2-40B4-BE49-F238E27FC236}">
                  <a16:creationId xmlns:a16="http://schemas.microsoft.com/office/drawing/2014/main" xmlns="" id="{EB0F14B9-6591-57CA-0A00-1015F2C36461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Google Shape;2020;p61">
              <a:extLst>
                <a:ext uri="{FF2B5EF4-FFF2-40B4-BE49-F238E27FC236}">
                  <a16:creationId xmlns:a16="http://schemas.microsoft.com/office/drawing/2014/main" xmlns="" id="{93FD2C34-B1F9-BA8D-A035-25DC42F99FD4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Google Shape;2021;p61">
              <a:extLst>
                <a:ext uri="{FF2B5EF4-FFF2-40B4-BE49-F238E27FC236}">
                  <a16:creationId xmlns:a16="http://schemas.microsoft.com/office/drawing/2014/main" xmlns="" id="{CEF51223-4BC4-2720-440E-BA6B58BB83CA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Google Shape;2022;p61">
              <a:extLst>
                <a:ext uri="{FF2B5EF4-FFF2-40B4-BE49-F238E27FC236}">
                  <a16:creationId xmlns:a16="http://schemas.microsoft.com/office/drawing/2014/main" xmlns="" id="{811A657E-E5F7-7807-6CC0-1DF3E3F84A96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Google Shape;2023;p61">
              <a:extLst>
                <a:ext uri="{FF2B5EF4-FFF2-40B4-BE49-F238E27FC236}">
                  <a16:creationId xmlns:a16="http://schemas.microsoft.com/office/drawing/2014/main" xmlns="" id="{A60FB856-D294-AB9F-0162-49C499181ABF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Google Shape;2024;p61">
              <a:extLst>
                <a:ext uri="{FF2B5EF4-FFF2-40B4-BE49-F238E27FC236}">
                  <a16:creationId xmlns:a16="http://schemas.microsoft.com/office/drawing/2014/main" xmlns="" id="{9548B2ED-0739-8002-0675-4B063788EAEF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8" name="Google Shape;848;p51">
            <a:extLst>
              <a:ext uri="{FF2B5EF4-FFF2-40B4-BE49-F238E27FC236}">
                <a16:creationId xmlns:a16="http://schemas.microsoft.com/office/drawing/2014/main" xmlns="" id="{788B95C4-AEE0-7D48-3D1A-A1C017676A83}"/>
              </a:ext>
            </a:extLst>
          </p:cNvPr>
          <p:cNvGrpSpPr/>
          <p:nvPr/>
        </p:nvGrpSpPr>
        <p:grpSpPr>
          <a:xfrm>
            <a:off x="7469527" y="4001300"/>
            <a:ext cx="1117875" cy="1199255"/>
            <a:chOff x="7496052" y="4001300"/>
            <a:chExt cx="1117875" cy="1199255"/>
          </a:xfrm>
        </p:grpSpPr>
        <p:sp>
          <p:nvSpPr>
            <p:cNvPr id="179" name="Google Shape;849;p51">
              <a:extLst>
                <a:ext uri="{FF2B5EF4-FFF2-40B4-BE49-F238E27FC236}">
                  <a16:creationId xmlns:a16="http://schemas.microsoft.com/office/drawing/2014/main" xmlns="" id="{F1214F07-8DC8-2BD9-10A0-6FEF5E60BDDD}"/>
                </a:ext>
              </a:extLst>
            </p:cNvPr>
            <p:cNvSpPr/>
            <p:nvPr/>
          </p:nvSpPr>
          <p:spPr>
            <a:xfrm flipH="1">
              <a:off x="8177173" y="4918177"/>
              <a:ext cx="199652" cy="103403"/>
            </a:xfrm>
            <a:custGeom>
              <a:avLst/>
              <a:gdLst/>
              <a:ahLst/>
              <a:cxnLst/>
              <a:rect l="l" t="t" r="r" b="b"/>
              <a:pathLst>
                <a:path w="1786" h="925" extrusionOk="0">
                  <a:moveTo>
                    <a:pt x="361" y="1"/>
                  </a:moveTo>
                  <a:cubicBezTo>
                    <a:pt x="288" y="1"/>
                    <a:pt x="233" y="26"/>
                    <a:pt x="201" y="84"/>
                  </a:cubicBezTo>
                  <a:cubicBezTo>
                    <a:pt x="1" y="455"/>
                    <a:pt x="1511" y="925"/>
                    <a:pt x="1729" y="925"/>
                  </a:cubicBezTo>
                  <a:cubicBezTo>
                    <a:pt x="1743" y="925"/>
                    <a:pt x="1752" y="922"/>
                    <a:pt x="1754" y="918"/>
                  </a:cubicBezTo>
                  <a:cubicBezTo>
                    <a:pt x="1785" y="859"/>
                    <a:pt x="786" y="1"/>
                    <a:pt x="361" y="1"/>
                  </a:cubicBezTo>
                  <a:close/>
                </a:path>
              </a:pathLst>
            </a:custGeom>
            <a:solidFill>
              <a:srgbClr val="B0B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Google Shape;850;p51">
              <a:extLst>
                <a:ext uri="{FF2B5EF4-FFF2-40B4-BE49-F238E27FC236}">
                  <a16:creationId xmlns:a16="http://schemas.microsoft.com/office/drawing/2014/main" xmlns="" id="{85D0D769-E558-12E1-17C4-786CDD9A4E8D}"/>
                </a:ext>
              </a:extLst>
            </p:cNvPr>
            <p:cNvSpPr/>
            <p:nvPr/>
          </p:nvSpPr>
          <p:spPr>
            <a:xfrm flipH="1">
              <a:off x="8142966" y="4950036"/>
              <a:ext cx="163992" cy="92448"/>
            </a:xfrm>
            <a:custGeom>
              <a:avLst/>
              <a:gdLst/>
              <a:ahLst/>
              <a:cxnLst/>
              <a:rect l="l" t="t" r="r" b="b"/>
              <a:pathLst>
                <a:path w="1467" h="827" extrusionOk="0">
                  <a:moveTo>
                    <a:pt x="14" y="1"/>
                  </a:moveTo>
                  <a:cubicBezTo>
                    <a:pt x="13" y="1"/>
                    <a:pt x="12" y="1"/>
                    <a:pt x="12" y="2"/>
                  </a:cubicBezTo>
                  <a:cubicBezTo>
                    <a:pt x="1" y="20"/>
                    <a:pt x="317" y="216"/>
                    <a:pt x="716" y="441"/>
                  </a:cubicBezTo>
                  <a:cubicBezTo>
                    <a:pt x="1099" y="660"/>
                    <a:pt x="1422" y="826"/>
                    <a:pt x="1453" y="826"/>
                  </a:cubicBezTo>
                  <a:cubicBezTo>
                    <a:pt x="1455" y="826"/>
                    <a:pt x="1456" y="826"/>
                    <a:pt x="1456" y="825"/>
                  </a:cubicBezTo>
                  <a:cubicBezTo>
                    <a:pt x="1467" y="807"/>
                    <a:pt x="1147" y="611"/>
                    <a:pt x="748" y="383"/>
                  </a:cubicBezTo>
                  <a:cubicBezTo>
                    <a:pt x="365" y="167"/>
                    <a:pt x="45" y="1"/>
                    <a:pt x="1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Google Shape;851;p51">
              <a:extLst>
                <a:ext uri="{FF2B5EF4-FFF2-40B4-BE49-F238E27FC236}">
                  <a16:creationId xmlns:a16="http://schemas.microsoft.com/office/drawing/2014/main" xmlns="" id="{9F7E8F61-E2E6-A5A8-55B7-5C1C9D6C0386}"/>
                </a:ext>
              </a:extLst>
            </p:cNvPr>
            <p:cNvSpPr/>
            <p:nvPr/>
          </p:nvSpPr>
          <p:spPr>
            <a:xfrm flipH="1">
              <a:off x="8135588" y="4559564"/>
              <a:ext cx="183443" cy="640990"/>
            </a:xfrm>
            <a:custGeom>
              <a:avLst/>
              <a:gdLst/>
              <a:ahLst/>
              <a:cxnLst/>
              <a:rect l="l" t="t" r="r" b="b"/>
              <a:pathLst>
                <a:path w="1641" h="5734" extrusionOk="0">
                  <a:moveTo>
                    <a:pt x="80" y="1"/>
                  </a:moveTo>
                  <a:lnTo>
                    <a:pt x="0" y="66"/>
                  </a:lnTo>
                  <a:cubicBezTo>
                    <a:pt x="138" y="266"/>
                    <a:pt x="254" y="480"/>
                    <a:pt x="352" y="701"/>
                  </a:cubicBezTo>
                  <a:cubicBezTo>
                    <a:pt x="450" y="926"/>
                    <a:pt x="541" y="1155"/>
                    <a:pt x="617" y="1387"/>
                  </a:cubicBezTo>
                  <a:cubicBezTo>
                    <a:pt x="766" y="1851"/>
                    <a:pt x="878" y="2330"/>
                    <a:pt x="954" y="2813"/>
                  </a:cubicBezTo>
                  <a:cubicBezTo>
                    <a:pt x="1031" y="3295"/>
                    <a:pt x="1085" y="3781"/>
                    <a:pt x="1110" y="4268"/>
                  </a:cubicBezTo>
                  <a:cubicBezTo>
                    <a:pt x="1121" y="4514"/>
                    <a:pt x="1125" y="4757"/>
                    <a:pt x="1132" y="5001"/>
                  </a:cubicBezTo>
                  <a:lnTo>
                    <a:pt x="1121" y="5733"/>
                  </a:lnTo>
                  <a:lnTo>
                    <a:pt x="1640" y="5733"/>
                  </a:lnTo>
                  <a:lnTo>
                    <a:pt x="1600" y="4982"/>
                  </a:lnTo>
                  <a:cubicBezTo>
                    <a:pt x="1575" y="4732"/>
                    <a:pt x="1553" y="4482"/>
                    <a:pt x="1524" y="4231"/>
                  </a:cubicBezTo>
                  <a:cubicBezTo>
                    <a:pt x="1462" y="3734"/>
                    <a:pt x="1375" y="3241"/>
                    <a:pt x="1259" y="2751"/>
                  </a:cubicBezTo>
                  <a:cubicBezTo>
                    <a:pt x="1147" y="2261"/>
                    <a:pt x="994" y="1782"/>
                    <a:pt x="809" y="1314"/>
                  </a:cubicBezTo>
                  <a:cubicBezTo>
                    <a:pt x="715" y="1082"/>
                    <a:pt x="610" y="857"/>
                    <a:pt x="494" y="636"/>
                  </a:cubicBezTo>
                  <a:cubicBezTo>
                    <a:pt x="377" y="411"/>
                    <a:pt x="236" y="197"/>
                    <a:pt x="80" y="1"/>
                  </a:cubicBezTo>
                  <a:close/>
                </a:path>
              </a:pathLst>
            </a:custGeom>
            <a:solidFill>
              <a:srgbClr val="769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Google Shape;852;p51">
              <a:extLst>
                <a:ext uri="{FF2B5EF4-FFF2-40B4-BE49-F238E27FC236}">
                  <a16:creationId xmlns:a16="http://schemas.microsoft.com/office/drawing/2014/main" xmlns="" id="{E704E643-1A1D-8EEB-7F5E-5F2386A23A2B}"/>
                </a:ext>
              </a:extLst>
            </p:cNvPr>
            <p:cNvSpPr/>
            <p:nvPr/>
          </p:nvSpPr>
          <p:spPr>
            <a:xfrm flipH="1">
              <a:off x="8053313" y="4220850"/>
              <a:ext cx="560614" cy="585878"/>
            </a:xfrm>
            <a:custGeom>
              <a:avLst/>
              <a:gdLst/>
              <a:ahLst/>
              <a:cxnLst/>
              <a:rect l="l" t="t" r="r" b="b"/>
              <a:pathLst>
                <a:path w="5015" h="5241" extrusionOk="0">
                  <a:moveTo>
                    <a:pt x="1569" y="1"/>
                  </a:moveTo>
                  <a:cubicBezTo>
                    <a:pt x="1531" y="1"/>
                    <a:pt x="1494" y="8"/>
                    <a:pt x="1459" y="23"/>
                  </a:cubicBezTo>
                  <a:cubicBezTo>
                    <a:pt x="1183" y="143"/>
                    <a:pt x="1154" y="691"/>
                    <a:pt x="1492" y="1482"/>
                  </a:cubicBezTo>
                  <a:cubicBezTo>
                    <a:pt x="1658" y="1855"/>
                    <a:pt x="1883" y="2200"/>
                    <a:pt x="2159" y="2501"/>
                  </a:cubicBezTo>
                  <a:cubicBezTo>
                    <a:pt x="1854" y="2371"/>
                    <a:pt x="1528" y="2291"/>
                    <a:pt x="1198" y="2273"/>
                  </a:cubicBezTo>
                  <a:cubicBezTo>
                    <a:pt x="1146" y="2270"/>
                    <a:pt x="1096" y="2269"/>
                    <a:pt x="1047" y="2269"/>
                  </a:cubicBezTo>
                  <a:cubicBezTo>
                    <a:pt x="402" y="2269"/>
                    <a:pt x="25" y="2486"/>
                    <a:pt x="11" y="2766"/>
                  </a:cubicBezTo>
                  <a:cubicBezTo>
                    <a:pt x="0" y="3067"/>
                    <a:pt x="414" y="3328"/>
                    <a:pt x="1154" y="3361"/>
                  </a:cubicBezTo>
                  <a:cubicBezTo>
                    <a:pt x="1183" y="3362"/>
                    <a:pt x="1213" y="3362"/>
                    <a:pt x="1242" y="3362"/>
                  </a:cubicBezTo>
                  <a:cubicBezTo>
                    <a:pt x="1543" y="3362"/>
                    <a:pt x="1846" y="3312"/>
                    <a:pt x="2134" y="3216"/>
                  </a:cubicBezTo>
                  <a:lnTo>
                    <a:pt x="2134" y="3216"/>
                  </a:lnTo>
                  <a:cubicBezTo>
                    <a:pt x="1985" y="3444"/>
                    <a:pt x="1869" y="3695"/>
                    <a:pt x="1793" y="3960"/>
                  </a:cubicBezTo>
                  <a:cubicBezTo>
                    <a:pt x="1593" y="4671"/>
                    <a:pt x="1713" y="5150"/>
                    <a:pt x="2003" y="5230"/>
                  </a:cubicBezTo>
                  <a:cubicBezTo>
                    <a:pt x="2031" y="5237"/>
                    <a:pt x="2059" y="5241"/>
                    <a:pt x="2088" y="5241"/>
                  </a:cubicBezTo>
                  <a:cubicBezTo>
                    <a:pt x="2358" y="5241"/>
                    <a:pt x="2661" y="4900"/>
                    <a:pt x="2841" y="4254"/>
                  </a:cubicBezTo>
                  <a:cubicBezTo>
                    <a:pt x="2910" y="3985"/>
                    <a:pt x="2943" y="3706"/>
                    <a:pt x="2932" y="3430"/>
                  </a:cubicBezTo>
                  <a:lnTo>
                    <a:pt x="2932" y="3430"/>
                  </a:lnTo>
                  <a:cubicBezTo>
                    <a:pt x="3124" y="3630"/>
                    <a:pt x="3349" y="3796"/>
                    <a:pt x="3592" y="3931"/>
                  </a:cubicBezTo>
                  <a:cubicBezTo>
                    <a:pt x="3931" y="4112"/>
                    <a:pt x="4227" y="4194"/>
                    <a:pt x="4452" y="4194"/>
                  </a:cubicBezTo>
                  <a:cubicBezTo>
                    <a:pt x="4660" y="4194"/>
                    <a:pt x="4809" y="4123"/>
                    <a:pt x="4877" y="3996"/>
                  </a:cubicBezTo>
                  <a:cubicBezTo>
                    <a:pt x="5015" y="3727"/>
                    <a:pt x="4753" y="3314"/>
                    <a:pt x="4100" y="2966"/>
                  </a:cubicBezTo>
                  <a:cubicBezTo>
                    <a:pt x="3857" y="2839"/>
                    <a:pt x="3596" y="2751"/>
                    <a:pt x="3324" y="2701"/>
                  </a:cubicBezTo>
                  <a:cubicBezTo>
                    <a:pt x="3614" y="2548"/>
                    <a:pt x="3872" y="2345"/>
                    <a:pt x="4089" y="2102"/>
                  </a:cubicBezTo>
                  <a:cubicBezTo>
                    <a:pt x="4576" y="1547"/>
                    <a:pt x="4670" y="1061"/>
                    <a:pt x="4441" y="865"/>
                  </a:cubicBezTo>
                  <a:cubicBezTo>
                    <a:pt x="4380" y="810"/>
                    <a:pt x="4300" y="783"/>
                    <a:pt x="4207" y="783"/>
                  </a:cubicBezTo>
                  <a:cubicBezTo>
                    <a:pt x="3961" y="783"/>
                    <a:pt x="3619" y="978"/>
                    <a:pt x="3266" y="1384"/>
                  </a:cubicBezTo>
                  <a:cubicBezTo>
                    <a:pt x="3055" y="1638"/>
                    <a:pt x="2885" y="1924"/>
                    <a:pt x="2772" y="2236"/>
                  </a:cubicBezTo>
                  <a:cubicBezTo>
                    <a:pt x="2743" y="1830"/>
                    <a:pt x="2649" y="1431"/>
                    <a:pt x="2493" y="1053"/>
                  </a:cubicBezTo>
                  <a:cubicBezTo>
                    <a:pt x="2198" y="362"/>
                    <a:pt x="1839" y="1"/>
                    <a:pt x="1569" y="1"/>
                  </a:cubicBezTo>
                  <a:close/>
                </a:path>
              </a:pathLst>
            </a:custGeom>
            <a:solidFill>
              <a:srgbClr val="FF9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Google Shape;853;p51">
              <a:extLst>
                <a:ext uri="{FF2B5EF4-FFF2-40B4-BE49-F238E27FC236}">
                  <a16:creationId xmlns:a16="http://schemas.microsoft.com/office/drawing/2014/main" xmlns="" id="{BC20A906-4EF0-44E5-ABC1-468E6A1A8981}"/>
                </a:ext>
              </a:extLst>
            </p:cNvPr>
            <p:cNvSpPr/>
            <p:nvPr/>
          </p:nvSpPr>
          <p:spPr>
            <a:xfrm flipH="1">
              <a:off x="8135253" y="4539778"/>
              <a:ext cx="171258" cy="92560"/>
            </a:xfrm>
            <a:custGeom>
              <a:avLst/>
              <a:gdLst/>
              <a:ahLst/>
              <a:cxnLst/>
              <a:rect l="l" t="t" r="r" b="b"/>
              <a:pathLst>
                <a:path w="1532" h="828" extrusionOk="0">
                  <a:moveTo>
                    <a:pt x="1" y="0"/>
                  </a:moveTo>
                  <a:cubicBezTo>
                    <a:pt x="106" y="105"/>
                    <a:pt x="222" y="200"/>
                    <a:pt x="345" y="283"/>
                  </a:cubicBezTo>
                  <a:cubicBezTo>
                    <a:pt x="585" y="446"/>
                    <a:pt x="839" y="584"/>
                    <a:pt x="1111" y="697"/>
                  </a:cubicBezTo>
                  <a:cubicBezTo>
                    <a:pt x="1245" y="751"/>
                    <a:pt x="1387" y="798"/>
                    <a:pt x="1532" y="827"/>
                  </a:cubicBezTo>
                  <a:cubicBezTo>
                    <a:pt x="1426" y="722"/>
                    <a:pt x="1314" y="628"/>
                    <a:pt x="1191" y="544"/>
                  </a:cubicBezTo>
                  <a:cubicBezTo>
                    <a:pt x="1071" y="465"/>
                    <a:pt x="948" y="388"/>
                    <a:pt x="821" y="319"/>
                  </a:cubicBezTo>
                  <a:cubicBezTo>
                    <a:pt x="690" y="250"/>
                    <a:pt x="559" y="189"/>
                    <a:pt x="425" y="134"/>
                  </a:cubicBezTo>
                  <a:cubicBezTo>
                    <a:pt x="287" y="76"/>
                    <a:pt x="146" y="33"/>
                    <a:pt x="1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Google Shape;854;p51">
              <a:extLst>
                <a:ext uri="{FF2B5EF4-FFF2-40B4-BE49-F238E27FC236}">
                  <a16:creationId xmlns:a16="http://schemas.microsoft.com/office/drawing/2014/main" xmlns="" id="{A517D563-7810-1F6F-5882-49F053F798CD}"/>
                </a:ext>
              </a:extLst>
            </p:cNvPr>
            <p:cNvSpPr/>
            <p:nvPr/>
          </p:nvSpPr>
          <p:spPr>
            <a:xfrm flipH="1">
              <a:off x="8310089" y="4549503"/>
              <a:ext cx="60142" cy="185008"/>
            </a:xfrm>
            <a:custGeom>
              <a:avLst/>
              <a:gdLst/>
              <a:ahLst/>
              <a:cxnLst/>
              <a:rect l="l" t="t" r="r" b="b"/>
              <a:pathLst>
                <a:path w="538" h="1655" extrusionOk="0">
                  <a:moveTo>
                    <a:pt x="538" y="0"/>
                  </a:moveTo>
                  <a:cubicBezTo>
                    <a:pt x="454" y="124"/>
                    <a:pt x="382" y="251"/>
                    <a:pt x="324" y="388"/>
                  </a:cubicBezTo>
                  <a:cubicBezTo>
                    <a:pt x="204" y="653"/>
                    <a:pt x="113" y="933"/>
                    <a:pt x="55" y="1216"/>
                  </a:cubicBezTo>
                  <a:cubicBezTo>
                    <a:pt x="23" y="1361"/>
                    <a:pt x="5" y="1510"/>
                    <a:pt x="1" y="1655"/>
                  </a:cubicBezTo>
                  <a:cubicBezTo>
                    <a:pt x="84" y="1535"/>
                    <a:pt x="157" y="1404"/>
                    <a:pt x="215" y="1270"/>
                  </a:cubicBezTo>
                  <a:cubicBezTo>
                    <a:pt x="277" y="1136"/>
                    <a:pt x="327" y="998"/>
                    <a:pt x="375" y="860"/>
                  </a:cubicBezTo>
                  <a:cubicBezTo>
                    <a:pt x="418" y="722"/>
                    <a:pt x="454" y="581"/>
                    <a:pt x="484" y="439"/>
                  </a:cubicBezTo>
                  <a:cubicBezTo>
                    <a:pt x="516" y="294"/>
                    <a:pt x="534" y="149"/>
                    <a:pt x="538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Google Shape;855;p51">
              <a:extLst>
                <a:ext uri="{FF2B5EF4-FFF2-40B4-BE49-F238E27FC236}">
                  <a16:creationId xmlns:a16="http://schemas.microsoft.com/office/drawing/2014/main" xmlns="" id="{39D3663E-DB49-CFA3-DA1C-110B94ED0936}"/>
                </a:ext>
              </a:extLst>
            </p:cNvPr>
            <p:cNvSpPr/>
            <p:nvPr/>
          </p:nvSpPr>
          <p:spPr>
            <a:xfrm flipH="1">
              <a:off x="8319814" y="4529493"/>
              <a:ext cx="194398" cy="25935"/>
            </a:xfrm>
            <a:custGeom>
              <a:avLst/>
              <a:gdLst/>
              <a:ahLst/>
              <a:cxnLst/>
              <a:rect l="l" t="t" r="r" b="b"/>
              <a:pathLst>
                <a:path w="1739" h="232" extrusionOk="0">
                  <a:moveTo>
                    <a:pt x="658" y="0"/>
                  </a:moveTo>
                  <a:cubicBezTo>
                    <a:pt x="585" y="0"/>
                    <a:pt x="513" y="3"/>
                    <a:pt x="440" y="9"/>
                  </a:cubicBezTo>
                  <a:cubicBezTo>
                    <a:pt x="295" y="12"/>
                    <a:pt x="146" y="34"/>
                    <a:pt x="1" y="67"/>
                  </a:cubicBezTo>
                  <a:cubicBezTo>
                    <a:pt x="142" y="117"/>
                    <a:pt x="284" y="154"/>
                    <a:pt x="433" y="179"/>
                  </a:cubicBezTo>
                  <a:cubicBezTo>
                    <a:pt x="574" y="201"/>
                    <a:pt x="719" y="219"/>
                    <a:pt x="864" y="226"/>
                  </a:cubicBezTo>
                  <a:cubicBezTo>
                    <a:pt x="937" y="230"/>
                    <a:pt x="1010" y="232"/>
                    <a:pt x="1082" y="232"/>
                  </a:cubicBezTo>
                  <a:cubicBezTo>
                    <a:pt x="1155" y="232"/>
                    <a:pt x="1227" y="230"/>
                    <a:pt x="1300" y="226"/>
                  </a:cubicBezTo>
                  <a:cubicBezTo>
                    <a:pt x="1449" y="219"/>
                    <a:pt x="1597" y="201"/>
                    <a:pt x="1739" y="165"/>
                  </a:cubicBezTo>
                  <a:cubicBezTo>
                    <a:pt x="1601" y="117"/>
                    <a:pt x="1456" y="78"/>
                    <a:pt x="1311" y="56"/>
                  </a:cubicBezTo>
                  <a:cubicBezTo>
                    <a:pt x="1166" y="30"/>
                    <a:pt x="1024" y="16"/>
                    <a:pt x="879" y="9"/>
                  </a:cubicBezTo>
                  <a:cubicBezTo>
                    <a:pt x="805" y="3"/>
                    <a:pt x="731" y="0"/>
                    <a:pt x="658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Google Shape;856;p51">
              <a:extLst>
                <a:ext uri="{FF2B5EF4-FFF2-40B4-BE49-F238E27FC236}">
                  <a16:creationId xmlns:a16="http://schemas.microsoft.com/office/drawing/2014/main" xmlns="" id="{2950E1B9-A8B2-F532-72FA-8B4BA5EA6AAF}"/>
                </a:ext>
              </a:extLst>
            </p:cNvPr>
            <p:cNvSpPr/>
            <p:nvPr/>
          </p:nvSpPr>
          <p:spPr>
            <a:xfrm flipH="1">
              <a:off x="8175385" y="4397808"/>
              <a:ext cx="131909" cy="143200"/>
            </a:xfrm>
            <a:custGeom>
              <a:avLst/>
              <a:gdLst/>
              <a:ahLst/>
              <a:cxnLst/>
              <a:rect l="l" t="t" r="r" b="b"/>
              <a:pathLst>
                <a:path w="1180" h="1281" extrusionOk="0">
                  <a:moveTo>
                    <a:pt x="1180" y="0"/>
                  </a:moveTo>
                  <a:lnTo>
                    <a:pt x="1180" y="0"/>
                  </a:lnTo>
                  <a:cubicBezTo>
                    <a:pt x="1049" y="76"/>
                    <a:pt x="929" y="163"/>
                    <a:pt x="820" y="261"/>
                  </a:cubicBezTo>
                  <a:cubicBezTo>
                    <a:pt x="711" y="359"/>
                    <a:pt x="606" y="461"/>
                    <a:pt x="508" y="566"/>
                  </a:cubicBezTo>
                  <a:cubicBezTo>
                    <a:pt x="410" y="675"/>
                    <a:pt x="316" y="788"/>
                    <a:pt x="233" y="904"/>
                  </a:cubicBezTo>
                  <a:cubicBezTo>
                    <a:pt x="142" y="1023"/>
                    <a:pt x="66" y="1147"/>
                    <a:pt x="0" y="1281"/>
                  </a:cubicBezTo>
                  <a:cubicBezTo>
                    <a:pt x="127" y="1205"/>
                    <a:pt x="247" y="1118"/>
                    <a:pt x="356" y="1016"/>
                  </a:cubicBezTo>
                  <a:cubicBezTo>
                    <a:pt x="574" y="827"/>
                    <a:pt x="773" y="613"/>
                    <a:pt x="947" y="378"/>
                  </a:cubicBezTo>
                  <a:cubicBezTo>
                    <a:pt x="1034" y="258"/>
                    <a:pt x="1111" y="134"/>
                    <a:pt x="1180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Google Shape;857;p51">
              <a:extLst>
                <a:ext uri="{FF2B5EF4-FFF2-40B4-BE49-F238E27FC236}">
                  <a16:creationId xmlns:a16="http://schemas.microsoft.com/office/drawing/2014/main" xmlns="" id="{6FC0F23D-9D1F-4030-9DE3-6E3050FF640D}"/>
                </a:ext>
              </a:extLst>
            </p:cNvPr>
            <p:cNvSpPr/>
            <p:nvPr/>
          </p:nvSpPr>
          <p:spPr>
            <a:xfrm flipH="1">
              <a:off x="8318137" y="4331630"/>
              <a:ext cx="91778" cy="196411"/>
            </a:xfrm>
            <a:custGeom>
              <a:avLst/>
              <a:gdLst/>
              <a:ahLst/>
              <a:cxnLst/>
              <a:rect l="l" t="t" r="r" b="b"/>
              <a:pathLst>
                <a:path w="821" h="1757" extrusionOk="0">
                  <a:moveTo>
                    <a:pt x="0" y="1"/>
                  </a:moveTo>
                  <a:lnTo>
                    <a:pt x="0" y="1"/>
                  </a:lnTo>
                  <a:cubicBezTo>
                    <a:pt x="29" y="160"/>
                    <a:pt x="69" y="320"/>
                    <a:pt x="127" y="476"/>
                  </a:cubicBezTo>
                  <a:cubicBezTo>
                    <a:pt x="182" y="628"/>
                    <a:pt x="243" y="777"/>
                    <a:pt x="309" y="922"/>
                  </a:cubicBezTo>
                  <a:cubicBezTo>
                    <a:pt x="378" y="1071"/>
                    <a:pt x="454" y="1213"/>
                    <a:pt x="537" y="1354"/>
                  </a:cubicBezTo>
                  <a:cubicBezTo>
                    <a:pt x="621" y="1496"/>
                    <a:pt x="715" y="1630"/>
                    <a:pt x="820" y="1757"/>
                  </a:cubicBezTo>
                  <a:cubicBezTo>
                    <a:pt x="788" y="1594"/>
                    <a:pt x="744" y="1434"/>
                    <a:pt x="690" y="1282"/>
                  </a:cubicBezTo>
                  <a:cubicBezTo>
                    <a:pt x="639" y="1129"/>
                    <a:pt x="577" y="980"/>
                    <a:pt x="508" y="832"/>
                  </a:cubicBezTo>
                  <a:cubicBezTo>
                    <a:pt x="439" y="687"/>
                    <a:pt x="363" y="541"/>
                    <a:pt x="280" y="404"/>
                  </a:cubicBezTo>
                  <a:cubicBezTo>
                    <a:pt x="200" y="262"/>
                    <a:pt x="106" y="128"/>
                    <a:pt x="0" y="1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Google Shape;858;p51">
              <a:extLst>
                <a:ext uri="{FF2B5EF4-FFF2-40B4-BE49-F238E27FC236}">
                  <a16:creationId xmlns:a16="http://schemas.microsoft.com/office/drawing/2014/main" xmlns="" id="{BDBB50F8-2F26-938C-F002-9937AA6CB197}"/>
                </a:ext>
              </a:extLst>
            </p:cNvPr>
            <p:cNvSpPr/>
            <p:nvPr/>
          </p:nvSpPr>
          <p:spPr>
            <a:xfrm flipH="1">
              <a:off x="8276776" y="4513731"/>
              <a:ext cx="74339" cy="57459"/>
            </a:xfrm>
            <a:custGeom>
              <a:avLst/>
              <a:gdLst/>
              <a:ahLst/>
              <a:cxnLst/>
              <a:rect l="l" t="t" r="r" b="b"/>
              <a:pathLst>
                <a:path w="665" h="514" extrusionOk="0">
                  <a:moveTo>
                    <a:pt x="395" y="0"/>
                  </a:moveTo>
                  <a:cubicBezTo>
                    <a:pt x="389" y="0"/>
                    <a:pt x="384" y="0"/>
                    <a:pt x="378" y="1"/>
                  </a:cubicBezTo>
                  <a:cubicBezTo>
                    <a:pt x="327" y="1"/>
                    <a:pt x="280" y="12"/>
                    <a:pt x="233" y="30"/>
                  </a:cubicBezTo>
                  <a:cubicBezTo>
                    <a:pt x="80" y="99"/>
                    <a:pt x="0" y="251"/>
                    <a:pt x="51" y="378"/>
                  </a:cubicBezTo>
                  <a:cubicBezTo>
                    <a:pt x="92" y="460"/>
                    <a:pt x="178" y="513"/>
                    <a:pt x="270" y="513"/>
                  </a:cubicBezTo>
                  <a:cubicBezTo>
                    <a:pt x="275" y="513"/>
                    <a:pt x="281" y="513"/>
                    <a:pt x="287" y="512"/>
                  </a:cubicBezTo>
                  <a:lnTo>
                    <a:pt x="283" y="512"/>
                  </a:lnTo>
                  <a:cubicBezTo>
                    <a:pt x="334" y="512"/>
                    <a:pt x="381" y="502"/>
                    <a:pt x="429" y="483"/>
                  </a:cubicBezTo>
                  <a:cubicBezTo>
                    <a:pt x="581" y="418"/>
                    <a:pt x="664" y="262"/>
                    <a:pt x="610" y="139"/>
                  </a:cubicBezTo>
                  <a:cubicBezTo>
                    <a:pt x="569" y="53"/>
                    <a:pt x="486" y="0"/>
                    <a:pt x="395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Google Shape;859;p51">
              <a:extLst>
                <a:ext uri="{FF2B5EF4-FFF2-40B4-BE49-F238E27FC236}">
                  <a16:creationId xmlns:a16="http://schemas.microsoft.com/office/drawing/2014/main" xmlns="" id="{98AAF9AD-D0F3-1F77-9334-26689844F6C1}"/>
                </a:ext>
              </a:extLst>
            </p:cNvPr>
            <p:cNvSpPr/>
            <p:nvPr/>
          </p:nvSpPr>
          <p:spPr>
            <a:xfrm flipH="1">
              <a:off x="8271075" y="4508925"/>
              <a:ext cx="82052" cy="67072"/>
            </a:xfrm>
            <a:custGeom>
              <a:avLst/>
              <a:gdLst/>
              <a:ahLst/>
              <a:cxnLst/>
              <a:rect l="l" t="t" r="r" b="b"/>
              <a:pathLst>
                <a:path w="734" h="600" extrusionOk="0">
                  <a:moveTo>
                    <a:pt x="417" y="87"/>
                  </a:moveTo>
                  <a:cubicBezTo>
                    <a:pt x="490" y="87"/>
                    <a:pt x="558" y="129"/>
                    <a:pt x="592" y="196"/>
                  </a:cubicBezTo>
                  <a:cubicBezTo>
                    <a:pt x="635" y="298"/>
                    <a:pt x="563" y="428"/>
                    <a:pt x="432" y="487"/>
                  </a:cubicBezTo>
                  <a:cubicBezTo>
                    <a:pt x="389" y="501"/>
                    <a:pt x="349" y="512"/>
                    <a:pt x="305" y="512"/>
                  </a:cubicBezTo>
                  <a:cubicBezTo>
                    <a:pt x="299" y="512"/>
                    <a:pt x="293" y="513"/>
                    <a:pt x="287" y="513"/>
                  </a:cubicBezTo>
                  <a:cubicBezTo>
                    <a:pt x="211" y="513"/>
                    <a:pt x="143" y="470"/>
                    <a:pt x="109" y="403"/>
                  </a:cubicBezTo>
                  <a:cubicBezTo>
                    <a:pt x="66" y="301"/>
                    <a:pt x="138" y="171"/>
                    <a:pt x="272" y="113"/>
                  </a:cubicBezTo>
                  <a:cubicBezTo>
                    <a:pt x="312" y="98"/>
                    <a:pt x="352" y="87"/>
                    <a:pt x="399" y="87"/>
                  </a:cubicBezTo>
                  <a:cubicBezTo>
                    <a:pt x="405" y="87"/>
                    <a:pt x="411" y="87"/>
                    <a:pt x="417" y="87"/>
                  </a:cubicBezTo>
                  <a:close/>
                  <a:moveTo>
                    <a:pt x="406" y="0"/>
                  </a:moveTo>
                  <a:cubicBezTo>
                    <a:pt x="402" y="0"/>
                    <a:pt x="399" y="0"/>
                    <a:pt x="396" y="0"/>
                  </a:cubicBezTo>
                  <a:lnTo>
                    <a:pt x="399" y="0"/>
                  </a:lnTo>
                  <a:cubicBezTo>
                    <a:pt x="341" y="0"/>
                    <a:pt x="287" y="11"/>
                    <a:pt x="236" y="33"/>
                  </a:cubicBezTo>
                  <a:cubicBezTo>
                    <a:pt x="156" y="66"/>
                    <a:pt x="91" y="124"/>
                    <a:pt x="48" y="200"/>
                  </a:cubicBezTo>
                  <a:cubicBezTo>
                    <a:pt x="8" y="272"/>
                    <a:pt x="0" y="360"/>
                    <a:pt x="29" y="436"/>
                  </a:cubicBezTo>
                  <a:cubicBezTo>
                    <a:pt x="78" y="536"/>
                    <a:pt x="178" y="600"/>
                    <a:pt x="284" y="600"/>
                  </a:cubicBezTo>
                  <a:cubicBezTo>
                    <a:pt x="290" y="600"/>
                    <a:pt x="296" y="599"/>
                    <a:pt x="301" y="599"/>
                  </a:cubicBezTo>
                  <a:cubicBezTo>
                    <a:pt x="356" y="599"/>
                    <a:pt x="414" y="588"/>
                    <a:pt x="461" y="566"/>
                  </a:cubicBezTo>
                  <a:cubicBezTo>
                    <a:pt x="639" y="490"/>
                    <a:pt x="733" y="309"/>
                    <a:pt x="668" y="164"/>
                  </a:cubicBezTo>
                  <a:cubicBezTo>
                    <a:pt x="622" y="61"/>
                    <a:pt x="518" y="0"/>
                    <a:pt x="406" y="0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Google Shape;860;p51">
              <a:extLst>
                <a:ext uri="{FF2B5EF4-FFF2-40B4-BE49-F238E27FC236}">
                  <a16:creationId xmlns:a16="http://schemas.microsoft.com/office/drawing/2014/main" xmlns="" id="{3B095E4B-A1CD-0695-4C85-D64D4E73C33B}"/>
                </a:ext>
              </a:extLst>
            </p:cNvPr>
            <p:cNvSpPr/>
            <p:nvPr/>
          </p:nvSpPr>
          <p:spPr>
            <a:xfrm flipH="1">
              <a:off x="7811852" y="4703210"/>
              <a:ext cx="199652" cy="103515"/>
            </a:xfrm>
            <a:custGeom>
              <a:avLst/>
              <a:gdLst/>
              <a:ahLst/>
              <a:cxnLst/>
              <a:rect l="l" t="t" r="r" b="b"/>
              <a:pathLst>
                <a:path w="1786" h="926" extrusionOk="0">
                  <a:moveTo>
                    <a:pt x="1427" y="1"/>
                  </a:moveTo>
                  <a:cubicBezTo>
                    <a:pt x="1003" y="1"/>
                    <a:pt x="1" y="859"/>
                    <a:pt x="32" y="918"/>
                  </a:cubicBezTo>
                  <a:cubicBezTo>
                    <a:pt x="35" y="923"/>
                    <a:pt x="44" y="925"/>
                    <a:pt x="60" y="925"/>
                  </a:cubicBezTo>
                  <a:cubicBezTo>
                    <a:pt x="287" y="925"/>
                    <a:pt x="1785" y="454"/>
                    <a:pt x="1585" y="84"/>
                  </a:cubicBezTo>
                  <a:cubicBezTo>
                    <a:pt x="1554" y="26"/>
                    <a:pt x="1499" y="1"/>
                    <a:pt x="1427" y="1"/>
                  </a:cubicBezTo>
                  <a:close/>
                </a:path>
              </a:pathLst>
            </a:custGeom>
            <a:solidFill>
              <a:srgbClr val="B0B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Google Shape;861;p51">
              <a:extLst>
                <a:ext uri="{FF2B5EF4-FFF2-40B4-BE49-F238E27FC236}">
                  <a16:creationId xmlns:a16="http://schemas.microsoft.com/office/drawing/2014/main" xmlns="" id="{4CE4E634-5256-B733-8B22-C6411C6BE2EC}"/>
                </a:ext>
              </a:extLst>
            </p:cNvPr>
            <p:cNvSpPr/>
            <p:nvPr/>
          </p:nvSpPr>
          <p:spPr>
            <a:xfrm flipH="1">
              <a:off x="7881719" y="4735181"/>
              <a:ext cx="163545" cy="92336"/>
            </a:xfrm>
            <a:custGeom>
              <a:avLst/>
              <a:gdLst/>
              <a:ahLst/>
              <a:cxnLst/>
              <a:rect l="l" t="t" r="r" b="b"/>
              <a:pathLst>
                <a:path w="1463" h="826" extrusionOk="0">
                  <a:moveTo>
                    <a:pt x="1449" y="0"/>
                  </a:moveTo>
                  <a:cubicBezTo>
                    <a:pt x="1418" y="0"/>
                    <a:pt x="1098" y="166"/>
                    <a:pt x="715" y="385"/>
                  </a:cubicBezTo>
                  <a:cubicBezTo>
                    <a:pt x="316" y="610"/>
                    <a:pt x="0" y="806"/>
                    <a:pt x="7" y="825"/>
                  </a:cubicBezTo>
                  <a:cubicBezTo>
                    <a:pt x="8" y="825"/>
                    <a:pt x="9" y="825"/>
                    <a:pt x="10" y="825"/>
                  </a:cubicBezTo>
                  <a:cubicBezTo>
                    <a:pt x="45" y="825"/>
                    <a:pt x="364" y="659"/>
                    <a:pt x="748" y="440"/>
                  </a:cubicBezTo>
                  <a:cubicBezTo>
                    <a:pt x="1147" y="215"/>
                    <a:pt x="1462" y="19"/>
                    <a:pt x="1451" y="1"/>
                  </a:cubicBezTo>
                  <a:cubicBezTo>
                    <a:pt x="1451" y="0"/>
                    <a:pt x="1450" y="0"/>
                    <a:pt x="144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Google Shape;862;p51">
              <a:extLst>
                <a:ext uri="{FF2B5EF4-FFF2-40B4-BE49-F238E27FC236}">
                  <a16:creationId xmlns:a16="http://schemas.microsoft.com/office/drawing/2014/main" xmlns="" id="{D2FF679E-9865-2C2A-5CE5-A607772343D3}"/>
                </a:ext>
              </a:extLst>
            </p:cNvPr>
            <p:cNvSpPr/>
            <p:nvPr/>
          </p:nvSpPr>
          <p:spPr>
            <a:xfrm flipH="1">
              <a:off x="7937389" y="4428997"/>
              <a:ext cx="98708" cy="193616"/>
            </a:xfrm>
            <a:custGeom>
              <a:avLst/>
              <a:gdLst/>
              <a:ahLst/>
              <a:cxnLst/>
              <a:rect l="l" t="t" r="r" b="b"/>
              <a:pathLst>
                <a:path w="883" h="1732" extrusionOk="0">
                  <a:moveTo>
                    <a:pt x="472" y="1"/>
                  </a:moveTo>
                  <a:cubicBezTo>
                    <a:pt x="462" y="1"/>
                    <a:pt x="452" y="2"/>
                    <a:pt x="441" y="4"/>
                  </a:cubicBezTo>
                  <a:cubicBezTo>
                    <a:pt x="0" y="94"/>
                    <a:pt x="712" y="1731"/>
                    <a:pt x="795" y="1731"/>
                  </a:cubicBezTo>
                  <a:cubicBezTo>
                    <a:pt x="795" y="1731"/>
                    <a:pt x="796" y="1731"/>
                    <a:pt x="796" y="1731"/>
                  </a:cubicBezTo>
                  <a:cubicBezTo>
                    <a:pt x="871" y="1717"/>
                    <a:pt x="883" y="1"/>
                    <a:pt x="472" y="1"/>
                  </a:cubicBezTo>
                  <a:close/>
                </a:path>
              </a:pathLst>
            </a:custGeom>
            <a:solidFill>
              <a:srgbClr val="B0B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Google Shape;863;p51">
              <a:extLst>
                <a:ext uri="{FF2B5EF4-FFF2-40B4-BE49-F238E27FC236}">
                  <a16:creationId xmlns:a16="http://schemas.microsoft.com/office/drawing/2014/main" xmlns="" id="{609C2443-71B1-FE60-7AA2-8345C3DE7D7D}"/>
                </a:ext>
              </a:extLst>
            </p:cNvPr>
            <p:cNvSpPr/>
            <p:nvPr/>
          </p:nvSpPr>
          <p:spPr>
            <a:xfrm flipH="1">
              <a:off x="7937724" y="4481313"/>
              <a:ext cx="37449" cy="182996"/>
            </a:xfrm>
            <a:custGeom>
              <a:avLst/>
              <a:gdLst/>
              <a:ahLst/>
              <a:cxnLst/>
              <a:rect l="l" t="t" r="r" b="b"/>
              <a:pathLst>
                <a:path w="335" h="1637" extrusionOk="0"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" y="4"/>
                    <a:pt x="52" y="374"/>
                    <a:pt x="135" y="824"/>
                  </a:cubicBezTo>
                  <a:cubicBezTo>
                    <a:pt x="215" y="1276"/>
                    <a:pt x="298" y="1637"/>
                    <a:pt x="316" y="1637"/>
                  </a:cubicBezTo>
                  <a:cubicBezTo>
                    <a:pt x="316" y="1637"/>
                    <a:pt x="316" y="1637"/>
                    <a:pt x="317" y="1637"/>
                  </a:cubicBezTo>
                  <a:cubicBezTo>
                    <a:pt x="335" y="1633"/>
                    <a:pt x="280" y="1267"/>
                    <a:pt x="200" y="813"/>
                  </a:cubicBezTo>
                  <a:cubicBezTo>
                    <a:pt x="117" y="366"/>
                    <a:pt x="38" y="1"/>
                    <a:pt x="1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Google Shape;864;p51">
              <a:extLst>
                <a:ext uri="{FF2B5EF4-FFF2-40B4-BE49-F238E27FC236}">
                  <a16:creationId xmlns:a16="http://schemas.microsoft.com/office/drawing/2014/main" xmlns="" id="{8F5F4A41-D131-F8F4-1B02-8E2D0FC2F13C}"/>
                </a:ext>
              </a:extLst>
            </p:cNvPr>
            <p:cNvSpPr/>
            <p:nvPr/>
          </p:nvSpPr>
          <p:spPr>
            <a:xfrm flipH="1">
              <a:off x="7751486" y="4296753"/>
              <a:ext cx="383431" cy="903802"/>
            </a:xfrm>
            <a:custGeom>
              <a:avLst/>
              <a:gdLst/>
              <a:ahLst/>
              <a:cxnLst/>
              <a:rect l="l" t="t" r="r" b="b"/>
              <a:pathLst>
                <a:path w="3430" h="8085" extrusionOk="0">
                  <a:moveTo>
                    <a:pt x="3302" y="1"/>
                  </a:moveTo>
                  <a:cubicBezTo>
                    <a:pt x="2881" y="603"/>
                    <a:pt x="2497" y="1220"/>
                    <a:pt x="2137" y="1858"/>
                  </a:cubicBezTo>
                  <a:cubicBezTo>
                    <a:pt x="1778" y="2493"/>
                    <a:pt x="1437" y="3139"/>
                    <a:pt x="1140" y="3810"/>
                  </a:cubicBezTo>
                  <a:cubicBezTo>
                    <a:pt x="842" y="4482"/>
                    <a:pt x="566" y="5167"/>
                    <a:pt x="367" y="5879"/>
                  </a:cubicBezTo>
                  <a:cubicBezTo>
                    <a:pt x="171" y="6590"/>
                    <a:pt x="26" y="7326"/>
                    <a:pt x="0" y="8084"/>
                  </a:cubicBezTo>
                  <a:lnTo>
                    <a:pt x="519" y="8084"/>
                  </a:lnTo>
                  <a:cubicBezTo>
                    <a:pt x="516" y="7388"/>
                    <a:pt x="617" y="6684"/>
                    <a:pt x="784" y="5987"/>
                  </a:cubicBezTo>
                  <a:cubicBezTo>
                    <a:pt x="951" y="5294"/>
                    <a:pt x="1183" y="4612"/>
                    <a:pt x="1448" y="3941"/>
                  </a:cubicBezTo>
                  <a:cubicBezTo>
                    <a:pt x="1713" y="3273"/>
                    <a:pt x="2021" y="2617"/>
                    <a:pt x="2351" y="1975"/>
                  </a:cubicBezTo>
                  <a:cubicBezTo>
                    <a:pt x="2685" y="1332"/>
                    <a:pt x="3041" y="697"/>
                    <a:pt x="3429" y="91"/>
                  </a:cubicBezTo>
                  <a:lnTo>
                    <a:pt x="3302" y="1"/>
                  </a:lnTo>
                  <a:close/>
                </a:path>
              </a:pathLst>
            </a:custGeom>
            <a:solidFill>
              <a:srgbClr val="769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Google Shape;865;p51">
              <a:extLst>
                <a:ext uri="{FF2B5EF4-FFF2-40B4-BE49-F238E27FC236}">
                  <a16:creationId xmlns:a16="http://schemas.microsoft.com/office/drawing/2014/main" xmlns="" id="{F64B29B1-B4F4-D34E-EE3C-759922AA41C3}"/>
                </a:ext>
              </a:extLst>
            </p:cNvPr>
            <p:cNvSpPr/>
            <p:nvPr/>
          </p:nvSpPr>
          <p:spPr>
            <a:xfrm flipH="1">
              <a:off x="7496052" y="4001300"/>
              <a:ext cx="476997" cy="499467"/>
            </a:xfrm>
            <a:custGeom>
              <a:avLst/>
              <a:gdLst/>
              <a:ahLst/>
              <a:cxnLst/>
              <a:rect l="l" t="t" r="r" b="b"/>
              <a:pathLst>
                <a:path w="4267" h="4468" extrusionOk="0">
                  <a:moveTo>
                    <a:pt x="2962" y="0"/>
                  </a:moveTo>
                  <a:cubicBezTo>
                    <a:pt x="2733" y="0"/>
                    <a:pt x="2425" y="303"/>
                    <a:pt x="2166" y="884"/>
                  </a:cubicBezTo>
                  <a:cubicBezTo>
                    <a:pt x="2028" y="1203"/>
                    <a:pt x="1945" y="1544"/>
                    <a:pt x="1912" y="1893"/>
                  </a:cubicBezTo>
                  <a:cubicBezTo>
                    <a:pt x="1821" y="1624"/>
                    <a:pt x="1680" y="1378"/>
                    <a:pt x="1502" y="1160"/>
                  </a:cubicBezTo>
                  <a:cubicBezTo>
                    <a:pt x="1204" y="806"/>
                    <a:pt x="914" y="636"/>
                    <a:pt x="703" y="636"/>
                  </a:cubicBezTo>
                  <a:cubicBezTo>
                    <a:pt x="626" y="636"/>
                    <a:pt x="560" y="658"/>
                    <a:pt x="508" y="703"/>
                  </a:cubicBezTo>
                  <a:cubicBezTo>
                    <a:pt x="312" y="870"/>
                    <a:pt x="388" y="1280"/>
                    <a:pt x="795" y="1762"/>
                  </a:cubicBezTo>
                  <a:cubicBezTo>
                    <a:pt x="980" y="1976"/>
                    <a:pt x="1201" y="2154"/>
                    <a:pt x="1451" y="2292"/>
                  </a:cubicBezTo>
                  <a:cubicBezTo>
                    <a:pt x="1223" y="2328"/>
                    <a:pt x="998" y="2401"/>
                    <a:pt x="791" y="2506"/>
                  </a:cubicBezTo>
                  <a:cubicBezTo>
                    <a:pt x="229" y="2793"/>
                    <a:pt x="0" y="3144"/>
                    <a:pt x="116" y="3373"/>
                  </a:cubicBezTo>
                  <a:cubicBezTo>
                    <a:pt x="173" y="3485"/>
                    <a:pt x="303" y="3548"/>
                    <a:pt x="487" y="3548"/>
                  </a:cubicBezTo>
                  <a:cubicBezTo>
                    <a:pt x="677" y="3548"/>
                    <a:pt x="926" y="3481"/>
                    <a:pt x="1212" y="3333"/>
                  </a:cubicBezTo>
                  <a:cubicBezTo>
                    <a:pt x="1422" y="3224"/>
                    <a:pt x="1611" y="3083"/>
                    <a:pt x="1781" y="2912"/>
                  </a:cubicBezTo>
                  <a:lnTo>
                    <a:pt x="1781" y="2912"/>
                  </a:lnTo>
                  <a:cubicBezTo>
                    <a:pt x="1767" y="3152"/>
                    <a:pt x="1789" y="3388"/>
                    <a:pt x="1847" y="3620"/>
                  </a:cubicBezTo>
                  <a:cubicBezTo>
                    <a:pt x="1995" y="4172"/>
                    <a:pt x="2246" y="4468"/>
                    <a:pt x="2479" y="4468"/>
                  </a:cubicBezTo>
                  <a:cubicBezTo>
                    <a:pt x="2503" y="4468"/>
                    <a:pt x="2527" y="4464"/>
                    <a:pt x="2551" y="4458"/>
                  </a:cubicBezTo>
                  <a:cubicBezTo>
                    <a:pt x="2801" y="4393"/>
                    <a:pt x="2906" y="3986"/>
                    <a:pt x="2747" y="3377"/>
                  </a:cubicBezTo>
                  <a:cubicBezTo>
                    <a:pt x="2685" y="3152"/>
                    <a:pt x="2587" y="2938"/>
                    <a:pt x="2464" y="2738"/>
                  </a:cubicBezTo>
                  <a:lnTo>
                    <a:pt x="2464" y="2738"/>
                  </a:lnTo>
                  <a:cubicBezTo>
                    <a:pt x="2715" y="2825"/>
                    <a:pt x="2979" y="2869"/>
                    <a:pt x="3248" y="2869"/>
                  </a:cubicBezTo>
                  <a:cubicBezTo>
                    <a:pt x="3258" y="2869"/>
                    <a:pt x="3269" y="2869"/>
                    <a:pt x="3280" y="2869"/>
                  </a:cubicBezTo>
                  <a:cubicBezTo>
                    <a:pt x="3911" y="2854"/>
                    <a:pt x="4267" y="2633"/>
                    <a:pt x="4260" y="2375"/>
                  </a:cubicBezTo>
                  <a:cubicBezTo>
                    <a:pt x="4253" y="2129"/>
                    <a:pt x="3917" y="1939"/>
                    <a:pt x="3335" y="1939"/>
                  </a:cubicBezTo>
                  <a:cubicBezTo>
                    <a:pt x="3308" y="1939"/>
                    <a:pt x="3282" y="1939"/>
                    <a:pt x="3255" y="1940"/>
                  </a:cubicBezTo>
                  <a:cubicBezTo>
                    <a:pt x="2972" y="1954"/>
                    <a:pt x="2696" y="2016"/>
                    <a:pt x="2435" y="2125"/>
                  </a:cubicBezTo>
                  <a:cubicBezTo>
                    <a:pt x="2674" y="1871"/>
                    <a:pt x="2870" y="1581"/>
                    <a:pt x="3015" y="1265"/>
                  </a:cubicBezTo>
                  <a:cubicBezTo>
                    <a:pt x="3313" y="594"/>
                    <a:pt x="3294" y="126"/>
                    <a:pt x="3059" y="21"/>
                  </a:cubicBezTo>
                  <a:cubicBezTo>
                    <a:pt x="3028" y="7"/>
                    <a:pt x="2996" y="0"/>
                    <a:pt x="2962" y="0"/>
                  </a:cubicBezTo>
                  <a:close/>
                </a:path>
              </a:pathLst>
            </a:custGeom>
            <a:solidFill>
              <a:srgbClr val="FF9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Google Shape;866;p51">
              <a:extLst>
                <a:ext uri="{FF2B5EF4-FFF2-40B4-BE49-F238E27FC236}">
                  <a16:creationId xmlns:a16="http://schemas.microsoft.com/office/drawing/2014/main" xmlns="" id="{FFC609F7-B622-46E6-6210-11F6E36304FF}"/>
                </a:ext>
              </a:extLst>
            </p:cNvPr>
            <p:cNvSpPr/>
            <p:nvPr/>
          </p:nvSpPr>
          <p:spPr>
            <a:xfrm flipH="1">
              <a:off x="7703641" y="4277302"/>
              <a:ext cx="42367" cy="160750"/>
            </a:xfrm>
            <a:custGeom>
              <a:avLst/>
              <a:gdLst/>
              <a:ahLst/>
              <a:cxnLst/>
              <a:rect l="l" t="t" r="r" b="b"/>
              <a:pathLst>
                <a:path w="379" h="1438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28"/>
                    <a:pt x="8" y="255"/>
                    <a:pt x="26" y="378"/>
                  </a:cubicBezTo>
                  <a:cubicBezTo>
                    <a:pt x="44" y="501"/>
                    <a:pt x="70" y="625"/>
                    <a:pt x="99" y="741"/>
                  </a:cubicBezTo>
                  <a:cubicBezTo>
                    <a:pt x="131" y="864"/>
                    <a:pt x="168" y="980"/>
                    <a:pt x="211" y="1096"/>
                  </a:cubicBezTo>
                  <a:cubicBezTo>
                    <a:pt x="255" y="1216"/>
                    <a:pt x="309" y="1329"/>
                    <a:pt x="375" y="1437"/>
                  </a:cubicBezTo>
                  <a:cubicBezTo>
                    <a:pt x="378" y="1310"/>
                    <a:pt x="371" y="1187"/>
                    <a:pt x="353" y="1060"/>
                  </a:cubicBezTo>
                  <a:cubicBezTo>
                    <a:pt x="316" y="817"/>
                    <a:pt x="255" y="574"/>
                    <a:pt x="168" y="342"/>
                  </a:cubicBezTo>
                  <a:cubicBezTo>
                    <a:pt x="124" y="226"/>
                    <a:pt x="70" y="109"/>
                    <a:pt x="4" y="1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Google Shape;867;p51">
              <a:extLst>
                <a:ext uri="{FF2B5EF4-FFF2-40B4-BE49-F238E27FC236}">
                  <a16:creationId xmlns:a16="http://schemas.microsoft.com/office/drawing/2014/main" xmlns="" id="{7F91C2E1-D914-A972-F143-CDD77367DE23}"/>
                </a:ext>
              </a:extLst>
            </p:cNvPr>
            <p:cNvSpPr/>
            <p:nvPr/>
          </p:nvSpPr>
          <p:spPr>
            <a:xfrm flipH="1">
              <a:off x="7753610" y="4280544"/>
              <a:ext cx="150578" cy="69532"/>
            </a:xfrm>
            <a:custGeom>
              <a:avLst/>
              <a:gdLst/>
              <a:ahLst/>
              <a:cxnLst/>
              <a:rect l="l" t="t" r="r" b="b"/>
              <a:pathLst>
                <a:path w="1347" h="622" extrusionOk="0">
                  <a:moveTo>
                    <a:pt x="1347" y="1"/>
                  </a:moveTo>
                  <a:lnTo>
                    <a:pt x="1347" y="1"/>
                  </a:lnTo>
                  <a:cubicBezTo>
                    <a:pt x="1224" y="19"/>
                    <a:pt x="1100" y="51"/>
                    <a:pt x="980" y="91"/>
                  </a:cubicBezTo>
                  <a:cubicBezTo>
                    <a:pt x="745" y="171"/>
                    <a:pt x="520" y="273"/>
                    <a:pt x="306" y="400"/>
                  </a:cubicBezTo>
                  <a:cubicBezTo>
                    <a:pt x="197" y="465"/>
                    <a:pt x="95" y="538"/>
                    <a:pt x="1" y="621"/>
                  </a:cubicBezTo>
                  <a:cubicBezTo>
                    <a:pt x="124" y="603"/>
                    <a:pt x="248" y="574"/>
                    <a:pt x="367" y="530"/>
                  </a:cubicBezTo>
                  <a:cubicBezTo>
                    <a:pt x="483" y="494"/>
                    <a:pt x="599" y="447"/>
                    <a:pt x="712" y="396"/>
                  </a:cubicBezTo>
                  <a:cubicBezTo>
                    <a:pt x="824" y="345"/>
                    <a:pt x="933" y="287"/>
                    <a:pt x="1042" y="222"/>
                  </a:cubicBezTo>
                  <a:cubicBezTo>
                    <a:pt x="1151" y="157"/>
                    <a:pt x="1253" y="84"/>
                    <a:pt x="1347" y="1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Google Shape;868;p51">
              <a:extLst>
                <a:ext uri="{FF2B5EF4-FFF2-40B4-BE49-F238E27FC236}">
                  <a16:creationId xmlns:a16="http://schemas.microsoft.com/office/drawing/2014/main" xmlns="" id="{0BF4886C-F045-1725-6C03-6A2E6F9D0EE8}"/>
                </a:ext>
              </a:extLst>
            </p:cNvPr>
            <p:cNvSpPr/>
            <p:nvPr/>
          </p:nvSpPr>
          <p:spPr>
            <a:xfrm flipH="1">
              <a:off x="7758082" y="4145952"/>
              <a:ext cx="105863" cy="127773"/>
            </a:xfrm>
            <a:custGeom>
              <a:avLst/>
              <a:gdLst/>
              <a:ahLst/>
              <a:cxnLst/>
              <a:rect l="l" t="t" r="r" b="b"/>
              <a:pathLst>
                <a:path w="947" h="1143" extrusionOk="0">
                  <a:moveTo>
                    <a:pt x="0" y="0"/>
                  </a:moveTo>
                  <a:lnTo>
                    <a:pt x="0" y="0"/>
                  </a:lnTo>
                  <a:cubicBezTo>
                    <a:pt x="51" y="116"/>
                    <a:pt x="109" y="225"/>
                    <a:pt x="181" y="330"/>
                  </a:cubicBezTo>
                  <a:cubicBezTo>
                    <a:pt x="319" y="537"/>
                    <a:pt x="475" y="729"/>
                    <a:pt x="653" y="904"/>
                  </a:cubicBezTo>
                  <a:cubicBezTo>
                    <a:pt x="744" y="994"/>
                    <a:pt x="842" y="1074"/>
                    <a:pt x="947" y="1143"/>
                  </a:cubicBezTo>
                  <a:cubicBezTo>
                    <a:pt x="896" y="1027"/>
                    <a:pt x="835" y="914"/>
                    <a:pt x="762" y="809"/>
                  </a:cubicBezTo>
                  <a:cubicBezTo>
                    <a:pt x="697" y="708"/>
                    <a:pt x="620" y="606"/>
                    <a:pt x="544" y="512"/>
                  </a:cubicBezTo>
                  <a:cubicBezTo>
                    <a:pt x="464" y="417"/>
                    <a:pt x="381" y="327"/>
                    <a:pt x="294" y="240"/>
                  </a:cubicBezTo>
                  <a:cubicBezTo>
                    <a:pt x="203" y="149"/>
                    <a:pt x="105" y="69"/>
                    <a:pt x="0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Google Shape;869;p51">
              <a:extLst>
                <a:ext uri="{FF2B5EF4-FFF2-40B4-BE49-F238E27FC236}">
                  <a16:creationId xmlns:a16="http://schemas.microsoft.com/office/drawing/2014/main" xmlns="" id="{C1DA159D-C0C6-63C3-5ED8-8ADC7EC22CE3}"/>
                </a:ext>
              </a:extLst>
            </p:cNvPr>
            <p:cNvSpPr/>
            <p:nvPr/>
          </p:nvSpPr>
          <p:spPr>
            <a:xfrm flipH="1">
              <a:off x="7580787" y="4267129"/>
              <a:ext cx="166004" cy="20792"/>
            </a:xfrm>
            <a:custGeom>
              <a:avLst/>
              <a:gdLst/>
              <a:ahLst/>
              <a:cxnLst/>
              <a:rect l="l" t="t" r="r" b="b"/>
              <a:pathLst>
                <a:path w="1485" h="186" extrusionOk="0">
                  <a:moveTo>
                    <a:pt x="743" y="0"/>
                  </a:moveTo>
                  <a:cubicBezTo>
                    <a:pt x="618" y="0"/>
                    <a:pt x="494" y="6"/>
                    <a:pt x="371" y="19"/>
                  </a:cubicBezTo>
                  <a:cubicBezTo>
                    <a:pt x="244" y="34"/>
                    <a:pt x="120" y="55"/>
                    <a:pt x="1" y="92"/>
                  </a:cubicBezTo>
                  <a:cubicBezTo>
                    <a:pt x="120" y="128"/>
                    <a:pt x="244" y="153"/>
                    <a:pt x="371" y="164"/>
                  </a:cubicBezTo>
                  <a:cubicBezTo>
                    <a:pt x="494" y="179"/>
                    <a:pt x="617" y="186"/>
                    <a:pt x="741" y="186"/>
                  </a:cubicBezTo>
                  <a:cubicBezTo>
                    <a:pt x="868" y="186"/>
                    <a:pt x="991" y="179"/>
                    <a:pt x="1114" y="164"/>
                  </a:cubicBezTo>
                  <a:cubicBezTo>
                    <a:pt x="1238" y="153"/>
                    <a:pt x="1361" y="128"/>
                    <a:pt x="1485" y="92"/>
                  </a:cubicBezTo>
                  <a:cubicBezTo>
                    <a:pt x="1361" y="55"/>
                    <a:pt x="1238" y="30"/>
                    <a:pt x="1114" y="19"/>
                  </a:cubicBezTo>
                  <a:cubicBezTo>
                    <a:pt x="991" y="6"/>
                    <a:pt x="867" y="0"/>
                    <a:pt x="743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Google Shape;870;p51">
              <a:extLst>
                <a:ext uri="{FF2B5EF4-FFF2-40B4-BE49-F238E27FC236}">
                  <a16:creationId xmlns:a16="http://schemas.microsoft.com/office/drawing/2014/main" xmlns="" id="{C95A47E3-58C8-2B58-EE8B-A943CF5B97FE}"/>
                </a:ext>
              </a:extLst>
            </p:cNvPr>
            <p:cNvSpPr/>
            <p:nvPr/>
          </p:nvSpPr>
          <p:spPr>
            <a:xfrm flipH="1">
              <a:off x="7674912" y="4092406"/>
              <a:ext cx="70203" cy="170811"/>
            </a:xfrm>
            <a:custGeom>
              <a:avLst/>
              <a:gdLst/>
              <a:ahLst/>
              <a:cxnLst/>
              <a:rect l="l" t="t" r="r" b="b"/>
              <a:pathLst>
                <a:path w="628" h="1528" extrusionOk="0">
                  <a:moveTo>
                    <a:pt x="628" y="0"/>
                  </a:moveTo>
                  <a:lnTo>
                    <a:pt x="628" y="0"/>
                  </a:lnTo>
                  <a:cubicBezTo>
                    <a:pt x="541" y="109"/>
                    <a:pt x="468" y="229"/>
                    <a:pt x="403" y="352"/>
                  </a:cubicBezTo>
                  <a:cubicBezTo>
                    <a:pt x="338" y="475"/>
                    <a:pt x="279" y="602"/>
                    <a:pt x="229" y="729"/>
                  </a:cubicBezTo>
                  <a:cubicBezTo>
                    <a:pt x="178" y="856"/>
                    <a:pt x="131" y="987"/>
                    <a:pt x="91" y="1118"/>
                  </a:cubicBezTo>
                  <a:cubicBezTo>
                    <a:pt x="51" y="1252"/>
                    <a:pt x="22" y="1386"/>
                    <a:pt x="0" y="1528"/>
                  </a:cubicBezTo>
                  <a:cubicBezTo>
                    <a:pt x="87" y="1415"/>
                    <a:pt x="160" y="1295"/>
                    <a:pt x="225" y="1172"/>
                  </a:cubicBezTo>
                  <a:cubicBezTo>
                    <a:pt x="290" y="1049"/>
                    <a:pt x="348" y="925"/>
                    <a:pt x="399" y="798"/>
                  </a:cubicBezTo>
                  <a:cubicBezTo>
                    <a:pt x="450" y="668"/>
                    <a:pt x="497" y="541"/>
                    <a:pt x="537" y="407"/>
                  </a:cubicBezTo>
                  <a:cubicBezTo>
                    <a:pt x="577" y="272"/>
                    <a:pt x="606" y="138"/>
                    <a:pt x="628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Google Shape;871;p51">
              <a:extLst>
                <a:ext uri="{FF2B5EF4-FFF2-40B4-BE49-F238E27FC236}">
                  <a16:creationId xmlns:a16="http://schemas.microsoft.com/office/drawing/2014/main" xmlns="" id="{6CE7D1B3-458C-DF27-D2B5-5E7CACD7CD13}"/>
                </a:ext>
              </a:extLst>
            </p:cNvPr>
            <p:cNvSpPr/>
            <p:nvPr/>
          </p:nvSpPr>
          <p:spPr>
            <a:xfrm flipH="1">
              <a:off x="7721527" y="4248908"/>
              <a:ext cx="59695" cy="50528"/>
            </a:xfrm>
            <a:custGeom>
              <a:avLst/>
              <a:gdLst/>
              <a:ahLst/>
              <a:cxnLst/>
              <a:rect l="l" t="t" r="r" b="b"/>
              <a:pathLst>
                <a:path w="534" h="452" extrusionOk="0">
                  <a:moveTo>
                    <a:pt x="215" y="0"/>
                  </a:moveTo>
                  <a:cubicBezTo>
                    <a:pt x="136" y="0"/>
                    <a:pt x="60" y="44"/>
                    <a:pt x="22" y="117"/>
                  </a:cubicBezTo>
                  <a:cubicBezTo>
                    <a:pt x="0" y="175"/>
                    <a:pt x="4" y="240"/>
                    <a:pt x="36" y="295"/>
                  </a:cubicBezTo>
                  <a:cubicBezTo>
                    <a:pt x="65" y="353"/>
                    <a:pt x="116" y="396"/>
                    <a:pt x="178" y="422"/>
                  </a:cubicBezTo>
                  <a:cubicBezTo>
                    <a:pt x="218" y="440"/>
                    <a:pt x="261" y="451"/>
                    <a:pt x="309" y="451"/>
                  </a:cubicBezTo>
                  <a:cubicBezTo>
                    <a:pt x="314" y="451"/>
                    <a:pt x="320" y="451"/>
                    <a:pt x="325" y="451"/>
                  </a:cubicBezTo>
                  <a:cubicBezTo>
                    <a:pt x="403" y="451"/>
                    <a:pt x="474" y="405"/>
                    <a:pt x="508" y="334"/>
                  </a:cubicBezTo>
                  <a:cubicBezTo>
                    <a:pt x="534" y="280"/>
                    <a:pt x="530" y="215"/>
                    <a:pt x="497" y="160"/>
                  </a:cubicBezTo>
                  <a:cubicBezTo>
                    <a:pt x="465" y="102"/>
                    <a:pt x="414" y="55"/>
                    <a:pt x="356" y="30"/>
                  </a:cubicBezTo>
                  <a:cubicBezTo>
                    <a:pt x="312" y="12"/>
                    <a:pt x="269" y="1"/>
                    <a:pt x="225" y="1"/>
                  </a:cubicBezTo>
                  <a:cubicBezTo>
                    <a:pt x="222" y="1"/>
                    <a:pt x="219" y="0"/>
                    <a:pt x="215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Google Shape;872;p51">
              <a:extLst>
                <a:ext uri="{FF2B5EF4-FFF2-40B4-BE49-F238E27FC236}">
                  <a16:creationId xmlns:a16="http://schemas.microsoft.com/office/drawing/2014/main" xmlns="" id="{0952DFE1-4B25-1E5C-EA18-0644D9963A2A}"/>
                </a:ext>
              </a:extLst>
            </p:cNvPr>
            <p:cNvSpPr/>
            <p:nvPr/>
          </p:nvSpPr>
          <p:spPr>
            <a:xfrm flipH="1">
              <a:off x="7716273" y="4243989"/>
              <a:ext cx="69867" cy="60253"/>
            </a:xfrm>
            <a:custGeom>
              <a:avLst/>
              <a:gdLst/>
              <a:ahLst/>
              <a:cxnLst/>
              <a:rect l="l" t="t" r="r" b="b"/>
              <a:pathLst>
                <a:path w="625" h="539" extrusionOk="0">
                  <a:moveTo>
                    <a:pt x="263" y="88"/>
                  </a:moveTo>
                  <a:cubicBezTo>
                    <a:pt x="266" y="88"/>
                    <a:pt x="270" y="88"/>
                    <a:pt x="273" y="88"/>
                  </a:cubicBezTo>
                  <a:lnTo>
                    <a:pt x="269" y="88"/>
                  </a:lnTo>
                  <a:cubicBezTo>
                    <a:pt x="309" y="88"/>
                    <a:pt x="345" y="99"/>
                    <a:pt x="382" y="114"/>
                  </a:cubicBezTo>
                  <a:cubicBezTo>
                    <a:pt x="494" y="164"/>
                    <a:pt x="552" y="273"/>
                    <a:pt x="516" y="360"/>
                  </a:cubicBezTo>
                  <a:cubicBezTo>
                    <a:pt x="485" y="419"/>
                    <a:pt x="428" y="451"/>
                    <a:pt x="363" y="451"/>
                  </a:cubicBezTo>
                  <a:cubicBezTo>
                    <a:pt x="359" y="451"/>
                    <a:pt x="356" y="451"/>
                    <a:pt x="353" y="451"/>
                  </a:cubicBezTo>
                  <a:cubicBezTo>
                    <a:pt x="316" y="451"/>
                    <a:pt x="276" y="444"/>
                    <a:pt x="244" y="429"/>
                  </a:cubicBezTo>
                  <a:cubicBezTo>
                    <a:pt x="131" y="378"/>
                    <a:pt x="70" y="266"/>
                    <a:pt x="109" y="179"/>
                  </a:cubicBezTo>
                  <a:cubicBezTo>
                    <a:pt x="141" y="124"/>
                    <a:pt x="198" y="88"/>
                    <a:pt x="263" y="88"/>
                  </a:cubicBezTo>
                  <a:close/>
                  <a:moveTo>
                    <a:pt x="263" y="1"/>
                  </a:moveTo>
                  <a:cubicBezTo>
                    <a:pt x="165" y="1"/>
                    <a:pt x="72" y="55"/>
                    <a:pt x="30" y="143"/>
                  </a:cubicBezTo>
                  <a:cubicBezTo>
                    <a:pt x="1" y="215"/>
                    <a:pt x="4" y="291"/>
                    <a:pt x="44" y="360"/>
                  </a:cubicBezTo>
                  <a:cubicBezTo>
                    <a:pt x="80" y="426"/>
                    <a:pt x="139" y="476"/>
                    <a:pt x="207" y="505"/>
                  </a:cubicBezTo>
                  <a:cubicBezTo>
                    <a:pt x="255" y="527"/>
                    <a:pt x="302" y="538"/>
                    <a:pt x="353" y="538"/>
                  </a:cubicBezTo>
                  <a:cubicBezTo>
                    <a:pt x="358" y="538"/>
                    <a:pt x="364" y="539"/>
                    <a:pt x="370" y="539"/>
                  </a:cubicBezTo>
                  <a:cubicBezTo>
                    <a:pt x="465" y="539"/>
                    <a:pt x="555" y="482"/>
                    <a:pt x="596" y="397"/>
                  </a:cubicBezTo>
                  <a:cubicBezTo>
                    <a:pt x="625" y="328"/>
                    <a:pt x="621" y="248"/>
                    <a:pt x="581" y="183"/>
                  </a:cubicBezTo>
                  <a:cubicBezTo>
                    <a:pt x="545" y="117"/>
                    <a:pt x="487" y="63"/>
                    <a:pt x="418" y="34"/>
                  </a:cubicBezTo>
                  <a:cubicBezTo>
                    <a:pt x="371" y="12"/>
                    <a:pt x="324" y="1"/>
                    <a:pt x="273" y="1"/>
                  </a:cubicBezTo>
                  <a:cubicBezTo>
                    <a:pt x="270" y="1"/>
                    <a:pt x="266" y="1"/>
                    <a:pt x="263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3" name="Google Shape;635;p44">
            <a:extLst>
              <a:ext uri="{FF2B5EF4-FFF2-40B4-BE49-F238E27FC236}">
                <a16:creationId xmlns:a16="http://schemas.microsoft.com/office/drawing/2014/main" xmlns="" id="{98040C79-BA3C-AA1B-C2C7-40A5A4EF51E4}"/>
              </a:ext>
            </a:extLst>
          </p:cNvPr>
          <p:cNvGrpSpPr/>
          <p:nvPr/>
        </p:nvGrpSpPr>
        <p:grpSpPr>
          <a:xfrm>
            <a:off x="83649" y="4424747"/>
            <a:ext cx="572497" cy="545131"/>
            <a:chOff x="5704350" y="3996750"/>
            <a:chExt cx="671157" cy="639000"/>
          </a:xfrm>
        </p:grpSpPr>
        <p:sp>
          <p:nvSpPr>
            <p:cNvPr id="94" name="Google Shape;636;p44">
              <a:extLst>
                <a:ext uri="{FF2B5EF4-FFF2-40B4-BE49-F238E27FC236}">
                  <a16:creationId xmlns:a16="http://schemas.microsoft.com/office/drawing/2014/main" xmlns="" id="{D4BFC351-8CAC-0B7C-5F81-8F7F160F7FFD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637;p44">
              <a:extLst>
                <a:ext uri="{FF2B5EF4-FFF2-40B4-BE49-F238E27FC236}">
                  <a16:creationId xmlns:a16="http://schemas.microsoft.com/office/drawing/2014/main" xmlns="" id="{C5CC4AE4-AFFB-524B-58FC-0AC5229EAA32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929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C87F57-FE82-A2F1-2A5B-B30D04514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2809" y="1513934"/>
            <a:ext cx="3686620" cy="36866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3E4ABEB-5569-62DE-3BC4-9C77381AE13C}"/>
              </a:ext>
            </a:extLst>
          </p:cNvPr>
          <p:cNvSpPr txBox="1"/>
          <p:nvPr/>
        </p:nvSpPr>
        <p:spPr>
          <a:xfrm>
            <a:off x="1239481" y="150416"/>
            <a:ext cx="6264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nl-NL" sz="2000" b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ác bước tạo được biểu đạt hình động cho SPMT</a:t>
            </a:r>
            <a:endParaRPr lang="en-US" sz="2000" b="1">
              <a:latin typeface="+mj-lt"/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092E05EE-21D4-11A9-FD95-F6AAA454AA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3"/>
          <a:stretch/>
        </p:blipFill>
        <p:spPr>
          <a:xfrm>
            <a:off x="2650491" y="1346993"/>
            <a:ext cx="3389975" cy="3786299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0436BC82-1FF0-A63C-D0B4-74E74FCC5E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78" b="65036"/>
          <a:stretch/>
        </p:blipFill>
        <p:spPr>
          <a:xfrm>
            <a:off x="4843853" y="551858"/>
            <a:ext cx="1563061" cy="193237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E3E7163D-D098-7A84-8922-9A80A89DA24E}"/>
              </a:ext>
            </a:extLst>
          </p:cNvPr>
          <p:cNvSpPr/>
          <p:nvPr/>
        </p:nvSpPr>
        <p:spPr>
          <a:xfrm>
            <a:off x="6259693" y="1365663"/>
            <a:ext cx="1726973" cy="558392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ysClr val="windowText" lastClr="000000"/>
                </a:solidFill>
              </a:rPr>
              <a:t>Dây thép nhỏ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xmlns="" id="{4B731578-2400-4B4D-3C60-E45D0503A09C}"/>
              </a:ext>
            </a:extLst>
          </p:cNvPr>
          <p:cNvSpPr/>
          <p:nvPr/>
        </p:nvSpPr>
        <p:spPr>
          <a:xfrm>
            <a:off x="6270826" y="2086137"/>
            <a:ext cx="1764226" cy="52736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ysClr val="windowText" lastClr="000000"/>
                </a:solidFill>
              </a:rPr>
              <a:t>Giấy đa năng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7B6BCD6-8985-31F1-0927-039D250638BC}"/>
              </a:ext>
            </a:extLst>
          </p:cNvPr>
          <p:cNvSpPr txBox="1"/>
          <p:nvPr/>
        </p:nvSpPr>
        <p:spPr>
          <a:xfrm>
            <a:off x="6186580" y="799972"/>
            <a:ext cx="1180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Vật liệu: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xmlns="" id="{FF5576CC-AC09-846F-21D4-8B70EF760B64}"/>
              </a:ext>
            </a:extLst>
          </p:cNvPr>
          <p:cNvSpPr/>
          <p:nvPr/>
        </p:nvSpPr>
        <p:spPr>
          <a:xfrm>
            <a:off x="6270826" y="2734292"/>
            <a:ext cx="1764226" cy="52736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ysClr val="windowText" lastClr="000000"/>
                </a:solidFill>
              </a:rPr>
              <a:t>Giấy bạc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xmlns="" id="{B4836EA1-4B78-A189-9051-91C4925E5799}"/>
              </a:ext>
            </a:extLst>
          </p:cNvPr>
          <p:cNvSpPr/>
          <p:nvPr/>
        </p:nvSpPr>
        <p:spPr>
          <a:xfrm>
            <a:off x="6273052" y="3356647"/>
            <a:ext cx="1764226" cy="52736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ysClr val="windowText" lastClr="000000"/>
                </a:solidFill>
              </a:rPr>
              <a:t>Đất nặn</a:t>
            </a:r>
          </a:p>
        </p:txBody>
      </p:sp>
    </p:spTree>
    <p:extLst>
      <p:ext uri="{BB962C8B-B14F-4D97-AF65-F5344CB8AC3E}">
        <p14:creationId xmlns:p14="http://schemas.microsoft.com/office/powerpoint/2010/main" val="3042213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5" grpId="0" animBg="1"/>
      <p:bldP spid="5" grpId="0"/>
      <p:bldP spid="87" grpId="0" animBg="1"/>
      <p:bldP spid="8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1"/>
          <p:cNvSpPr txBox="1">
            <a:spLocks noGrp="1"/>
          </p:cNvSpPr>
          <p:nvPr>
            <p:ph type="title"/>
          </p:nvPr>
        </p:nvSpPr>
        <p:spPr>
          <a:xfrm>
            <a:off x="324726" y="1123503"/>
            <a:ext cx="6733017" cy="15631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latin typeface="+mj-lt"/>
              </a:rPr>
              <a:t>C</a:t>
            </a:r>
            <a:r>
              <a:rPr lang="en" sz="3500" b="1">
                <a:latin typeface="+mj-lt"/>
              </a:rPr>
              <a:t>hào mừng các em đã đến với buổi học ngày hôm nay!</a:t>
            </a:r>
            <a:endParaRPr sz="3500" b="1">
              <a:latin typeface="+mj-lt"/>
            </a:endParaRPr>
          </a:p>
        </p:txBody>
      </p:sp>
      <p:sp>
        <p:nvSpPr>
          <p:cNvPr id="537" name="Google Shape;537;p41"/>
          <p:cNvSpPr/>
          <p:nvPr/>
        </p:nvSpPr>
        <p:spPr>
          <a:xfrm>
            <a:off x="1971149" y="962214"/>
            <a:ext cx="205519" cy="193794"/>
          </a:xfrm>
          <a:custGeom>
            <a:avLst/>
            <a:gdLst/>
            <a:ahLst/>
            <a:cxnLst/>
            <a:rect l="l" t="t" r="r" b="b"/>
            <a:pathLst>
              <a:path w="11954" h="11272" extrusionOk="0">
                <a:moveTo>
                  <a:pt x="5657" y="1"/>
                </a:moveTo>
                <a:cubicBezTo>
                  <a:pt x="5388" y="1"/>
                  <a:pt x="5121" y="156"/>
                  <a:pt x="4991" y="449"/>
                </a:cubicBezTo>
                <a:lnTo>
                  <a:pt x="3944" y="3037"/>
                </a:lnTo>
                <a:cubicBezTo>
                  <a:pt x="3882" y="3222"/>
                  <a:pt x="3697" y="3406"/>
                  <a:pt x="3451" y="3468"/>
                </a:cubicBezTo>
                <a:lnTo>
                  <a:pt x="801" y="4084"/>
                </a:lnTo>
                <a:cubicBezTo>
                  <a:pt x="185" y="4207"/>
                  <a:pt x="0" y="4947"/>
                  <a:pt x="493" y="5316"/>
                </a:cubicBezTo>
                <a:lnTo>
                  <a:pt x="2588" y="7103"/>
                </a:lnTo>
                <a:cubicBezTo>
                  <a:pt x="2773" y="7227"/>
                  <a:pt x="2834" y="7473"/>
                  <a:pt x="2834" y="7719"/>
                </a:cubicBezTo>
                <a:lnTo>
                  <a:pt x="2588" y="10430"/>
                </a:lnTo>
                <a:cubicBezTo>
                  <a:pt x="2540" y="10906"/>
                  <a:pt x="2934" y="11272"/>
                  <a:pt x="3342" y="11272"/>
                </a:cubicBezTo>
                <a:cubicBezTo>
                  <a:pt x="3463" y="11272"/>
                  <a:pt x="3585" y="11240"/>
                  <a:pt x="3697" y="11170"/>
                </a:cubicBezTo>
                <a:lnTo>
                  <a:pt x="6038" y="9691"/>
                </a:lnTo>
                <a:cubicBezTo>
                  <a:pt x="6153" y="9615"/>
                  <a:pt x="6290" y="9562"/>
                  <a:pt x="6437" y="9562"/>
                </a:cubicBezTo>
                <a:cubicBezTo>
                  <a:pt x="6528" y="9562"/>
                  <a:pt x="6622" y="9582"/>
                  <a:pt x="6716" y="9629"/>
                </a:cubicBezTo>
                <a:lnTo>
                  <a:pt x="9242" y="10739"/>
                </a:lnTo>
                <a:cubicBezTo>
                  <a:pt x="9323" y="10766"/>
                  <a:pt x="9406" y="10778"/>
                  <a:pt x="9487" y="10778"/>
                </a:cubicBezTo>
                <a:cubicBezTo>
                  <a:pt x="9960" y="10778"/>
                  <a:pt x="10386" y="10349"/>
                  <a:pt x="10228" y="9876"/>
                </a:cubicBezTo>
                <a:lnTo>
                  <a:pt x="9550" y="7165"/>
                </a:lnTo>
                <a:cubicBezTo>
                  <a:pt x="9489" y="6980"/>
                  <a:pt x="9550" y="6734"/>
                  <a:pt x="9735" y="6549"/>
                </a:cubicBezTo>
                <a:lnTo>
                  <a:pt x="11522" y="4454"/>
                </a:lnTo>
                <a:cubicBezTo>
                  <a:pt x="11953" y="4023"/>
                  <a:pt x="11645" y="3283"/>
                  <a:pt x="11029" y="3283"/>
                </a:cubicBezTo>
                <a:lnTo>
                  <a:pt x="8257" y="3098"/>
                </a:lnTo>
                <a:cubicBezTo>
                  <a:pt x="8072" y="3037"/>
                  <a:pt x="7825" y="2914"/>
                  <a:pt x="7702" y="2729"/>
                </a:cubicBezTo>
                <a:lnTo>
                  <a:pt x="6285" y="387"/>
                </a:lnTo>
                <a:cubicBezTo>
                  <a:pt x="6139" y="125"/>
                  <a:pt x="5898" y="1"/>
                  <a:pt x="565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41"/>
          <p:cNvSpPr/>
          <p:nvPr/>
        </p:nvSpPr>
        <p:spPr>
          <a:xfrm>
            <a:off x="6437525" y="770446"/>
            <a:ext cx="156100" cy="155775"/>
          </a:xfrm>
          <a:custGeom>
            <a:avLst/>
            <a:gdLst/>
            <a:ahLst/>
            <a:cxnLst/>
            <a:rect l="l" t="t" r="r" b="b"/>
            <a:pathLst>
              <a:path w="6244" h="6231" extrusionOk="0">
                <a:moveTo>
                  <a:pt x="2606" y="0"/>
                </a:moveTo>
                <a:cubicBezTo>
                  <a:pt x="2428" y="0"/>
                  <a:pt x="2253" y="123"/>
                  <a:pt x="2216" y="325"/>
                </a:cubicBezTo>
                <a:lnTo>
                  <a:pt x="1918" y="1778"/>
                </a:lnTo>
                <a:cubicBezTo>
                  <a:pt x="1894" y="1897"/>
                  <a:pt x="1811" y="2004"/>
                  <a:pt x="1692" y="2064"/>
                </a:cubicBezTo>
                <a:lnTo>
                  <a:pt x="322" y="2647"/>
                </a:lnTo>
                <a:cubicBezTo>
                  <a:pt x="25" y="2778"/>
                  <a:pt x="1" y="3195"/>
                  <a:pt x="287" y="3349"/>
                </a:cubicBezTo>
                <a:lnTo>
                  <a:pt x="1573" y="4088"/>
                </a:lnTo>
                <a:cubicBezTo>
                  <a:pt x="1692" y="4147"/>
                  <a:pt x="1763" y="4266"/>
                  <a:pt x="1775" y="4397"/>
                </a:cubicBezTo>
                <a:lnTo>
                  <a:pt x="1906" y="5874"/>
                </a:lnTo>
                <a:cubicBezTo>
                  <a:pt x="1930" y="6090"/>
                  <a:pt x="2116" y="6231"/>
                  <a:pt x="2307" y="6231"/>
                </a:cubicBezTo>
                <a:cubicBezTo>
                  <a:pt x="2400" y="6231"/>
                  <a:pt x="2495" y="6198"/>
                  <a:pt x="2573" y="6124"/>
                </a:cubicBezTo>
                <a:lnTo>
                  <a:pt x="3668" y="5123"/>
                </a:lnTo>
                <a:cubicBezTo>
                  <a:pt x="3739" y="5053"/>
                  <a:pt x="3830" y="5015"/>
                  <a:pt x="3925" y="5015"/>
                </a:cubicBezTo>
                <a:cubicBezTo>
                  <a:pt x="3958" y="5015"/>
                  <a:pt x="3992" y="5019"/>
                  <a:pt x="4025" y="5028"/>
                </a:cubicBezTo>
                <a:lnTo>
                  <a:pt x="5466" y="5362"/>
                </a:lnTo>
                <a:cubicBezTo>
                  <a:pt x="5496" y="5368"/>
                  <a:pt x="5525" y="5371"/>
                  <a:pt x="5554" y="5371"/>
                </a:cubicBezTo>
                <a:cubicBezTo>
                  <a:pt x="5833" y="5371"/>
                  <a:pt x="6037" y="5072"/>
                  <a:pt x="5918" y="4802"/>
                </a:cubicBezTo>
                <a:lnTo>
                  <a:pt x="5299" y="3457"/>
                </a:lnTo>
                <a:cubicBezTo>
                  <a:pt x="5240" y="3338"/>
                  <a:pt x="5252" y="3195"/>
                  <a:pt x="5323" y="3088"/>
                </a:cubicBezTo>
                <a:lnTo>
                  <a:pt x="6085" y="1814"/>
                </a:lnTo>
                <a:cubicBezTo>
                  <a:pt x="6244" y="1542"/>
                  <a:pt x="6046" y="1216"/>
                  <a:pt x="5740" y="1216"/>
                </a:cubicBezTo>
                <a:cubicBezTo>
                  <a:pt x="5724" y="1216"/>
                  <a:pt x="5708" y="1217"/>
                  <a:pt x="5692" y="1218"/>
                </a:cubicBezTo>
                <a:lnTo>
                  <a:pt x="4216" y="1385"/>
                </a:lnTo>
                <a:cubicBezTo>
                  <a:pt x="4196" y="1388"/>
                  <a:pt x="4177" y="1390"/>
                  <a:pt x="4158" y="1390"/>
                </a:cubicBezTo>
                <a:cubicBezTo>
                  <a:pt x="4050" y="1390"/>
                  <a:pt x="3952" y="1335"/>
                  <a:pt x="3870" y="1254"/>
                </a:cubicBezTo>
                <a:lnTo>
                  <a:pt x="2894" y="135"/>
                </a:lnTo>
                <a:cubicBezTo>
                  <a:pt x="2815" y="42"/>
                  <a:pt x="2710" y="0"/>
                  <a:pt x="26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41"/>
          <p:cNvSpPr/>
          <p:nvPr/>
        </p:nvSpPr>
        <p:spPr>
          <a:xfrm>
            <a:off x="5761888" y="2083096"/>
            <a:ext cx="125150" cy="125800"/>
          </a:xfrm>
          <a:custGeom>
            <a:avLst/>
            <a:gdLst/>
            <a:ahLst/>
            <a:cxnLst/>
            <a:rect l="l" t="t" r="r" b="b"/>
            <a:pathLst>
              <a:path w="5006" h="5032" extrusionOk="0">
                <a:moveTo>
                  <a:pt x="2964" y="1"/>
                </a:moveTo>
                <a:cubicBezTo>
                  <a:pt x="2880" y="1"/>
                  <a:pt x="2796" y="32"/>
                  <a:pt x="2731" y="101"/>
                </a:cubicBezTo>
                <a:lnTo>
                  <a:pt x="1922" y="982"/>
                </a:lnTo>
                <a:cubicBezTo>
                  <a:pt x="1859" y="1045"/>
                  <a:pt x="1770" y="1080"/>
                  <a:pt x="1677" y="1080"/>
                </a:cubicBezTo>
                <a:cubicBezTo>
                  <a:pt x="1663" y="1080"/>
                  <a:pt x="1650" y="1079"/>
                  <a:pt x="1636" y="1077"/>
                </a:cubicBezTo>
                <a:lnTo>
                  <a:pt x="457" y="899"/>
                </a:lnTo>
                <a:cubicBezTo>
                  <a:pt x="442" y="897"/>
                  <a:pt x="426" y="896"/>
                  <a:pt x="411" y="896"/>
                </a:cubicBezTo>
                <a:cubicBezTo>
                  <a:pt x="172" y="896"/>
                  <a:pt x="1" y="1151"/>
                  <a:pt x="124" y="1375"/>
                </a:cubicBezTo>
                <a:lnTo>
                  <a:pt x="707" y="2423"/>
                </a:lnTo>
                <a:cubicBezTo>
                  <a:pt x="755" y="2518"/>
                  <a:pt x="767" y="2625"/>
                  <a:pt x="719" y="2720"/>
                </a:cubicBezTo>
                <a:lnTo>
                  <a:pt x="183" y="3792"/>
                </a:lnTo>
                <a:cubicBezTo>
                  <a:pt x="76" y="4008"/>
                  <a:pt x="232" y="4253"/>
                  <a:pt x="457" y="4253"/>
                </a:cubicBezTo>
                <a:cubicBezTo>
                  <a:pt x="480" y="4253"/>
                  <a:pt x="504" y="4250"/>
                  <a:pt x="529" y="4244"/>
                </a:cubicBezTo>
                <a:lnTo>
                  <a:pt x="1707" y="4018"/>
                </a:lnTo>
                <a:cubicBezTo>
                  <a:pt x="1730" y="4013"/>
                  <a:pt x="1752" y="4011"/>
                  <a:pt x="1774" y="4011"/>
                </a:cubicBezTo>
                <a:cubicBezTo>
                  <a:pt x="1858" y="4011"/>
                  <a:pt x="1937" y="4045"/>
                  <a:pt x="1993" y="4102"/>
                </a:cubicBezTo>
                <a:lnTo>
                  <a:pt x="2850" y="4935"/>
                </a:lnTo>
                <a:cubicBezTo>
                  <a:pt x="2916" y="5001"/>
                  <a:pt x="2998" y="5031"/>
                  <a:pt x="3078" y="5031"/>
                </a:cubicBezTo>
                <a:cubicBezTo>
                  <a:pt x="3228" y="5031"/>
                  <a:pt x="3371" y="4924"/>
                  <a:pt x="3386" y="4745"/>
                </a:cubicBezTo>
                <a:lnTo>
                  <a:pt x="3529" y="3566"/>
                </a:lnTo>
                <a:cubicBezTo>
                  <a:pt x="3553" y="3459"/>
                  <a:pt x="3612" y="3363"/>
                  <a:pt x="3708" y="3316"/>
                </a:cubicBezTo>
                <a:lnTo>
                  <a:pt x="4767" y="2756"/>
                </a:lnTo>
                <a:cubicBezTo>
                  <a:pt x="5006" y="2637"/>
                  <a:pt x="4994" y="2304"/>
                  <a:pt x="4755" y="2185"/>
                </a:cubicBezTo>
                <a:lnTo>
                  <a:pt x="3660" y="1685"/>
                </a:lnTo>
                <a:cubicBezTo>
                  <a:pt x="3565" y="1637"/>
                  <a:pt x="3505" y="1554"/>
                  <a:pt x="3482" y="1446"/>
                </a:cubicBezTo>
                <a:lnTo>
                  <a:pt x="3279" y="268"/>
                </a:lnTo>
                <a:cubicBezTo>
                  <a:pt x="3256" y="100"/>
                  <a:pt x="3112" y="1"/>
                  <a:pt x="2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0" name="Google Shape;540;p41"/>
          <p:cNvGrpSpPr/>
          <p:nvPr/>
        </p:nvGrpSpPr>
        <p:grpSpPr>
          <a:xfrm>
            <a:off x="6075563" y="1654775"/>
            <a:ext cx="2546400" cy="2952326"/>
            <a:chOff x="6075563" y="1654775"/>
            <a:chExt cx="2546400" cy="2952326"/>
          </a:xfrm>
        </p:grpSpPr>
        <p:cxnSp>
          <p:nvCxnSpPr>
            <p:cNvPr id="541" name="Google Shape;541;p41"/>
            <p:cNvCxnSpPr/>
            <p:nvPr/>
          </p:nvCxnSpPr>
          <p:spPr>
            <a:xfrm>
              <a:off x="6075563" y="4555725"/>
              <a:ext cx="2546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42" name="Google Shape;542;p41"/>
            <p:cNvSpPr/>
            <p:nvPr/>
          </p:nvSpPr>
          <p:spPr>
            <a:xfrm rot="-2369010">
              <a:off x="7286930" y="2728973"/>
              <a:ext cx="93885" cy="270432"/>
            </a:xfrm>
            <a:custGeom>
              <a:avLst/>
              <a:gdLst/>
              <a:ahLst/>
              <a:cxnLst/>
              <a:rect l="l" t="t" r="r" b="b"/>
              <a:pathLst>
                <a:path w="4684" h="28467" extrusionOk="0">
                  <a:moveTo>
                    <a:pt x="4560" y="1"/>
                  </a:moveTo>
                  <a:cubicBezTo>
                    <a:pt x="4437" y="1"/>
                    <a:pt x="4375" y="62"/>
                    <a:pt x="4375" y="124"/>
                  </a:cubicBezTo>
                  <a:lnTo>
                    <a:pt x="1" y="28343"/>
                  </a:lnTo>
                  <a:cubicBezTo>
                    <a:pt x="1" y="28405"/>
                    <a:pt x="1" y="28466"/>
                    <a:pt x="124" y="28466"/>
                  </a:cubicBezTo>
                  <a:cubicBezTo>
                    <a:pt x="185" y="28466"/>
                    <a:pt x="247" y="28466"/>
                    <a:pt x="247" y="28343"/>
                  </a:cubicBezTo>
                  <a:lnTo>
                    <a:pt x="4622" y="124"/>
                  </a:lnTo>
                  <a:cubicBezTo>
                    <a:pt x="4683" y="62"/>
                    <a:pt x="4622" y="1"/>
                    <a:pt x="4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1"/>
            <p:cNvSpPr/>
            <p:nvPr/>
          </p:nvSpPr>
          <p:spPr>
            <a:xfrm>
              <a:off x="6593636" y="2923931"/>
              <a:ext cx="275440" cy="195153"/>
            </a:xfrm>
            <a:custGeom>
              <a:avLst/>
              <a:gdLst/>
              <a:ahLst/>
              <a:cxnLst/>
              <a:rect l="l" t="t" r="r" b="b"/>
              <a:pathLst>
                <a:path w="5839" h="4137" extrusionOk="0">
                  <a:moveTo>
                    <a:pt x="2019" y="0"/>
                  </a:moveTo>
                  <a:cubicBezTo>
                    <a:pt x="1456" y="0"/>
                    <a:pt x="978" y="172"/>
                    <a:pt x="714" y="637"/>
                  </a:cubicBezTo>
                  <a:cubicBezTo>
                    <a:pt x="370" y="1244"/>
                    <a:pt x="133" y="2222"/>
                    <a:pt x="1" y="3252"/>
                  </a:cubicBezTo>
                  <a:cubicBezTo>
                    <a:pt x="1374" y="3972"/>
                    <a:pt x="3074" y="4136"/>
                    <a:pt x="4772" y="4136"/>
                  </a:cubicBezTo>
                  <a:cubicBezTo>
                    <a:pt x="5066" y="4136"/>
                    <a:pt x="5361" y="4131"/>
                    <a:pt x="5653" y="4124"/>
                  </a:cubicBezTo>
                  <a:lnTo>
                    <a:pt x="5838" y="1350"/>
                  </a:lnTo>
                  <a:cubicBezTo>
                    <a:pt x="5838" y="1350"/>
                    <a:pt x="3598" y="0"/>
                    <a:pt x="2019" y="0"/>
                  </a:cubicBezTo>
                  <a:close/>
                </a:path>
              </a:pathLst>
            </a:custGeom>
            <a:solidFill>
              <a:srgbClr val="F6BA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1"/>
            <p:cNvSpPr/>
            <p:nvPr/>
          </p:nvSpPr>
          <p:spPr>
            <a:xfrm>
              <a:off x="6621042" y="2702279"/>
              <a:ext cx="327755" cy="391296"/>
            </a:xfrm>
            <a:custGeom>
              <a:avLst/>
              <a:gdLst/>
              <a:ahLst/>
              <a:cxnLst/>
              <a:rect l="l" t="t" r="r" b="b"/>
              <a:pathLst>
                <a:path w="6948" h="8295" extrusionOk="0">
                  <a:moveTo>
                    <a:pt x="6921" y="0"/>
                  </a:moveTo>
                  <a:cubicBezTo>
                    <a:pt x="6842" y="106"/>
                    <a:pt x="6551" y="212"/>
                    <a:pt x="6155" y="344"/>
                  </a:cubicBezTo>
                  <a:cubicBezTo>
                    <a:pt x="4729" y="793"/>
                    <a:pt x="1771" y="1691"/>
                    <a:pt x="318" y="4755"/>
                  </a:cubicBezTo>
                  <a:cubicBezTo>
                    <a:pt x="212" y="4992"/>
                    <a:pt x="106" y="5257"/>
                    <a:pt x="1" y="5521"/>
                  </a:cubicBezTo>
                  <a:cubicBezTo>
                    <a:pt x="291" y="6102"/>
                    <a:pt x="925" y="7264"/>
                    <a:pt x="2193" y="8294"/>
                  </a:cubicBezTo>
                  <a:cubicBezTo>
                    <a:pt x="2431" y="8268"/>
                    <a:pt x="2695" y="8241"/>
                    <a:pt x="2986" y="8189"/>
                  </a:cubicBezTo>
                  <a:cubicBezTo>
                    <a:pt x="3012" y="8189"/>
                    <a:pt x="3065" y="8162"/>
                    <a:pt x="3091" y="8162"/>
                  </a:cubicBezTo>
                  <a:cubicBezTo>
                    <a:pt x="3910" y="8004"/>
                    <a:pt x="4861" y="7740"/>
                    <a:pt x="5865" y="7264"/>
                  </a:cubicBezTo>
                  <a:cubicBezTo>
                    <a:pt x="5204" y="6472"/>
                    <a:pt x="4782" y="5521"/>
                    <a:pt x="4359" y="4543"/>
                  </a:cubicBezTo>
                  <a:cubicBezTo>
                    <a:pt x="3963" y="3672"/>
                    <a:pt x="6578" y="3698"/>
                    <a:pt x="6129" y="2879"/>
                  </a:cubicBezTo>
                  <a:cubicBezTo>
                    <a:pt x="5865" y="2377"/>
                    <a:pt x="6842" y="951"/>
                    <a:pt x="6921" y="238"/>
                  </a:cubicBezTo>
                  <a:cubicBezTo>
                    <a:pt x="6948" y="132"/>
                    <a:pt x="6948" y="79"/>
                    <a:pt x="69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1"/>
            <p:cNvSpPr/>
            <p:nvPr/>
          </p:nvSpPr>
          <p:spPr>
            <a:xfrm>
              <a:off x="6672740" y="3549500"/>
              <a:ext cx="409410" cy="1025341"/>
            </a:xfrm>
            <a:custGeom>
              <a:avLst/>
              <a:gdLst/>
              <a:ahLst/>
              <a:cxnLst/>
              <a:rect l="l" t="t" r="r" b="b"/>
              <a:pathLst>
                <a:path w="8679" h="21736" extrusionOk="0">
                  <a:moveTo>
                    <a:pt x="8625" y="1"/>
                  </a:moveTo>
                  <a:lnTo>
                    <a:pt x="8625" y="1"/>
                  </a:lnTo>
                  <a:cubicBezTo>
                    <a:pt x="7470" y="27"/>
                    <a:pt x="2972" y="4571"/>
                    <a:pt x="1778" y="4571"/>
                  </a:cubicBezTo>
                  <a:cubicBezTo>
                    <a:pt x="1771" y="4571"/>
                    <a:pt x="1764" y="4571"/>
                    <a:pt x="1757" y="4570"/>
                  </a:cubicBezTo>
                  <a:lnTo>
                    <a:pt x="1757" y="4570"/>
                  </a:lnTo>
                  <a:cubicBezTo>
                    <a:pt x="1837" y="5680"/>
                    <a:pt x="2180" y="8612"/>
                    <a:pt x="2550" y="11544"/>
                  </a:cubicBezTo>
                  <a:cubicBezTo>
                    <a:pt x="2946" y="14845"/>
                    <a:pt x="3369" y="18174"/>
                    <a:pt x="3448" y="18913"/>
                  </a:cubicBezTo>
                  <a:cubicBezTo>
                    <a:pt x="3448" y="18913"/>
                    <a:pt x="41" y="20181"/>
                    <a:pt x="14" y="21079"/>
                  </a:cubicBezTo>
                  <a:cubicBezTo>
                    <a:pt x="0" y="21556"/>
                    <a:pt x="1358" y="21668"/>
                    <a:pt x="2634" y="21668"/>
                  </a:cubicBezTo>
                  <a:cubicBezTo>
                    <a:pt x="3759" y="21668"/>
                    <a:pt x="4822" y="21581"/>
                    <a:pt x="4822" y="21581"/>
                  </a:cubicBezTo>
                  <a:cubicBezTo>
                    <a:pt x="4822" y="21581"/>
                    <a:pt x="5353" y="21736"/>
                    <a:pt x="5934" y="21736"/>
                  </a:cubicBezTo>
                  <a:cubicBezTo>
                    <a:pt x="6814" y="21736"/>
                    <a:pt x="7808" y="21381"/>
                    <a:pt x="7252" y="19600"/>
                  </a:cubicBezTo>
                  <a:cubicBezTo>
                    <a:pt x="7252" y="19600"/>
                    <a:pt x="7516" y="16298"/>
                    <a:pt x="7780" y="12415"/>
                  </a:cubicBezTo>
                  <a:cubicBezTo>
                    <a:pt x="8203" y="6816"/>
                    <a:pt x="8678" y="1"/>
                    <a:pt x="8625" y="1"/>
                  </a:cubicBezTo>
                  <a:close/>
                </a:path>
              </a:pathLst>
            </a:custGeom>
            <a:solidFill>
              <a:srgbClr val="F6BA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1"/>
            <p:cNvSpPr/>
            <p:nvPr/>
          </p:nvSpPr>
          <p:spPr>
            <a:xfrm>
              <a:off x="6654674" y="4478985"/>
              <a:ext cx="100996" cy="81042"/>
            </a:xfrm>
            <a:custGeom>
              <a:avLst/>
              <a:gdLst/>
              <a:ahLst/>
              <a:cxnLst/>
              <a:rect l="l" t="t" r="r" b="b"/>
              <a:pathLst>
                <a:path w="2141" h="1718" extrusionOk="0">
                  <a:moveTo>
                    <a:pt x="1850" y="1"/>
                  </a:moveTo>
                  <a:cubicBezTo>
                    <a:pt x="450" y="635"/>
                    <a:pt x="1" y="1268"/>
                    <a:pt x="1" y="1268"/>
                  </a:cubicBezTo>
                  <a:cubicBezTo>
                    <a:pt x="1" y="1268"/>
                    <a:pt x="80" y="1453"/>
                    <a:pt x="2008" y="1718"/>
                  </a:cubicBezTo>
                  <a:cubicBezTo>
                    <a:pt x="2140" y="1136"/>
                    <a:pt x="2088" y="502"/>
                    <a:pt x="18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1"/>
            <p:cNvSpPr/>
            <p:nvPr/>
          </p:nvSpPr>
          <p:spPr>
            <a:xfrm>
              <a:off x="6741891" y="4441626"/>
              <a:ext cx="289167" cy="132932"/>
            </a:xfrm>
            <a:custGeom>
              <a:avLst/>
              <a:gdLst/>
              <a:ahLst/>
              <a:cxnLst/>
              <a:rect l="l" t="t" r="r" b="b"/>
              <a:pathLst>
                <a:path w="6130" h="2818" extrusionOk="0">
                  <a:moveTo>
                    <a:pt x="1982" y="0"/>
                  </a:moveTo>
                  <a:cubicBezTo>
                    <a:pt x="1216" y="185"/>
                    <a:pt x="503" y="555"/>
                    <a:pt x="1" y="793"/>
                  </a:cubicBezTo>
                  <a:cubicBezTo>
                    <a:pt x="239" y="1294"/>
                    <a:pt x="291" y="1928"/>
                    <a:pt x="159" y="2510"/>
                  </a:cubicBezTo>
                  <a:cubicBezTo>
                    <a:pt x="661" y="2589"/>
                    <a:pt x="1295" y="2668"/>
                    <a:pt x="2061" y="2747"/>
                  </a:cubicBezTo>
                  <a:cubicBezTo>
                    <a:pt x="2608" y="2796"/>
                    <a:pt x="3081" y="2817"/>
                    <a:pt x="3490" y="2817"/>
                  </a:cubicBezTo>
                  <a:cubicBezTo>
                    <a:pt x="5940" y="2817"/>
                    <a:pt x="6076" y="2060"/>
                    <a:pt x="6076" y="2060"/>
                  </a:cubicBezTo>
                  <a:cubicBezTo>
                    <a:pt x="6129" y="1057"/>
                    <a:pt x="5812" y="344"/>
                    <a:pt x="5812" y="291"/>
                  </a:cubicBezTo>
                  <a:cubicBezTo>
                    <a:pt x="5305" y="563"/>
                    <a:pt x="4784" y="661"/>
                    <a:pt x="4295" y="661"/>
                  </a:cubicBezTo>
                  <a:cubicBezTo>
                    <a:pt x="3028" y="661"/>
                    <a:pt x="1982" y="0"/>
                    <a:pt x="19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1"/>
            <p:cNvSpPr/>
            <p:nvPr/>
          </p:nvSpPr>
          <p:spPr>
            <a:xfrm>
              <a:off x="6650948" y="4538796"/>
              <a:ext cx="377616" cy="44201"/>
            </a:xfrm>
            <a:custGeom>
              <a:avLst/>
              <a:gdLst/>
              <a:ahLst/>
              <a:cxnLst/>
              <a:rect l="l" t="t" r="r" b="b"/>
              <a:pathLst>
                <a:path w="8005" h="937" extrusionOk="0">
                  <a:moveTo>
                    <a:pt x="80" y="0"/>
                  </a:moveTo>
                  <a:cubicBezTo>
                    <a:pt x="1" y="238"/>
                    <a:pt x="27" y="397"/>
                    <a:pt x="27" y="397"/>
                  </a:cubicBezTo>
                  <a:cubicBezTo>
                    <a:pt x="27" y="397"/>
                    <a:pt x="450" y="872"/>
                    <a:pt x="3804" y="925"/>
                  </a:cubicBezTo>
                  <a:cubicBezTo>
                    <a:pt x="4093" y="933"/>
                    <a:pt x="4364" y="936"/>
                    <a:pt x="4619" y="936"/>
                  </a:cubicBezTo>
                  <a:cubicBezTo>
                    <a:pt x="6994" y="936"/>
                    <a:pt x="7899" y="634"/>
                    <a:pt x="7899" y="634"/>
                  </a:cubicBezTo>
                  <a:cubicBezTo>
                    <a:pt x="7951" y="397"/>
                    <a:pt x="7978" y="212"/>
                    <a:pt x="8004" y="0"/>
                  </a:cubicBezTo>
                  <a:lnTo>
                    <a:pt x="8004" y="0"/>
                  </a:lnTo>
                  <a:cubicBezTo>
                    <a:pt x="7115" y="215"/>
                    <a:pt x="5781" y="439"/>
                    <a:pt x="4126" y="439"/>
                  </a:cubicBezTo>
                  <a:cubicBezTo>
                    <a:pt x="2929" y="439"/>
                    <a:pt x="1565" y="322"/>
                    <a:pt x="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1"/>
            <p:cNvSpPr/>
            <p:nvPr/>
          </p:nvSpPr>
          <p:spPr>
            <a:xfrm>
              <a:off x="7211656" y="3794972"/>
              <a:ext cx="508378" cy="789337"/>
            </a:xfrm>
            <a:custGeom>
              <a:avLst/>
              <a:gdLst/>
              <a:ahLst/>
              <a:cxnLst/>
              <a:rect l="l" t="t" r="r" b="b"/>
              <a:pathLst>
                <a:path w="10777" h="16733" extrusionOk="0">
                  <a:moveTo>
                    <a:pt x="5838" y="0"/>
                  </a:moveTo>
                  <a:cubicBezTo>
                    <a:pt x="4702" y="291"/>
                    <a:pt x="1189" y="2642"/>
                    <a:pt x="27" y="2906"/>
                  </a:cubicBezTo>
                  <a:cubicBezTo>
                    <a:pt x="0" y="2906"/>
                    <a:pt x="608" y="4728"/>
                    <a:pt x="1347" y="6974"/>
                  </a:cubicBezTo>
                  <a:cubicBezTo>
                    <a:pt x="2509" y="10460"/>
                    <a:pt x="4015" y="14871"/>
                    <a:pt x="4015" y="14871"/>
                  </a:cubicBezTo>
                  <a:cubicBezTo>
                    <a:pt x="3889" y="16347"/>
                    <a:pt x="4528" y="16733"/>
                    <a:pt x="5230" y="16733"/>
                  </a:cubicBezTo>
                  <a:cubicBezTo>
                    <a:pt x="5998" y="16733"/>
                    <a:pt x="6841" y="16271"/>
                    <a:pt x="6841" y="16271"/>
                  </a:cubicBezTo>
                  <a:cubicBezTo>
                    <a:pt x="6841" y="16271"/>
                    <a:pt x="8445" y="16553"/>
                    <a:pt x="9586" y="16553"/>
                  </a:cubicBezTo>
                  <a:cubicBezTo>
                    <a:pt x="10263" y="16553"/>
                    <a:pt x="10777" y="16454"/>
                    <a:pt x="10698" y="16139"/>
                  </a:cubicBezTo>
                  <a:cubicBezTo>
                    <a:pt x="10487" y="15268"/>
                    <a:pt x="7766" y="14449"/>
                    <a:pt x="7766" y="14449"/>
                  </a:cubicBezTo>
                  <a:cubicBezTo>
                    <a:pt x="7660" y="13604"/>
                    <a:pt x="7132" y="9536"/>
                    <a:pt x="6630" y="5838"/>
                  </a:cubicBezTo>
                  <a:cubicBezTo>
                    <a:pt x="6287" y="3302"/>
                    <a:pt x="5970" y="951"/>
                    <a:pt x="5838" y="0"/>
                  </a:cubicBezTo>
                  <a:close/>
                </a:path>
              </a:pathLst>
            </a:custGeom>
            <a:solidFill>
              <a:srgbClr val="F6BA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1"/>
            <p:cNvSpPr/>
            <p:nvPr/>
          </p:nvSpPr>
          <p:spPr>
            <a:xfrm>
              <a:off x="7660193" y="4501437"/>
              <a:ext cx="100949" cy="82269"/>
            </a:xfrm>
            <a:custGeom>
              <a:avLst/>
              <a:gdLst/>
              <a:ahLst/>
              <a:cxnLst/>
              <a:rect l="l" t="t" r="r" b="b"/>
              <a:pathLst>
                <a:path w="2140" h="1744" extrusionOk="0">
                  <a:moveTo>
                    <a:pt x="264" y="0"/>
                  </a:moveTo>
                  <a:cubicBezTo>
                    <a:pt x="53" y="528"/>
                    <a:pt x="0" y="1136"/>
                    <a:pt x="132" y="1743"/>
                  </a:cubicBezTo>
                  <a:cubicBezTo>
                    <a:pt x="2087" y="1453"/>
                    <a:pt x="2140" y="1242"/>
                    <a:pt x="2140" y="1242"/>
                  </a:cubicBezTo>
                  <a:cubicBezTo>
                    <a:pt x="2140" y="1242"/>
                    <a:pt x="1691" y="634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1"/>
            <p:cNvSpPr/>
            <p:nvPr/>
          </p:nvSpPr>
          <p:spPr>
            <a:xfrm>
              <a:off x="7384816" y="4460305"/>
              <a:ext cx="287894" cy="138876"/>
            </a:xfrm>
            <a:custGeom>
              <a:avLst/>
              <a:gdLst/>
              <a:ahLst/>
              <a:cxnLst/>
              <a:rect l="l" t="t" r="r" b="b"/>
              <a:pathLst>
                <a:path w="6103" h="2944" extrusionOk="0">
                  <a:moveTo>
                    <a:pt x="4042" y="0"/>
                  </a:moveTo>
                  <a:cubicBezTo>
                    <a:pt x="4042" y="0"/>
                    <a:pt x="2979" y="748"/>
                    <a:pt x="1668" y="748"/>
                  </a:cubicBezTo>
                  <a:cubicBezTo>
                    <a:pt x="1202" y="748"/>
                    <a:pt x="704" y="653"/>
                    <a:pt x="212" y="397"/>
                  </a:cubicBezTo>
                  <a:lnTo>
                    <a:pt x="212" y="397"/>
                  </a:lnTo>
                  <a:cubicBezTo>
                    <a:pt x="238" y="449"/>
                    <a:pt x="1" y="1215"/>
                    <a:pt x="54" y="2219"/>
                  </a:cubicBezTo>
                  <a:cubicBezTo>
                    <a:pt x="54" y="2219"/>
                    <a:pt x="202" y="2944"/>
                    <a:pt x="2494" y="2944"/>
                  </a:cubicBezTo>
                  <a:cubicBezTo>
                    <a:pt x="2935" y="2944"/>
                    <a:pt x="3455" y="2917"/>
                    <a:pt x="4069" y="2853"/>
                  </a:cubicBezTo>
                  <a:cubicBezTo>
                    <a:pt x="4861" y="2774"/>
                    <a:pt x="5468" y="2695"/>
                    <a:pt x="5970" y="2615"/>
                  </a:cubicBezTo>
                  <a:cubicBezTo>
                    <a:pt x="5838" y="2008"/>
                    <a:pt x="5891" y="1400"/>
                    <a:pt x="6102" y="872"/>
                  </a:cubicBezTo>
                  <a:cubicBezTo>
                    <a:pt x="5601" y="661"/>
                    <a:pt x="4835" y="185"/>
                    <a:pt x="40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1"/>
            <p:cNvSpPr/>
            <p:nvPr/>
          </p:nvSpPr>
          <p:spPr>
            <a:xfrm>
              <a:off x="7387316" y="4559975"/>
              <a:ext cx="377616" cy="47125"/>
            </a:xfrm>
            <a:custGeom>
              <a:avLst/>
              <a:gdLst/>
              <a:ahLst/>
              <a:cxnLst/>
              <a:rect l="l" t="t" r="r" b="b"/>
              <a:pathLst>
                <a:path w="8005" h="999" extrusionOk="0">
                  <a:moveTo>
                    <a:pt x="7925" y="1"/>
                  </a:moveTo>
                  <a:cubicBezTo>
                    <a:pt x="6359" y="375"/>
                    <a:pt x="4927" y="505"/>
                    <a:pt x="3685" y="505"/>
                  </a:cubicBezTo>
                  <a:cubicBezTo>
                    <a:pt x="2119" y="505"/>
                    <a:pt x="855" y="298"/>
                    <a:pt x="1" y="106"/>
                  </a:cubicBezTo>
                  <a:lnTo>
                    <a:pt x="1" y="106"/>
                  </a:lnTo>
                  <a:cubicBezTo>
                    <a:pt x="27" y="317"/>
                    <a:pt x="53" y="502"/>
                    <a:pt x="106" y="740"/>
                  </a:cubicBezTo>
                  <a:cubicBezTo>
                    <a:pt x="106" y="740"/>
                    <a:pt x="939" y="998"/>
                    <a:pt x="3122" y="998"/>
                  </a:cubicBezTo>
                  <a:cubicBezTo>
                    <a:pt x="3458" y="998"/>
                    <a:pt x="3825" y="992"/>
                    <a:pt x="4227" y="978"/>
                  </a:cubicBezTo>
                  <a:cubicBezTo>
                    <a:pt x="7581" y="872"/>
                    <a:pt x="7978" y="423"/>
                    <a:pt x="7978" y="423"/>
                  </a:cubicBezTo>
                  <a:cubicBezTo>
                    <a:pt x="7978" y="423"/>
                    <a:pt x="8004" y="265"/>
                    <a:pt x="79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1"/>
            <p:cNvSpPr/>
            <p:nvPr/>
          </p:nvSpPr>
          <p:spPr>
            <a:xfrm>
              <a:off x="6748165" y="3313885"/>
              <a:ext cx="687822" cy="192086"/>
            </a:xfrm>
            <a:custGeom>
              <a:avLst/>
              <a:gdLst/>
              <a:ahLst/>
              <a:cxnLst/>
              <a:rect l="l" t="t" r="r" b="b"/>
              <a:pathLst>
                <a:path w="14581" h="4072" extrusionOk="0">
                  <a:moveTo>
                    <a:pt x="8169" y="0"/>
                  </a:moveTo>
                  <a:cubicBezTo>
                    <a:pt x="5164" y="0"/>
                    <a:pt x="1844" y="129"/>
                    <a:pt x="449" y="637"/>
                  </a:cubicBezTo>
                  <a:lnTo>
                    <a:pt x="0" y="4071"/>
                  </a:lnTo>
                  <a:cubicBezTo>
                    <a:pt x="4564" y="3298"/>
                    <a:pt x="9128" y="2878"/>
                    <a:pt x="13759" y="2878"/>
                  </a:cubicBezTo>
                  <a:cubicBezTo>
                    <a:pt x="14033" y="2878"/>
                    <a:pt x="14306" y="2880"/>
                    <a:pt x="14581" y="2883"/>
                  </a:cubicBezTo>
                  <a:lnTo>
                    <a:pt x="14000" y="136"/>
                  </a:lnTo>
                  <a:cubicBezTo>
                    <a:pt x="14000" y="136"/>
                    <a:pt x="11250" y="0"/>
                    <a:pt x="81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1"/>
            <p:cNvSpPr/>
            <p:nvPr/>
          </p:nvSpPr>
          <p:spPr>
            <a:xfrm>
              <a:off x="6693306" y="3449641"/>
              <a:ext cx="848586" cy="565598"/>
            </a:xfrm>
            <a:custGeom>
              <a:avLst/>
              <a:gdLst/>
              <a:ahLst/>
              <a:cxnLst/>
              <a:rect l="l" t="t" r="r" b="b"/>
              <a:pathLst>
                <a:path w="17989" h="11990" extrusionOk="0">
                  <a:moveTo>
                    <a:pt x="14922" y="0"/>
                  </a:moveTo>
                  <a:cubicBezTo>
                    <a:pt x="10291" y="0"/>
                    <a:pt x="5727" y="420"/>
                    <a:pt x="1163" y="1193"/>
                  </a:cubicBezTo>
                  <a:lnTo>
                    <a:pt x="1" y="10438"/>
                  </a:lnTo>
                  <a:cubicBezTo>
                    <a:pt x="1" y="10438"/>
                    <a:pt x="1783" y="11966"/>
                    <a:pt x="7017" y="11966"/>
                  </a:cubicBezTo>
                  <a:cubicBezTo>
                    <a:pt x="7374" y="11966"/>
                    <a:pt x="7747" y="11959"/>
                    <a:pt x="8136" y="11944"/>
                  </a:cubicBezTo>
                  <a:lnTo>
                    <a:pt x="8480" y="4997"/>
                  </a:lnTo>
                  <a:lnTo>
                    <a:pt x="8929" y="4918"/>
                  </a:lnTo>
                  <a:lnTo>
                    <a:pt x="10514" y="11891"/>
                  </a:lnTo>
                  <a:cubicBezTo>
                    <a:pt x="10514" y="11891"/>
                    <a:pt x="11221" y="11989"/>
                    <a:pt x="12256" y="11989"/>
                  </a:cubicBezTo>
                  <a:cubicBezTo>
                    <a:pt x="13852" y="11989"/>
                    <a:pt x="16227" y="11756"/>
                    <a:pt x="17989" y="10570"/>
                  </a:cubicBezTo>
                  <a:lnTo>
                    <a:pt x="15744" y="5"/>
                  </a:lnTo>
                  <a:cubicBezTo>
                    <a:pt x="15469" y="2"/>
                    <a:pt x="15196" y="0"/>
                    <a:pt x="149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1"/>
            <p:cNvSpPr/>
            <p:nvPr/>
          </p:nvSpPr>
          <p:spPr>
            <a:xfrm>
              <a:off x="7067127" y="3306574"/>
              <a:ext cx="18727" cy="272893"/>
            </a:xfrm>
            <a:custGeom>
              <a:avLst/>
              <a:gdLst/>
              <a:ahLst/>
              <a:cxnLst/>
              <a:rect l="l" t="t" r="r" b="b"/>
              <a:pathLst>
                <a:path w="397" h="5785" extrusionOk="0">
                  <a:moveTo>
                    <a:pt x="53" y="0"/>
                  </a:moveTo>
                  <a:cubicBezTo>
                    <a:pt x="26" y="0"/>
                    <a:pt x="0" y="26"/>
                    <a:pt x="0" y="79"/>
                  </a:cubicBezTo>
                  <a:lnTo>
                    <a:pt x="291" y="5705"/>
                  </a:lnTo>
                  <a:cubicBezTo>
                    <a:pt x="291" y="5758"/>
                    <a:pt x="317" y="5785"/>
                    <a:pt x="343" y="5785"/>
                  </a:cubicBezTo>
                  <a:cubicBezTo>
                    <a:pt x="370" y="5758"/>
                    <a:pt x="396" y="5732"/>
                    <a:pt x="396" y="5705"/>
                  </a:cubicBezTo>
                  <a:lnTo>
                    <a:pt x="106" y="53"/>
                  </a:lnTo>
                  <a:cubicBezTo>
                    <a:pt x="106" y="26"/>
                    <a:pt x="7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1"/>
            <p:cNvSpPr/>
            <p:nvPr/>
          </p:nvSpPr>
          <p:spPr>
            <a:xfrm>
              <a:off x="7079580" y="3290348"/>
              <a:ext cx="57362" cy="265440"/>
            </a:xfrm>
            <a:custGeom>
              <a:avLst/>
              <a:gdLst/>
              <a:ahLst/>
              <a:cxnLst/>
              <a:rect l="l" t="t" r="r" b="b"/>
              <a:pathLst>
                <a:path w="1216" h="5627" extrusionOk="0">
                  <a:moveTo>
                    <a:pt x="1004" y="1"/>
                  </a:moveTo>
                  <a:cubicBezTo>
                    <a:pt x="978" y="1"/>
                    <a:pt x="951" y="27"/>
                    <a:pt x="951" y="53"/>
                  </a:cubicBezTo>
                  <a:cubicBezTo>
                    <a:pt x="951" y="80"/>
                    <a:pt x="1110" y="3144"/>
                    <a:pt x="1030" y="4385"/>
                  </a:cubicBezTo>
                  <a:cubicBezTo>
                    <a:pt x="1004" y="4808"/>
                    <a:pt x="898" y="5099"/>
                    <a:pt x="661" y="5310"/>
                  </a:cubicBezTo>
                  <a:cubicBezTo>
                    <a:pt x="444" y="5504"/>
                    <a:pt x="193" y="5522"/>
                    <a:pt x="94" y="5522"/>
                  </a:cubicBezTo>
                  <a:cubicBezTo>
                    <a:pt x="72" y="5522"/>
                    <a:pt x="58" y="5521"/>
                    <a:pt x="53" y="5521"/>
                  </a:cubicBezTo>
                  <a:cubicBezTo>
                    <a:pt x="27" y="5521"/>
                    <a:pt x="0" y="5548"/>
                    <a:pt x="0" y="5574"/>
                  </a:cubicBezTo>
                  <a:cubicBezTo>
                    <a:pt x="0" y="5600"/>
                    <a:pt x="27" y="5627"/>
                    <a:pt x="53" y="5627"/>
                  </a:cubicBezTo>
                  <a:lnTo>
                    <a:pt x="79" y="5627"/>
                  </a:lnTo>
                  <a:cubicBezTo>
                    <a:pt x="185" y="5627"/>
                    <a:pt x="476" y="5600"/>
                    <a:pt x="740" y="5389"/>
                  </a:cubicBezTo>
                  <a:cubicBezTo>
                    <a:pt x="1004" y="5178"/>
                    <a:pt x="1136" y="4834"/>
                    <a:pt x="1162" y="4385"/>
                  </a:cubicBezTo>
                  <a:cubicBezTo>
                    <a:pt x="1215" y="3144"/>
                    <a:pt x="1057" y="80"/>
                    <a:pt x="1057" y="53"/>
                  </a:cubicBezTo>
                  <a:cubicBezTo>
                    <a:pt x="1057" y="1"/>
                    <a:pt x="1030" y="1"/>
                    <a:pt x="1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1"/>
            <p:cNvSpPr/>
            <p:nvPr/>
          </p:nvSpPr>
          <p:spPr>
            <a:xfrm>
              <a:off x="7302599" y="3319027"/>
              <a:ext cx="142084" cy="201898"/>
            </a:xfrm>
            <a:custGeom>
              <a:avLst/>
              <a:gdLst/>
              <a:ahLst/>
              <a:cxnLst/>
              <a:rect l="l" t="t" r="r" b="b"/>
              <a:pathLst>
                <a:path w="3012" h="4280" extrusionOk="0">
                  <a:moveTo>
                    <a:pt x="53" y="0"/>
                  </a:moveTo>
                  <a:cubicBezTo>
                    <a:pt x="27" y="27"/>
                    <a:pt x="0" y="53"/>
                    <a:pt x="0" y="79"/>
                  </a:cubicBezTo>
                  <a:cubicBezTo>
                    <a:pt x="27" y="106"/>
                    <a:pt x="608" y="2721"/>
                    <a:pt x="2906" y="4279"/>
                  </a:cubicBezTo>
                  <a:lnTo>
                    <a:pt x="2932" y="4279"/>
                  </a:lnTo>
                  <a:cubicBezTo>
                    <a:pt x="2959" y="4279"/>
                    <a:pt x="2985" y="4279"/>
                    <a:pt x="2985" y="4253"/>
                  </a:cubicBezTo>
                  <a:cubicBezTo>
                    <a:pt x="3012" y="4226"/>
                    <a:pt x="2985" y="4200"/>
                    <a:pt x="2959" y="4174"/>
                  </a:cubicBezTo>
                  <a:cubicBezTo>
                    <a:pt x="687" y="2668"/>
                    <a:pt x="132" y="79"/>
                    <a:pt x="132" y="53"/>
                  </a:cubicBezTo>
                  <a:cubicBezTo>
                    <a:pt x="106" y="27"/>
                    <a:pt x="80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1"/>
            <p:cNvSpPr/>
            <p:nvPr/>
          </p:nvSpPr>
          <p:spPr>
            <a:xfrm>
              <a:off x="6768070" y="3316527"/>
              <a:ext cx="125903" cy="226805"/>
            </a:xfrm>
            <a:custGeom>
              <a:avLst/>
              <a:gdLst/>
              <a:ahLst/>
              <a:cxnLst/>
              <a:rect l="l" t="t" r="r" b="b"/>
              <a:pathLst>
                <a:path w="2669" h="4808" extrusionOk="0">
                  <a:moveTo>
                    <a:pt x="2616" y="0"/>
                  </a:moveTo>
                  <a:cubicBezTo>
                    <a:pt x="2589" y="0"/>
                    <a:pt x="2563" y="27"/>
                    <a:pt x="2563" y="53"/>
                  </a:cubicBezTo>
                  <a:cubicBezTo>
                    <a:pt x="2536" y="3540"/>
                    <a:pt x="53" y="4676"/>
                    <a:pt x="27" y="4702"/>
                  </a:cubicBezTo>
                  <a:cubicBezTo>
                    <a:pt x="1" y="4702"/>
                    <a:pt x="1" y="4728"/>
                    <a:pt x="1" y="4755"/>
                  </a:cubicBezTo>
                  <a:cubicBezTo>
                    <a:pt x="27" y="4781"/>
                    <a:pt x="27" y="4808"/>
                    <a:pt x="53" y="4808"/>
                  </a:cubicBezTo>
                  <a:lnTo>
                    <a:pt x="80" y="4808"/>
                  </a:lnTo>
                  <a:cubicBezTo>
                    <a:pt x="106" y="4781"/>
                    <a:pt x="740" y="4491"/>
                    <a:pt x="1374" y="3778"/>
                  </a:cubicBezTo>
                  <a:cubicBezTo>
                    <a:pt x="1955" y="3117"/>
                    <a:pt x="2668" y="1929"/>
                    <a:pt x="2668" y="53"/>
                  </a:cubicBezTo>
                  <a:cubicBezTo>
                    <a:pt x="2668" y="27"/>
                    <a:pt x="2642" y="0"/>
                    <a:pt x="2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1"/>
            <p:cNvSpPr/>
            <p:nvPr/>
          </p:nvSpPr>
          <p:spPr>
            <a:xfrm>
              <a:off x="7016042" y="3654170"/>
              <a:ext cx="241759" cy="48635"/>
            </a:xfrm>
            <a:custGeom>
              <a:avLst/>
              <a:gdLst/>
              <a:ahLst/>
              <a:cxnLst/>
              <a:rect l="l" t="t" r="r" b="b"/>
              <a:pathLst>
                <a:path w="5125" h="1031" extrusionOk="0">
                  <a:moveTo>
                    <a:pt x="5045" y="1"/>
                  </a:moveTo>
                  <a:lnTo>
                    <a:pt x="53" y="925"/>
                  </a:lnTo>
                  <a:cubicBezTo>
                    <a:pt x="0" y="925"/>
                    <a:pt x="0" y="951"/>
                    <a:pt x="0" y="978"/>
                  </a:cubicBezTo>
                  <a:cubicBezTo>
                    <a:pt x="0" y="1004"/>
                    <a:pt x="27" y="1031"/>
                    <a:pt x="53" y="1031"/>
                  </a:cubicBezTo>
                  <a:lnTo>
                    <a:pt x="5072" y="106"/>
                  </a:lnTo>
                  <a:cubicBezTo>
                    <a:pt x="5098" y="106"/>
                    <a:pt x="5124" y="80"/>
                    <a:pt x="5098" y="53"/>
                  </a:cubicBezTo>
                  <a:cubicBezTo>
                    <a:pt x="5098" y="27"/>
                    <a:pt x="5072" y="1"/>
                    <a:pt x="5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1"/>
            <p:cNvSpPr/>
            <p:nvPr/>
          </p:nvSpPr>
          <p:spPr>
            <a:xfrm>
              <a:off x="7110712" y="3679076"/>
              <a:ext cx="81042" cy="48635"/>
            </a:xfrm>
            <a:custGeom>
              <a:avLst/>
              <a:gdLst/>
              <a:ahLst/>
              <a:cxnLst/>
              <a:rect l="l" t="t" r="r" b="b"/>
              <a:pathLst>
                <a:path w="1718" h="1031" extrusionOk="0">
                  <a:moveTo>
                    <a:pt x="106" y="1"/>
                  </a:moveTo>
                  <a:cubicBezTo>
                    <a:pt x="80" y="1"/>
                    <a:pt x="53" y="1"/>
                    <a:pt x="27" y="27"/>
                  </a:cubicBezTo>
                  <a:cubicBezTo>
                    <a:pt x="1" y="54"/>
                    <a:pt x="27" y="106"/>
                    <a:pt x="53" y="106"/>
                  </a:cubicBezTo>
                  <a:lnTo>
                    <a:pt x="1612" y="1031"/>
                  </a:lnTo>
                  <a:lnTo>
                    <a:pt x="1638" y="1031"/>
                  </a:lnTo>
                  <a:cubicBezTo>
                    <a:pt x="1665" y="1031"/>
                    <a:pt x="1691" y="1031"/>
                    <a:pt x="1691" y="1005"/>
                  </a:cubicBezTo>
                  <a:cubicBezTo>
                    <a:pt x="1718" y="978"/>
                    <a:pt x="1691" y="952"/>
                    <a:pt x="1665" y="925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1"/>
            <p:cNvSpPr/>
            <p:nvPr/>
          </p:nvSpPr>
          <p:spPr>
            <a:xfrm>
              <a:off x="7163023" y="3752614"/>
              <a:ext cx="63636" cy="261713"/>
            </a:xfrm>
            <a:custGeom>
              <a:avLst/>
              <a:gdLst/>
              <a:ahLst/>
              <a:cxnLst/>
              <a:rect l="l" t="t" r="r" b="b"/>
              <a:pathLst>
                <a:path w="1349" h="5548" extrusionOk="0">
                  <a:moveTo>
                    <a:pt x="27" y="0"/>
                  </a:moveTo>
                  <a:cubicBezTo>
                    <a:pt x="1" y="0"/>
                    <a:pt x="1" y="53"/>
                    <a:pt x="1" y="79"/>
                  </a:cubicBezTo>
                  <a:lnTo>
                    <a:pt x="1216" y="5494"/>
                  </a:lnTo>
                  <a:cubicBezTo>
                    <a:pt x="1242" y="5547"/>
                    <a:pt x="1269" y="5547"/>
                    <a:pt x="1295" y="5547"/>
                  </a:cubicBezTo>
                  <a:cubicBezTo>
                    <a:pt x="1322" y="5547"/>
                    <a:pt x="1348" y="5521"/>
                    <a:pt x="1348" y="5494"/>
                  </a:cubicBezTo>
                  <a:lnTo>
                    <a:pt x="107" y="53"/>
                  </a:lnTo>
                  <a:cubicBezTo>
                    <a:pt x="107" y="27"/>
                    <a:pt x="80" y="0"/>
                    <a:pt x="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1"/>
            <p:cNvSpPr/>
            <p:nvPr/>
          </p:nvSpPr>
          <p:spPr>
            <a:xfrm>
              <a:off x="6703306" y="3371339"/>
              <a:ext cx="94722" cy="576967"/>
            </a:xfrm>
            <a:custGeom>
              <a:avLst/>
              <a:gdLst/>
              <a:ahLst/>
              <a:cxnLst/>
              <a:rect l="l" t="t" r="r" b="b"/>
              <a:pathLst>
                <a:path w="2008" h="12231" extrusionOk="0">
                  <a:moveTo>
                    <a:pt x="1955" y="1"/>
                  </a:moveTo>
                  <a:cubicBezTo>
                    <a:pt x="1928" y="1"/>
                    <a:pt x="1876" y="27"/>
                    <a:pt x="1876" y="53"/>
                  </a:cubicBezTo>
                  <a:lnTo>
                    <a:pt x="0" y="12151"/>
                  </a:lnTo>
                  <a:cubicBezTo>
                    <a:pt x="0" y="12177"/>
                    <a:pt x="27" y="12204"/>
                    <a:pt x="53" y="12230"/>
                  </a:cubicBezTo>
                  <a:cubicBezTo>
                    <a:pt x="79" y="12230"/>
                    <a:pt x="106" y="12204"/>
                    <a:pt x="106" y="12177"/>
                  </a:cubicBezTo>
                  <a:lnTo>
                    <a:pt x="2008" y="80"/>
                  </a:lnTo>
                  <a:cubicBezTo>
                    <a:pt x="2008" y="53"/>
                    <a:pt x="1981" y="27"/>
                    <a:pt x="1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1"/>
            <p:cNvSpPr/>
            <p:nvPr/>
          </p:nvSpPr>
          <p:spPr>
            <a:xfrm>
              <a:off x="7278920" y="1924257"/>
              <a:ext cx="576967" cy="1154405"/>
            </a:xfrm>
            <a:custGeom>
              <a:avLst/>
              <a:gdLst/>
              <a:ahLst/>
              <a:cxnLst/>
              <a:rect l="l" t="t" r="r" b="b"/>
              <a:pathLst>
                <a:path w="12231" h="24472" extrusionOk="0">
                  <a:moveTo>
                    <a:pt x="10024" y="0"/>
                  </a:moveTo>
                  <a:cubicBezTo>
                    <a:pt x="9477" y="0"/>
                    <a:pt x="9404" y="2495"/>
                    <a:pt x="9404" y="2495"/>
                  </a:cubicBezTo>
                  <a:cubicBezTo>
                    <a:pt x="9404" y="2495"/>
                    <a:pt x="9193" y="329"/>
                    <a:pt x="8717" y="329"/>
                  </a:cubicBezTo>
                  <a:cubicBezTo>
                    <a:pt x="8715" y="329"/>
                    <a:pt x="8713" y="329"/>
                    <a:pt x="8711" y="329"/>
                  </a:cubicBezTo>
                  <a:cubicBezTo>
                    <a:pt x="8245" y="329"/>
                    <a:pt x="8585" y="3102"/>
                    <a:pt x="8585" y="3102"/>
                  </a:cubicBezTo>
                  <a:cubicBezTo>
                    <a:pt x="8585" y="3102"/>
                    <a:pt x="8221" y="2301"/>
                    <a:pt x="7901" y="2301"/>
                  </a:cubicBezTo>
                  <a:cubicBezTo>
                    <a:pt x="7835" y="2301"/>
                    <a:pt x="7772" y="2335"/>
                    <a:pt x="7713" y="2416"/>
                  </a:cubicBezTo>
                  <a:cubicBezTo>
                    <a:pt x="7397" y="2891"/>
                    <a:pt x="8374" y="4846"/>
                    <a:pt x="8374" y="4846"/>
                  </a:cubicBezTo>
                  <a:cubicBezTo>
                    <a:pt x="8374" y="4846"/>
                    <a:pt x="7370" y="8913"/>
                    <a:pt x="6023" y="11528"/>
                  </a:cubicBezTo>
                  <a:cubicBezTo>
                    <a:pt x="4412" y="14672"/>
                    <a:pt x="2193" y="16362"/>
                    <a:pt x="265" y="17287"/>
                  </a:cubicBezTo>
                  <a:lnTo>
                    <a:pt x="1" y="24471"/>
                  </a:lnTo>
                  <a:cubicBezTo>
                    <a:pt x="11676" y="20404"/>
                    <a:pt x="11306" y="4951"/>
                    <a:pt x="11306" y="4951"/>
                  </a:cubicBezTo>
                  <a:cubicBezTo>
                    <a:pt x="11676" y="4080"/>
                    <a:pt x="12230" y="1121"/>
                    <a:pt x="11834" y="963"/>
                  </a:cubicBezTo>
                  <a:cubicBezTo>
                    <a:pt x="11819" y="958"/>
                    <a:pt x="11805" y="956"/>
                    <a:pt x="11789" y="956"/>
                  </a:cubicBezTo>
                  <a:cubicBezTo>
                    <a:pt x="11398" y="956"/>
                    <a:pt x="10883" y="2548"/>
                    <a:pt x="10883" y="2548"/>
                  </a:cubicBezTo>
                  <a:cubicBezTo>
                    <a:pt x="10883" y="2548"/>
                    <a:pt x="11411" y="408"/>
                    <a:pt x="11015" y="302"/>
                  </a:cubicBezTo>
                  <a:cubicBezTo>
                    <a:pt x="11004" y="299"/>
                    <a:pt x="10993" y="297"/>
                    <a:pt x="10981" y="297"/>
                  </a:cubicBezTo>
                  <a:cubicBezTo>
                    <a:pt x="10594" y="297"/>
                    <a:pt x="10170" y="2416"/>
                    <a:pt x="10170" y="2416"/>
                  </a:cubicBezTo>
                  <a:cubicBezTo>
                    <a:pt x="10170" y="2416"/>
                    <a:pt x="10461" y="144"/>
                    <a:pt x="10091" y="12"/>
                  </a:cubicBezTo>
                  <a:cubicBezTo>
                    <a:pt x="10068" y="4"/>
                    <a:pt x="10046" y="0"/>
                    <a:pt x="10024" y="0"/>
                  </a:cubicBezTo>
                  <a:close/>
                </a:path>
              </a:pathLst>
            </a:custGeom>
            <a:solidFill>
              <a:srgbClr val="F6BA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1"/>
            <p:cNvSpPr/>
            <p:nvPr/>
          </p:nvSpPr>
          <p:spPr>
            <a:xfrm>
              <a:off x="7703778" y="2033173"/>
              <a:ext cx="107223" cy="51135"/>
            </a:xfrm>
            <a:custGeom>
              <a:avLst/>
              <a:gdLst/>
              <a:ahLst/>
              <a:cxnLst/>
              <a:rect l="l" t="t" r="r" b="b"/>
              <a:pathLst>
                <a:path w="2273" h="1084" fill="none" extrusionOk="0">
                  <a:moveTo>
                    <a:pt x="2272" y="1084"/>
                  </a:moveTo>
                  <a:cubicBezTo>
                    <a:pt x="2272" y="1084"/>
                    <a:pt x="1031" y="1"/>
                    <a:pt x="1" y="688"/>
                  </a:cubicBezTo>
                </a:path>
              </a:pathLst>
            </a:custGeom>
            <a:noFill/>
            <a:ln w="3950" cap="rnd" cmpd="sng">
              <a:solidFill>
                <a:srgbClr val="6C4820"/>
              </a:solidFill>
              <a:prstDash val="solid"/>
              <a:miter lim="264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1"/>
            <p:cNvSpPr/>
            <p:nvPr/>
          </p:nvSpPr>
          <p:spPr>
            <a:xfrm>
              <a:off x="6719485" y="2646524"/>
              <a:ext cx="914628" cy="886843"/>
            </a:xfrm>
            <a:custGeom>
              <a:avLst/>
              <a:gdLst/>
              <a:ahLst/>
              <a:cxnLst/>
              <a:rect l="l" t="t" r="r" b="b"/>
              <a:pathLst>
                <a:path w="19389" h="18800" extrusionOk="0">
                  <a:moveTo>
                    <a:pt x="15372" y="0"/>
                  </a:moveTo>
                  <a:cubicBezTo>
                    <a:pt x="15195" y="0"/>
                    <a:pt x="15019" y="31"/>
                    <a:pt x="14845" y="99"/>
                  </a:cubicBezTo>
                  <a:cubicBezTo>
                    <a:pt x="12263" y="1097"/>
                    <a:pt x="11339" y="1186"/>
                    <a:pt x="11091" y="1186"/>
                  </a:cubicBezTo>
                  <a:cubicBezTo>
                    <a:pt x="11037" y="1186"/>
                    <a:pt x="11015" y="1182"/>
                    <a:pt x="11015" y="1182"/>
                  </a:cubicBezTo>
                  <a:lnTo>
                    <a:pt x="8321" y="1024"/>
                  </a:lnTo>
                  <a:lnTo>
                    <a:pt x="8004" y="997"/>
                  </a:lnTo>
                  <a:lnTo>
                    <a:pt x="7846" y="997"/>
                  </a:lnTo>
                  <a:lnTo>
                    <a:pt x="7529" y="1024"/>
                  </a:lnTo>
                  <a:lnTo>
                    <a:pt x="4834" y="1182"/>
                  </a:lnTo>
                  <a:cubicBezTo>
                    <a:pt x="4755" y="1261"/>
                    <a:pt x="4491" y="1394"/>
                    <a:pt x="4068" y="1526"/>
                  </a:cubicBezTo>
                  <a:cubicBezTo>
                    <a:pt x="3751" y="1922"/>
                    <a:pt x="3487" y="2371"/>
                    <a:pt x="3223" y="2793"/>
                  </a:cubicBezTo>
                  <a:cubicBezTo>
                    <a:pt x="2774" y="3507"/>
                    <a:pt x="2272" y="4220"/>
                    <a:pt x="1770" y="4880"/>
                  </a:cubicBezTo>
                  <a:cubicBezTo>
                    <a:pt x="1083" y="5805"/>
                    <a:pt x="370" y="6703"/>
                    <a:pt x="0" y="7733"/>
                  </a:cubicBezTo>
                  <a:cubicBezTo>
                    <a:pt x="344" y="7944"/>
                    <a:pt x="687" y="8182"/>
                    <a:pt x="1083" y="8367"/>
                  </a:cubicBezTo>
                  <a:lnTo>
                    <a:pt x="1004" y="9344"/>
                  </a:lnTo>
                  <a:lnTo>
                    <a:pt x="476" y="16925"/>
                  </a:lnTo>
                  <a:cubicBezTo>
                    <a:pt x="476" y="16925"/>
                    <a:pt x="3620" y="18799"/>
                    <a:pt x="8307" y="18799"/>
                  </a:cubicBezTo>
                  <a:cubicBezTo>
                    <a:pt x="10679" y="18799"/>
                    <a:pt x="13448" y="18319"/>
                    <a:pt x="16404" y="16872"/>
                  </a:cubicBezTo>
                  <a:lnTo>
                    <a:pt x="14476" y="7997"/>
                  </a:lnTo>
                  <a:cubicBezTo>
                    <a:pt x="17777" y="6254"/>
                    <a:pt x="19389" y="3797"/>
                    <a:pt x="19389" y="3797"/>
                  </a:cubicBezTo>
                  <a:cubicBezTo>
                    <a:pt x="19389" y="3797"/>
                    <a:pt x="17323" y="0"/>
                    <a:pt x="153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1"/>
            <p:cNvSpPr/>
            <p:nvPr/>
          </p:nvSpPr>
          <p:spPr>
            <a:xfrm>
              <a:off x="6753118" y="3421197"/>
              <a:ext cx="719003" cy="174491"/>
            </a:xfrm>
            <a:custGeom>
              <a:avLst/>
              <a:gdLst/>
              <a:ahLst/>
              <a:cxnLst/>
              <a:rect l="l" t="t" r="r" b="b"/>
              <a:pathLst>
                <a:path w="15242" h="3699" fill="none" extrusionOk="0">
                  <a:moveTo>
                    <a:pt x="1" y="27"/>
                  </a:moveTo>
                  <a:cubicBezTo>
                    <a:pt x="1" y="27"/>
                    <a:pt x="8400" y="3698"/>
                    <a:pt x="15242" y="0"/>
                  </a:cubicBezTo>
                </a:path>
              </a:pathLst>
            </a:custGeom>
            <a:noFill/>
            <a:ln w="39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1"/>
            <p:cNvSpPr/>
            <p:nvPr/>
          </p:nvSpPr>
          <p:spPr>
            <a:xfrm>
              <a:off x="7427174" y="2625015"/>
              <a:ext cx="226853" cy="201898"/>
            </a:xfrm>
            <a:custGeom>
              <a:avLst/>
              <a:gdLst/>
              <a:ahLst/>
              <a:cxnLst/>
              <a:rect l="l" t="t" r="r" b="b"/>
              <a:pathLst>
                <a:path w="4809" h="4280" extrusionOk="0">
                  <a:moveTo>
                    <a:pt x="397" y="1"/>
                  </a:moveTo>
                  <a:cubicBezTo>
                    <a:pt x="212" y="212"/>
                    <a:pt x="1" y="529"/>
                    <a:pt x="1" y="529"/>
                  </a:cubicBezTo>
                  <a:cubicBezTo>
                    <a:pt x="3038" y="1638"/>
                    <a:pt x="4386" y="4280"/>
                    <a:pt x="4386" y="4280"/>
                  </a:cubicBezTo>
                  <a:lnTo>
                    <a:pt x="4808" y="3910"/>
                  </a:lnTo>
                  <a:cubicBezTo>
                    <a:pt x="3091" y="872"/>
                    <a:pt x="397" y="1"/>
                    <a:pt x="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1"/>
            <p:cNvSpPr/>
            <p:nvPr/>
          </p:nvSpPr>
          <p:spPr>
            <a:xfrm>
              <a:off x="6947504" y="2690298"/>
              <a:ext cx="302800" cy="149065"/>
            </a:xfrm>
            <a:custGeom>
              <a:avLst/>
              <a:gdLst/>
              <a:ahLst/>
              <a:cxnLst/>
              <a:rect l="l" t="t" r="r" b="b"/>
              <a:pathLst>
                <a:path w="6419" h="3160" extrusionOk="0">
                  <a:moveTo>
                    <a:pt x="3072" y="1"/>
                  </a:moveTo>
                  <a:cubicBezTo>
                    <a:pt x="2097" y="1"/>
                    <a:pt x="1019" y="63"/>
                    <a:pt x="0" y="254"/>
                  </a:cubicBezTo>
                  <a:cubicBezTo>
                    <a:pt x="0" y="254"/>
                    <a:pt x="27" y="3133"/>
                    <a:pt x="3064" y="3160"/>
                  </a:cubicBezTo>
                  <a:cubicBezTo>
                    <a:pt x="3078" y="3160"/>
                    <a:pt x="3091" y="3160"/>
                    <a:pt x="3105" y="3160"/>
                  </a:cubicBezTo>
                  <a:cubicBezTo>
                    <a:pt x="6105" y="3160"/>
                    <a:pt x="6419" y="228"/>
                    <a:pt x="6419" y="228"/>
                  </a:cubicBezTo>
                  <a:cubicBezTo>
                    <a:pt x="6419" y="228"/>
                    <a:pt x="4931" y="1"/>
                    <a:pt x="3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1"/>
            <p:cNvSpPr/>
            <p:nvPr/>
          </p:nvSpPr>
          <p:spPr>
            <a:xfrm>
              <a:off x="6988589" y="2561477"/>
              <a:ext cx="213125" cy="102695"/>
            </a:xfrm>
            <a:custGeom>
              <a:avLst/>
              <a:gdLst/>
              <a:ahLst/>
              <a:cxnLst/>
              <a:rect l="l" t="t" r="r" b="b"/>
              <a:pathLst>
                <a:path w="4518" h="2177" extrusionOk="0">
                  <a:moveTo>
                    <a:pt x="4518" y="0"/>
                  </a:moveTo>
                  <a:lnTo>
                    <a:pt x="1" y="476"/>
                  </a:lnTo>
                  <a:lnTo>
                    <a:pt x="107" y="1849"/>
                  </a:lnTo>
                  <a:cubicBezTo>
                    <a:pt x="932" y="2071"/>
                    <a:pt x="1765" y="2176"/>
                    <a:pt x="2584" y="2176"/>
                  </a:cubicBezTo>
                  <a:cubicBezTo>
                    <a:pt x="3233" y="2176"/>
                    <a:pt x="3873" y="2110"/>
                    <a:pt x="4491" y="1982"/>
                  </a:cubicBezTo>
                  <a:lnTo>
                    <a:pt x="4518" y="0"/>
                  </a:lnTo>
                  <a:close/>
                </a:path>
              </a:pathLst>
            </a:custGeom>
            <a:solidFill>
              <a:srgbClr val="F6BA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1"/>
            <p:cNvSpPr/>
            <p:nvPr/>
          </p:nvSpPr>
          <p:spPr>
            <a:xfrm>
              <a:off x="6993589" y="2648694"/>
              <a:ext cx="206899" cy="152037"/>
            </a:xfrm>
            <a:custGeom>
              <a:avLst/>
              <a:gdLst/>
              <a:ahLst/>
              <a:cxnLst/>
              <a:rect l="l" t="t" r="r" b="b"/>
              <a:pathLst>
                <a:path w="4386" h="3223" extrusionOk="0">
                  <a:moveTo>
                    <a:pt x="1" y="0"/>
                  </a:moveTo>
                  <a:lnTo>
                    <a:pt x="186" y="2114"/>
                  </a:lnTo>
                  <a:cubicBezTo>
                    <a:pt x="186" y="2114"/>
                    <a:pt x="423" y="3223"/>
                    <a:pt x="2140" y="3223"/>
                  </a:cubicBezTo>
                  <a:cubicBezTo>
                    <a:pt x="4068" y="3223"/>
                    <a:pt x="4359" y="2114"/>
                    <a:pt x="4359" y="2114"/>
                  </a:cubicBezTo>
                  <a:lnTo>
                    <a:pt x="4385" y="133"/>
                  </a:lnTo>
                  <a:lnTo>
                    <a:pt x="4385" y="133"/>
                  </a:lnTo>
                  <a:cubicBezTo>
                    <a:pt x="3767" y="261"/>
                    <a:pt x="3127" y="327"/>
                    <a:pt x="2478" y="327"/>
                  </a:cubicBezTo>
                  <a:cubicBezTo>
                    <a:pt x="1659" y="327"/>
                    <a:pt x="826" y="222"/>
                    <a:pt x="1" y="0"/>
                  </a:cubicBezTo>
                  <a:close/>
                </a:path>
              </a:pathLst>
            </a:custGeom>
            <a:solidFill>
              <a:srgbClr val="F6BA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1"/>
            <p:cNvSpPr/>
            <p:nvPr/>
          </p:nvSpPr>
          <p:spPr>
            <a:xfrm>
              <a:off x="6667174" y="1819304"/>
              <a:ext cx="763864" cy="810659"/>
            </a:xfrm>
            <a:custGeom>
              <a:avLst/>
              <a:gdLst/>
              <a:ahLst/>
              <a:cxnLst/>
              <a:rect l="l" t="t" r="r" b="b"/>
              <a:pathLst>
                <a:path w="16193" h="17185" extrusionOk="0">
                  <a:moveTo>
                    <a:pt x="9433" y="1"/>
                  </a:moveTo>
                  <a:cubicBezTo>
                    <a:pt x="8477" y="1"/>
                    <a:pt x="7424" y="137"/>
                    <a:pt x="6287" y="414"/>
                  </a:cubicBezTo>
                  <a:cubicBezTo>
                    <a:pt x="1611" y="1550"/>
                    <a:pt x="0" y="5644"/>
                    <a:pt x="1136" y="10795"/>
                  </a:cubicBezTo>
                  <a:cubicBezTo>
                    <a:pt x="2221" y="15577"/>
                    <a:pt x="5606" y="17185"/>
                    <a:pt x="9016" y="17185"/>
                  </a:cubicBezTo>
                  <a:cubicBezTo>
                    <a:pt x="9260" y="17185"/>
                    <a:pt x="9504" y="17177"/>
                    <a:pt x="9747" y="17161"/>
                  </a:cubicBezTo>
                  <a:cubicBezTo>
                    <a:pt x="13656" y="16897"/>
                    <a:pt x="16192" y="13780"/>
                    <a:pt x="16192" y="10584"/>
                  </a:cubicBezTo>
                  <a:cubicBezTo>
                    <a:pt x="16192" y="6490"/>
                    <a:pt x="15135" y="3690"/>
                    <a:pt x="15135" y="3690"/>
                  </a:cubicBezTo>
                  <a:cubicBezTo>
                    <a:pt x="14417" y="1295"/>
                    <a:pt x="12387" y="1"/>
                    <a:pt x="9433" y="1"/>
                  </a:cubicBezTo>
                  <a:close/>
                </a:path>
              </a:pathLst>
            </a:custGeom>
            <a:solidFill>
              <a:srgbClr val="F6BA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1"/>
            <p:cNvSpPr/>
            <p:nvPr/>
          </p:nvSpPr>
          <p:spPr>
            <a:xfrm>
              <a:off x="7235335" y="1782747"/>
              <a:ext cx="304074" cy="546541"/>
            </a:xfrm>
            <a:custGeom>
              <a:avLst/>
              <a:gdLst/>
              <a:ahLst/>
              <a:cxnLst/>
              <a:rect l="l" t="t" r="r" b="b"/>
              <a:pathLst>
                <a:path w="6446" h="11586" extrusionOk="0">
                  <a:moveTo>
                    <a:pt x="2113" y="1"/>
                  </a:moveTo>
                  <a:lnTo>
                    <a:pt x="1321" y="212"/>
                  </a:lnTo>
                  <a:cubicBezTo>
                    <a:pt x="1297" y="210"/>
                    <a:pt x="1273" y="209"/>
                    <a:pt x="1249" y="209"/>
                  </a:cubicBezTo>
                  <a:cubicBezTo>
                    <a:pt x="623" y="209"/>
                    <a:pt x="129" y="872"/>
                    <a:pt x="53" y="1559"/>
                  </a:cubicBezTo>
                  <a:cubicBezTo>
                    <a:pt x="0" y="2246"/>
                    <a:pt x="634" y="2827"/>
                    <a:pt x="634" y="3514"/>
                  </a:cubicBezTo>
                  <a:cubicBezTo>
                    <a:pt x="608" y="4385"/>
                    <a:pt x="1691" y="5917"/>
                    <a:pt x="3196" y="6736"/>
                  </a:cubicBezTo>
                  <a:cubicBezTo>
                    <a:pt x="3090" y="7502"/>
                    <a:pt x="2985" y="8295"/>
                    <a:pt x="3064" y="9061"/>
                  </a:cubicBezTo>
                  <a:cubicBezTo>
                    <a:pt x="3143" y="9827"/>
                    <a:pt x="3460" y="10619"/>
                    <a:pt x="4041" y="11095"/>
                  </a:cubicBezTo>
                  <a:cubicBezTo>
                    <a:pt x="4411" y="11384"/>
                    <a:pt x="4771" y="11585"/>
                    <a:pt x="5128" y="11585"/>
                  </a:cubicBezTo>
                  <a:cubicBezTo>
                    <a:pt x="5356" y="11585"/>
                    <a:pt x="5584" y="11502"/>
                    <a:pt x="5811" y="11306"/>
                  </a:cubicBezTo>
                  <a:cubicBezTo>
                    <a:pt x="6260" y="10936"/>
                    <a:pt x="6445" y="10276"/>
                    <a:pt x="6419" y="9668"/>
                  </a:cubicBezTo>
                  <a:cubicBezTo>
                    <a:pt x="6392" y="9061"/>
                    <a:pt x="6181" y="8480"/>
                    <a:pt x="5970" y="7925"/>
                  </a:cubicBezTo>
                  <a:cubicBezTo>
                    <a:pt x="5705" y="7159"/>
                    <a:pt x="5415" y="6393"/>
                    <a:pt x="5151" y="5600"/>
                  </a:cubicBezTo>
                  <a:cubicBezTo>
                    <a:pt x="5970" y="4702"/>
                    <a:pt x="5785" y="3144"/>
                    <a:pt x="5045" y="2140"/>
                  </a:cubicBezTo>
                  <a:cubicBezTo>
                    <a:pt x="4332" y="1137"/>
                    <a:pt x="3196" y="555"/>
                    <a:pt x="2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1"/>
            <p:cNvSpPr/>
            <p:nvPr/>
          </p:nvSpPr>
          <p:spPr>
            <a:xfrm>
              <a:off x="6538825" y="1698124"/>
              <a:ext cx="937035" cy="636263"/>
            </a:xfrm>
            <a:custGeom>
              <a:avLst/>
              <a:gdLst/>
              <a:ahLst/>
              <a:cxnLst/>
              <a:rect l="l" t="t" r="r" b="b"/>
              <a:pathLst>
                <a:path w="19864" h="13488" extrusionOk="0">
                  <a:moveTo>
                    <a:pt x="15405" y="1"/>
                  </a:moveTo>
                  <a:cubicBezTo>
                    <a:pt x="15165" y="1"/>
                    <a:pt x="14900" y="25"/>
                    <a:pt x="14608" y="78"/>
                  </a:cubicBezTo>
                  <a:cubicBezTo>
                    <a:pt x="13232" y="336"/>
                    <a:pt x="12302" y="405"/>
                    <a:pt x="11557" y="405"/>
                  </a:cubicBezTo>
                  <a:cubicBezTo>
                    <a:pt x="10725" y="405"/>
                    <a:pt x="10124" y="319"/>
                    <a:pt x="9392" y="319"/>
                  </a:cubicBezTo>
                  <a:cubicBezTo>
                    <a:pt x="9106" y="319"/>
                    <a:pt x="8800" y="332"/>
                    <a:pt x="8453" y="368"/>
                  </a:cubicBezTo>
                  <a:cubicBezTo>
                    <a:pt x="6393" y="553"/>
                    <a:pt x="5204" y="1927"/>
                    <a:pt x="4729" y="3089"/>
                  </a:cubicBezTo>
                  <a:cubicBezTo>
                    <a:pt x="4729" y="3089"/>
                    <a:pt x="0" y="6074"/>
                    <a:pt x="1929" y="9059"/>
                  </a:cubicBezTo>
                  <a:cubicBezTo>
                    <a:pt x="1929" y="9059"/>
                    <a:pt x="502" y="12228"/>
                    <a:pt x="2668" y="13232"/>
                  </a:cubicBezTo>
                  <a:cubicBezTo>
                    <a:pt x="3060" y="13414"/>
                    <a:pt x="3363" y="13488"/>
                    <a:pt x="3596" y="13488"/>
                  </a:cubicBezTo>
                  <a:cubicBezTo>
                    <a:pt x="4652" y="13488"/>
                    <a:pt x="4280" y="11964"/>
                    <a:pt x="4280" y="11964"/>
                  </a:cubicBezTo>
                  <a:cubicBezTo>
                    <a:pt x="4280" y="11964"/>
                    <a:pt x="5679" y="11568"/>
                    <a:pt x="5732" y="9006"/>
                  </a:cubicBezTo>
                  <a:cubicBezTo>
                    <a:pt x="5732" y="9006"/>
                    <a:pt x="6895" y="8451"/>
                    <a:pt x="7159" y="5862"/>
                  </a:cubicBezTo>
                  <a:cubicBezTo>
                    <a:pt x="7159" y="5862"/>
                    <a:pt x="10928" y="7203"/>
                    <a:pt x="13434" y="7203"/>
                  </a:cubicBezTo>
                  <a:cubicBezTo>
                    <a:pt x="14171" y="7203"/>
                    <a:pt x="14798" y="7087"/>
                    <a:pt x="15189" y="6787"/>
                  </a:cubicBezTo>
                  <a:cubicBezTo>
                    <a:pt x="15189" y="6787"/>
                    <a:pt x="15875" y="6179"/>
                    <a:pt x="15400" y="5229"/>
                  </a:cubicBezTo>
                  <a:lnTo>
                    <a:pt x="15400" y="5229"/>
                  </a:lnTo>
                  <a:cubicBezTo>
                    <a:pt x="15400" y="5229"/>
                    <a:pt x="15882" y="5550"/>
                    <a:pt x="16737" y="5550"/>
                  </a:cubicBezTo>
                  <a:cubicBezTo>
                    <a:pt x="17131" y="5550"/>
                    <a:pt x="17605" y="5482"/>
                    <a:pt x="18147" y="5281"/>
                  </a:cubicBezTo>
                  <a:cubicBezTo>
                    <a:pt x="19864" y="4647"/>
                    <a:pt x="18807" y="3221"/>
                    <a:pt x="17645" y="2931"/>
                  </a:cubicBezTo>
                  <a:cubicBezTo>
                    <a:pt x="17645" y="2931"/>
                    <a:pt x="18045" y="1"/>
                    <a:pt x="15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1"/>
            <p:cNvSpPr/>
            <p:nvPr/>
          </p:nvSpPr>
          <p:spPr>
            <a:xfrm>
              <a:off x="6682127" y="1749823"/>
              <a:ext cx="102223" cy="146376"/>
            </a:xfrm>
            <a:custGeom>
              <a:avLst/>
              <a:gdLst/>
              <a:ahLst/>
              <a:cxnLst/>
              <a:rect l="l" t="t" r="r" b="b"/>
              <a:pathLst>
                <a:path w="2167" h="3103" extrusionOk="0">
                  <a:moveTo>
                    <a:pt x="832" y="0"/>
                  </a:moveTo>
                  <a:cubicBezTo>
                    <a:pt x="781" y="0"/>
                    <a:pt x="731" y="12"/>
                    <a:pt x="687" y="38"/>
                  </a:cubicBezTo>
                  <a:cubicBezTo>
                    <a:pt x="528" y="144"/>
                    <a:pt x="528" y="435"/>
                    <a:pt x="581" y="619"/>
                  </a:cubicBezTo>
                  <a:cubicBezTo>
                    <a:pt x="713" y="1201"/>
                    <a:pt x="925" y="1755"/>
                    <a:pt x="1242" y="2231"/>
                  </a:cubicBezTo>
                  <a:cubicBezTo>
                    <a:pt x="977" y="1967"/>
                    <a:pt x="687" y="1702"/>
                    <a:pt x="396" y="1438"/>
                  </a:cubicBezTo>
                  <a:cubicBezTo>
                    <a:pt x="335" y="1377"/>
                    <a:pt x="258" y="1316"/>
                    <a:pt x="189" y="1316"/>
                  </a:cubicBezTo>
                  <a:cubicBezTo>
                    <a:pt x="169" y="1316"/>
                    <a:pt x="150" y="1321"/>
                    <a:pt x="132" y="1333"/>
                  </a:cubicBezTo>
                  <a:cubicBezTo>
                    <a:pt x="0" y="1412"/>
                    <a:pt x="79" y="1597"/>
                    <a:pt x="159" y="1702"/>
                  </a:cubicBezTo>
                  <a:cubicBezTo>
                    <a:pt x="502" y="2231"/>
                    <a:pt x="951" y="2706"/>
                    <a:pt x="1426" y="3102"/>
                  </a:cubicBezTo>
                  <a:lnTo>
                    <a:pt x="2166" y="2759"/>
                  </a:lnTo>
                  <a:cubicBezTo>
                    <a:pt x="1875" y="2019"/>
                    <a:pt x="1611" y="1280"/>
                    <a:pt x="1347" y="540"/>
                  </a:cubicBezTo>
                  <a:cubicBezTo>
                    <a:pt x="1294" y="382"/>
                    <a:pt x="1215" y="223"/>
                    <a:pt x="1109" y="118"/>
                  </a:cubicBezTo>
                  <a:cubicBezTo>
                    <a:pt x="1039" y="47"/>
                    <a:pt x="933" y="0"/>
                    <a:pt x="8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1"/>
            <p:cNvSpPr/>
            <p:nvPr/>
          </p:nvSpPr>
          <p:spPr>
            <a:xfrm>
              <a:off x="7354910" y="2309117"/>
              <a:ext cx="180576" cy="205200"/>
            </a:xfrm>
            <a:custGeom>
              <a:avLst/>
              <a:gdLst/>
              <a:ahLst/>
              <a:cxnLst/>
              <a:rect l="l" t="t" r="r" b="b"/>
              <a:pathLst>
                <a:path w="3828" h="4350" extrusionOk="0">
                  <a:moveTo>
                    <a:pt x="1885" y="0"/>
                  </a:moveTo>
                  <a:cubicBezTo>
                    <a:pt x="1320" y="0"/>
                    <a:pt x="846" y="173"/>
                    <a:pt x="846" y="173"/>
                  </a:cubicBezTo>
                  <a:lnTo>
                    <a:pt x="1" y="3185"/>
                  </a:lnTo>
                  <a:cubicBezTo>
                    <a:pt x="396" y="3941"/>
                    <a:pt x="1162" y="4350"/>
                    <a:pt x="1900" y="4350"/>
                  </a:cubicBezTo>
                  <a:cubicBezTo>
                    <a:pt x="2889" y="4350"/>
                    <a:pt x="3827" y="3615"/>
                    <a:pt x="3752" y="1996"/>
                  </a:cubicBezTo>
                  <a:cubicBezTo>
                    <a:pt x="3659" y="343"/>
                    <a:pt x="2681" y="0"/>
                    <a:pt x="1885" y="0"/>
                  </a:cubicBezTo>
                  <a:close/>
                </a:path>
              </a:pathLst>
            </a:custGeom>
            <a:solidFill>
              <a:srgbClr val="F6BA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1"/>
            <p:cNvSpPr/>
            <p:nvPr/>
          </p:nvSpPr>
          <p:spPr>
            <a:xfrm>
              <a:off x="7367363" y="2350768"/>
              <a:ext cx="143357" cy="116044"/>
            </a:xfrm>
            <a:custGeom>
              <a:avLst/>
              <a:gdLst/>
              <a:ahLst/>
              <a:cxnLst/>
              <a:rect l="l" t="t" r="r" b="b"/>
              <a:pathLst>
                <a:path w="3039" h="2460" extrusionOk="0">
                  <a:moveTo>
                    <a:pt x="1831" y="1"/>
                  </a:moveTo>
                  <a:cubicBezTo>
                    <a:pt x="1565" y="1"/>
                    <a:pt x="1290" y="95"/>
                    <a:pt x="1031" y="294"/>
                  </a:cubicBezTo>
                  <a:cubicBezTo>
                    <a:pt x="1" y="954"/>
                    <a:pt x="635" y="2407"/>
                    <a:pt x="635" y="2434"/>
                  </a:cubicBezTo>
                  <a:cubicBezTo>
                    <a:pt x="661" y="2434"/>
                    <a:pt x="688" y="2460"/>
                    <a:pt x="688" y="2460"/>
                  </a:cubicBezTo>
                  <a:lnTo>
                    <a:pt x="714" y="2460"/>
                  </a:lnTo>
                  <a:cubicBezTo>
                    <a:pt x="741" y="2434"/>
                    <a:pt x="767" y="2407"/>
                    <a:pt x="741" y="2381"/>
                  </a:cubicBezTo>
                  <a:cubicBezTo>
                    <a:pt x="741" y="2354"/>
                    <a:pt x="133" y="1007"/>
                    <a:pt x="1084" y="373"/>
                  </a:cubicBezTo>
                  <a:cubicBezTo>
                    <a:pt x="1359" y="204"/>
                    <a:pt x="1616" y="120"/>
                    <a:pt x="1871" y="120"/>
                  </a:cubicBezTo>
                  <a:cubicBezTo>
                    <a:pt x="1934" y="120"/>
                    <a:pt x="1998" y="125"/>
                    <a:pt x="2061" y="136"/>
                  </a:cubicBezTo>
                  <a:cubicBezTo>
                    <a:pt x="2590" y="268"/>
                    <a:pt x="2933" y="769"/>
                    <a:pt x="2933" y="796"/>
                  </a:cubicBezTo>
                  <a:cubicBezTo>
                    <a:pt x="2946" y="809"/>
                    <a:pt x="2959" y="816"/>
                    <a:pt x="2973" y="816"/>
                  </a:cubicBezTo>
                  <a:cubicBezTo>
                    <a:pt x="2986" y="816"/>
                    <a:pt x="2999" y="809"/>
                    <a:pt x="3012" y="796"/>
                  </a:cubicBezTo>
                  <a:cubicBezTo>
                    <a:pt x="3039" y="796"/>
                    <a:pt x="3039" y="743"/>
                    <a:pt x="3039" y="717"/>
                  </a:cubicBezTo>
                  <a:cubicBezTo>
                    <a:pt x="3012" y="717"/>
                    <a:pt x="2669" y="162"/>
                    <a:pt x="2088" y="30"/>
                  </a:cubicBezTo>
                  <a:cubicBezTo>
                    <a:pt x="2004" y="10"/>
                    <a:pt x="1918" y="1"/>
                    <a:pt x="1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1"/>
            <p:cNvSpPr/>
            <p:nvPr/>
          </p:nvSpPr>
          <p:spPr>
            <a:xfrm>
              <a:off x="7388542" y="2395061"/>
              <a:ext cx="79816" cy="19435"/>
            </a:xfrm>
            <a:custGeom>
              <a:avLst/>
              <a:gdLst/>
              <a:ahLst/>
              <a:cxnLst/>
              <a:rect l="l" t="t" r="r" b="b"/>
              <a:pathLst>
                <a:path w="1692" h="412" extrusionOk="0">
                  <a:moveTo>
                    <a:pt x="749" y="1"/>
                  </a:moveTo>
                  <a:cubicBezTo>
                    <a:pt x="503" y="1"/>
                    <a:pt x="239" y="77"/>
                    <a:pt x="1" y="306"/>
                  </a:cubicBezTo>
                  <a:cubicBezTo>
                    <a:pt x="1" y="332"/>
                    <a:pt x="1" y="385"/>
                    <a:pt x="1" y="385"/>
                  </a:cubicBezTo>
                  <a:cubicBezTo>
                    <a:pt x="14" y="398"/>
                    <a:pt x="34" y="405"/>
                    <a:pt x="50" y="405"/>
                  </a:cubicBezTo>
                  <a:cubicBezTo>
                    <a:pt x="67" y="405"/>
                    <a:pt x="80" y="398"/>
                    <a:pt x="80" y="385"/>
                  </a:cubicBezTo>
                  <a:cubicBezTo>
                    <a:pt x="290" y="175"/>
                    <a:pt x="526" y="104"/>
                    <a:pt x="749" y="104"/>
                  </a:cubicBezTo>
                  <a:cubicBezTo>
                    <a:pt x="1199" y="104"/>
                    <a:pt x="1595" y="394"/>
                    <a:pt x="1612" y="412"/>
                  </a:cubicBezTo>
                  <a:lnTo>
                    <a:pt x="1639" y="412"/>
                  </a:lnTo>
                  <a:cubicBezTo>
                    <a:pt x="1665" y="412"/>
                    <a:pt x="1665" y="412"/>
                    <a:pt x="1691" y="385"/>
                  </a:cubicBezTo>
                  <a:cubicBezTo>
                    <a:pt x="1691" y="359"/>
                    <a:pt x="1691" y="332"/>
                    <a:pt x="1665" y="306"/>
                  </a:cubicBezTo>
                  <a:cubicBezTo>
                    <a:pt x="1665" y="306"/>
                    <a:pt x="1242" y="1"/>
                    <a:pt x="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1"/>
            <p:cNvSpPr/>
            <p:nvPr/>
          </p:nvSpPr>
          <p:spPr>
            <a:xfrm>
              <a:off x="6913872" y="2231287"/>
              <a:ext cx="54862" cy="64862"/>
            </a:xfrm>
            <a:custGeom>
              <a:avLst/>
              <a:gdLst/>
              <a:ahLst/>
              <a:cxnLst/>
              <a:rect l="l" t="t" r="r" b="b"/>
              <a:pathLst>
                <a:path w="1163" h="1375" extrusionOk="0">
                  <a:moveTo>
                    <a:pt x="581" y="1"/>
                  </a:moveTo>
                  <a:cubicBezTo>
                    <a:pt x="264" y="1"/>
                    <a:pt x="0" y="291"/>
                    <a:pt x="0" y="688"/>
                  </a:cubicBezTo>
                  <a:cubicBezTo>
                    <a:pt x="0" y="1084"/>
                    <a:pt x="264" y="1374"/>
                    <a:pt x="581" y="1374"/>
                  </a:cubicBezTo>
                  <a:cubicBezTo>
                    <a:pt x="898" y="1374"/>
                    <a:pt x="1162" y="1084"/>
                    <a:pt x="1162" y="688"/>
                  </a:cubicBezTo>
                  <a:cubicBezTo>
                    <a:pt x="1162" y="291"/>
                    <a:pt x="898" y="1"/>
                    <a:pt x="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1"/>
            <p:cNvSpPr/>
            <p:nvPr/>
          </p:nvSpPr>
          <p:spPr>
            <a:xfrm>
              <a:off x="7199156" y="2236287"/>
              <a:ext cx="53635" cy="66089"/>
            </a:xfrm>
            <a:custGeom>
              <a:avLst/>
              <a:gdLst/>
              <a:ahLst/>
              <a:cxnLst/>
              <a:rect l="l" t="t" r="r" b="b"/>
              <a:pathLst>
                <a:path w="1137" h="1401" extrusionOk="0">
                  <a:moveTo>
                    <a:pt x="582" y="0"/>
                  </a:moveTo>
                  <a:cubicBezTo>
                    <a:pt x="265" y="0"/>
                    <a:pt x="1" y="317"/>
                    <a:pt x="1" y="714"/>
                  </a:cubicBezTo>
                  <a:cubicBezTo>
                    <a:pt x="1" y="1083"/>
                    <a:pt x="265" y="1400"/>
                    <a:pt x="582" y="1400"/>
                  </a:cubicBezTo>
                  <a:cubicBezTo>
                    <a:pt x="899" y="1400"/>
                    <a:pt x="1137" y="1083"/>
                    <a:pt x="1137" y="714"/>
                  </a:cubicBezTo>
                  <a:cubicBezTo>
                    <a:pt x="1137" y="317"/>
                    <a:pt x="899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1"/>
            <p:cNvSpPr/>
            <p:nvPr/>
          </p:nvSpPr>
          <p:spPr>
            <a:xfrm>
              <a:off x="6619250" y="2309117"/>
              <a:ext cx="181284" cy="205200"/>
            </a:xfrm>
            <a:custGeom>
              <a:avLst/>
              <a:gdLst/>
              <a:ahLst/>
              <a:cxnLst/>
              <a:rect l="l" t="t" r="r" b="b"/>
              <a:pathLst>
                <a:path w="3843" h="4350" extrusionOk="0">
                  <a:moveTo>
                    <a:pt x="1933" y="0"/>
                  </a:moveTo>
                  <a:cubicBezTo>
                    <a:pt x="1140" y="0"/>
                    <a:pt x="169" y="343"/>
                    <a:pt x="92" y="1996"/>
                  </a:cubicBezTo>
                  <a:cubicBezTo>
                    <a:pt x="1" y="3615"/>
                    <a:pt x="933" y="4350"/>
                    <a:pt x="1924" y="4350"/>
                  </a:cubicBezTo>
                  <a:cubicBezTo>
                    <a:pt x="2663" y="4350"/>
                    <a:pt x="3436" y="3941"/>
                    <a:pt x="3842" y="3185"/>
                  </a:cubicBezTo>
                  <a:lnTo>
                    <a:pt x="2971" y="173"/>
                  </a:lnTo>
                  <a:cubicBezTo>
                    <a:pt x="2971" y="173"/>
                    <a:pt x="2497" y="0"/>
                    <a:pt x="1933" y="0"/>
                  </a:cubicBezTo>
                  <a:close/>
                </a:path>
              </a:pathLst>
            </a:custGeom>
            <a:solidFill>
              <a:srgbClr val="F6BA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1"/>
            <p:cNvSpPr/>
            <p:nvPr/>
          </p:nvSpPr>
          <p:spPr>
            <a:xfrm>
              <a:off x="6643495" y="2350768"/>
              <a:ext cx="144584" cy="116044"/>
            </a:xfrm>
            <a:custGeom>
              <a:avLst/>
              <a:gdLst/>
              <a:ahLst/>
              <a:cxnLst/>
              <a:rect l="l" t="t" r="r" b="b"/>
              <a:pathLst>
                <a:path w="3065" h="2460" extrusionOk="0">
                  <a:moveTo>
                    <a:pt x="1230" y="1"/>
                  </a:moveTo>
                  <a:cubicBezTo>
                    <a:pt x="1146" y="1"/>
                    <a:pt x="1062" y="10"/>
                    <a:pt x="978" y="30"/>
                  </a:cubicBezTo>
                  <a:cubicBezTo>
                    <a:pt x="370" y="162"/>
                    <a:pt x="27" y="717"/>
                    <a:pt x="27" y="717"/>
                  </a:cubicBezTo>
                  <a:cubicBezTo>
                    <a:pt x="0" y="743"/>
                    <a:pt x="0" y="796"/>
                    <a:pt x="27" y="796"/>
                  </a:cubicBezTo>
                  <a:cubicBezTo>
                    <a:pt x="40" y="809"/>
                    <a:pt x="60" y="816"/>
                    <a:pt x="76" y="816"/>
                  </a:cubicBezTo>
                  <a:cubicBezTo>
                    <a:pt x="93" y="816"/>
                    <a:pt x="106" y="809"/>
                    <a:pt x="106" y="796"/>
                  </a:cubicBezTo>
                  <a:cubicBezTo>
                    <a:pt x="132" y="769"/>
                    <a:pt x="449" y="268"/>
                    <a:pt x="978" y="136"/>
                  </a:cubicBezTo>
                  <a:cubicBezTo>
                    <a:pt x="1041" y="125"/>
                    <a:pt x="1105" y="120"/>
                    <a:pt x="1170" y="120"/>
                  </a:cubicBezTo>
                  <a:cubicBezTo>
                    <a:pt x="1431" y="120"/>
                    <a:pt x="1701" y="204"/>
                    <a:pt x="1955" y="373"/>
                  </a:cubicBezTo>
                  <a:cubicBezTo>
                    <a:pt x="2906" y="1007"/>
                    <a:pt x="2298" y="2354"/>
                    <a:pt x="2298" y="2381"/>
                  </a:cubicBezTo>
                  <a:cubicBezTo>
                    <a:pt x="2298" y="2407"/>
                    <a:pt x="2298" y="2434"/>
                    <a:pt x="2325" y="2460"/>
                  </a:cubicBezTo>
                  <a:lnTo>
                    <a:pt x="2351" y="2460"/>
                  </a:lnTo>
                  <a:cubicBezTo>
                    <a:pt x="2377" y="2460"/>
                    <a:pt x="2404" y="2434"/>
                    <a:pt x="2404" y="2434"/>
                  </a:cubicBezTo>
                  <a:cubicBezTo>
                    <a:pt x="2404" y="2407"/>
                    <a:pt x="3064" y="954"/>
                    <a:pt x="2034" y="294"/>
                  </a:cubicBezTo>
                  <a:cubicBezTo>
                    <a:pt x="1755" y="95"/>
                    <a:pt x="1491" y="1"/>
                    <a:pt x="1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1"/>
            <p:cNvSpPr/>
            <p:nvPr/>
          </p:nvSpPr>
          <p:spPr>
            <a:xfrm>
              <a:off x="6685853" y="2395061"/>
              <a:ext cx="81042" cy="19435"/>
            </a:xfrm>
            <a:custGeom>
              <a:avLst/>
              <a:gdLst/>
              <a:ahLst/>
              <a:cxnLst/>
              <a:rect l="l" t="t" r="r" b="b"/>
              <a:pathLst>
                <a:path w="1718" h="412" extrusionOk="0">
                  <a:moveTo>
                    <a:pt x="942" y="1"/>
                  </a:moveTo>
                  <a:cubicBezTo>
                    <a:pt x="449" y="1"/>
                    <a:pt x="27" y="306"/>
                    <a:pt x="27" y="306"/>
                  </a:cubicBezTo>
                  <a:cubicBezTo>
                    <a:pt x="0" y="332"/>
                    <a:pt x="0" y="359"/>
                    <a:pt x="27" y="385"/>
                  </a:cubicBezTo>
                  <a:cubicBezTo>
                    <a:pt x="27" y="412"/>
                    <a:pt x="53" y="412"/>
                    <a:pt x="53" y="412"/>
                  </a:cubicBezTo>
                  <a:lnTo>
                    <a:pt x="106" y="412"/>
                  </a:lnTo>
                  <a:cubicBezTo>
                    <a:pt x="106" y="394"/>
                    <a:pt x="496" y="104"/>
                    <a:pt x="944" y="104"/>
                  </a:cubicBezTo>
                  <a:cubicBezTo>
                    <a:pt x="1166" y="104"/>
                    <a:pt x="1402" y="175"/>
                    <a:pt x="1612" y="385"/>
                  </a:cubicBezTo>
                  <a:cubicBezTo>
                    <a:pt x="1625" y="398"/>
                    <a:pt x="1638" y="405"/>
                    <a:pt x="1651" y="405"/>
                  </a:cubicBezTo>
                  <a:cubicBezTo>
                    <a:pt x="1664" y="405"/>
                    <a:pt x="1678" y="398"/>
                    <a:pt x="1691" y="385"/>
                  </a:cubicBezTo>
                  <a:cubicBezTo>
                    <a:pt x="1717" y="385"/>
                    <a:pt x="1717" y="332"/>
                    <a:pt x="1691" y="306"/>
                  </a:cubicBezTo>
                  <a:cubicBezTo>
                    <a:pt x="1453" y="77"/>
                    <a:pt x="1189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1"/>
            <p:cNvSpPr/>
            <p:nvPr/>
          </p:nvSpPr>
          <p:spPr>
            <a:xfrm>
              <a:off x="7047174" y="2055626"/>
              <a:ext cx="109676" cy="274167"/>
            </a:xfrm>
            <a:custGeom>
              <a:avLst/>
              <a:gdLst/>
              <a:ahLst/>
              <a:cxnLst/>
              <a:rect l="l" t="t" r="r" b="b"/>
              <a:pathLst>
                <a:path w="2325" h="5812" extrusionOk="0">
                  <a:moveTo>
                    <a:pt x="317" y="0"/>
                  </a:moveTo>
                  <a:cubicBezTo>
                    <a:pt x="291" y="0"/>
                    <a:pt x="265" y="27"/>
                    <a:pt x="265" y="53"/>
                  </a:cubicBezTo>
                  <a:cubicBezTo>
                    <a:pt x="238" y="423"/>
                    <a:pt x="0" y="3646"/>
                    <a:pt x="265" y="4068"/>
                  </a:cubicBezTo>
                  <a:cubicBezTo>
                    <a:pt x="340" y="4189"/>
                    <a:pt x="476" y="4301"/>
                    <a:pt x="712" y="4301"/>
                  </a:cubicBezTo>
                  <a:cubicBezTo>
                    <a:pt x="888" y="4301"/>
                    <a:pt x="1121" y="4238"/>
                    <a:pt x="1427" y="4068"/>
                  </a:cubicBezTo>
                  <a:cubicBezTo>
                    <a:pt x="1427" y="4068"/>
                    <a:pt x="1427" y="4042"/>
                    <a:pt x="1453" y="4042"/>
                  </a:cubicBezTo>
                  <a:cubicBezTo>
                    <a:pt x="1534" y="3995"/>
                    <a:pt x="1615" y="3974"/>
                    <a:pt x="1690" y="3974"/>
                  </a:cubicBezTo>
                  <a:cubicBezTo>
                    <a:pt x="1785" y="3974"/>
                    <a:pt x="1869" y="4009"/>
                    <a:pt x="1929" y="4068"/>
                  </a:cubicBezTo>
                  <a:cubicBezTo>
                    <a:pt x="2140" y="4279"/>
                    <a:pt x="2193" y="4755"/>
                    <a:pt x="2034" y="5072"/>
                  </a:cubicBezTo>
                  <a:cubicBezTo>
                    <a:pt x="1849" y="5494"/>
                    <a:pt x="1400" y="5706"/>
                    <a:pt x="1374" y="5706"/>
                  </a:cubicBezTo>
                  <a:cubicBezTo>
                    <a:pt x="1348" y="5706"/>
                    <a:pt x="1348" y="5732"/>
                    <a:pt x="1348" y="5785"/>
                  </a:cubicBezTo>
                  <a:cubicBezTo>
                    <a:pt x="1374" y="5785"/>
                    <a:pt x="1400" y="5811"/>
                    <a:pt x="1400" y="5811"/>
                  </a:cubicBezTo>
                  <a:lnTo>
                    <a:pt x="1427" y="5811"/>
                  </a:lnTo>
                  <a:cubicBezTo>
                    <a:pt x="1453" y="5785"/>
                    <a:pt x="1929" y="5574"/>
                    <a:pt x="2140" y="5125"/>
                  </a:cubicBezTo>
                  <a:cubicBezTo>
                    <a:pt x="2325" y="4781"/>
                    <a:pt x="2272" y="4253"/>
                    <a:pt x="2008" y="3989"/>
                  </a:cubicBezTo>
                  <a:cubicBezTo>
                    <a:pt x="1925" y="3906"/>
                    <a:pt x="1828" y="3866"/>
                    <a:pt x="1720" y="3866"/>
                  </a:cubicBezTo>
                  <a:cubicBezTo>
                    <a:pt x="1621" y="3866"/>
                    <a:pt x="1514" y="3899"/>
                    <a:pt x="1400" y="3962"/>
                  </a:cubicBezTo>
                  <a:lnTo>
                    <a:pt x="1348" y="3962"/>
                  </a:lnTo>
                  <a:cubicBezTo>
                    <a:pt x="1093" y="4118"/>
                    <a:pt x="876" y="4198"/>
                    <a:pt x="705" y="4198"/>
                  </a:cubicBezTo>
                  <a:cubicBezTo>
                    <a:pt x="557" y="4198"/>
                    <a:pt x="444" y="4138"/>
                    <a:pt x="370" y="4015"/>
                  </a:cubicBezTo>
                  <a:cubicBezTo>
                    <a:pt x="159" y="3698"/>
                    <a:pt x="291" y="1057"/>
                    <a:pt x="370" y="53"/>
                  </a:cubicBezTo>
                  <a:cubicBezTo>
                    <a:pt x="370" y="27"/>
                    <a:pt x="344" y="0"/>
                    <a:pt x="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1"/>
            <p:cNvSpPr/>
            <p:nvPr/>
          </p:nvSpPr>
          <p:spPr>
            <a:xfrm>
              <a:off x="7549297" y="1654775"/>
              <a:ext cx="290347" cy="170387"/>
            </a:xfrm>
            <a:custGeom>
              <a:avLst/>
              <a:gdLst/>
              <a:ahLst/>
              <a:cxnLst/>
              <a:rect l="l" t="t" r="r" b="b"/>
              <a:pathLst>
                <a:path w="6155" h="3612" extrusionOk="0">
                  <a:moveTo>
                    <a:pt x="5038" y="0"/>
                  </a:moveTo>
                  <a:cubicBezTo>
                    <a:pt x="2740" y="0"/>
                    <a:pt x="719" y="1480"/>
                    <a:pt x="0" y="3612"/>
                  </a:cubicBezTo>
                  <a:cubicBezTo>
                    <a:pt x="1534" y="1861"/>
                    <a:pt x="3117" y="1435"/>
                    <a:pt x="4294" y="1435"/>
                  </a:cubicBezTo>
                  <a:cubicBezTo>
                    <a:pt x="5406" y="1435"/>
                    <a:pt x="6155" y="1816"/>
                    <a:pt x="6155" y="1816"/>
                  </a:cubicBezTo>
                  <a:cubicBezTo>
                    <a:pt x="6076" y="1076"/>
                    <a:pt x="5812" y="469"/>
                    <a:pt x="5495" y="19"/>
                  </a:cubicBezTo>
                  <a:cubicBezTo>
                    <a:pt x="5341" y="6"/>
                    <a:pt x="5189" y="0"/>
                    <a:pt x="50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1"/>
            <p:cNvSpPr/>
            <p:nvPr/>
          </p:nvSpPr>
          <p:spPr>
            <a:xfrm>
              <a:off x="7808448" y="1655671"/>
              <a:ext cx="140857" cy="97223"/>
            </a:xfrm>
            <a:custGeom>
              <a:avLst/>
              <a:gdLst/>
              <a:ahLst/>
              <a:cxnLst/>
              <a:rect l="l" t="t" r="r" b="b"/>
              <a:pathLst>
                <a:path w="2986" h="2061" extrusionOk="0">
                  <a:moveTo>
                    <a:pt x="1" y="0"/>
                  </a:moveTo>
                  <a:cubicBezTo>
                    <a:pt x="318" y="450"/>
                    <a:pt x="582" y="1057"/>
                    <a:pt x="661" y="1797"/>
                  </a:cubicBezTo>
                  <a:cubicBezTo>
                    <a:pt x="793" y="1876"/>
                    <a:pt x="925" y="1955"/>
                    <a:pt x="1057" y="2061"/>
                  </a:cubicBezTo>
                  <a:cubicBezTo>
                    <a:pt x="1585" y="1585"/>
                    <a:pt x="2325" y="1374"/>
                    <a:pt x="2985" y="1242"/>
                  </a:cubicBezTo>
                  <a:cubicBezTo>
                    <a:pt x="2219" y="582"/>
                    <a:pt x="1268" y="159"/>
                    <a:pt x="185" y="27"/>
                  </a:cubicBezTo>
                  <a:cubicBezTo>
                    <a:pt x="133" y="0"/>
                    <a:pt x="53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1"/>
            <p:cNvSpPr/>
            <p:nvPr/>
          </p:nvSpPr>
          <p:spPr>
            <a:xfrm>
              <a:off x="7858307" y="1714209"/>
              <a:ext cx="188171" cy="343982"/>
            </a:xfrm>
            <a:custGeom>
              <a:avLst/>
              <a:gdLst/>
              <a:ahLst/>
              <a:cxnLst/>
              <a:rect l="l" t="t" r="r" b="b"/>
              <a:pathLst>
                <a:path w="3989" h="7292" extrusionOk="0">
                  <a:moveTo>
                    <a:pt x="1928" y="1"/>
                  </a:moveTo>
                  <a:cubicBezTo>
                    <a:pt x="1268" y="133"/>
                    <a:pt x="528" y="344"/>
                    <a:pt x="0" y="820"/>
                  </a:cubicBezTo>
                  <a:cubicBezTo>
                    <a:pt x="2615" y="2563"/>
                    <a:pt x="2906" y="5310"/>
                    <a:pt x="2694" y="7291"/>
                  </a:cubicBezTo>
                  <a:cubicBezTo>
                    <a:pt x="3249" y="6552"/>
                    <a:pt x="3645" y="5680"/>
                    <a:pt x="3751" y="4703"/>
                  </a:cubicBezTo>
                  <a:cubicBezTo>
                    <a:pt x="3989" y="2854"/>
                    <a:pt x="3249" y="1137"/>
                    <a:pt x="1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1"/>
            <p:cNvSpPr/>
            <p:nvPr/>
          </p:nvSpPr>
          <p:spPr>
            <a:xfrm>
              <a:off x="7530618" y="1722417"/>
              <a:ext cx="309027" cy="323320"/>
            </a:xfrm>
            <a:custGeom>
              <a:avLst/>
              <a:gdLst/>
              <a:ahLst/>
              <a:cxnLst/>
              <a:rect l="l" t="t" r="r" b="b"/>
              <a:pathLst>
                <a:path w="6551" h="6854" extrusionOk="0">
                  <a:moveTo>
                    <a:pt x="4690" y="1"/>
                  </a:moveTo>
                  <a:cubicBezTo>
                    <a:pt x="3513" y="1"/>
                    <a:pt x="1930" y="427"/>
                    <a:pt x="396" y="2178"/>
                  </a:cubicBezTo>
                  <a:cubicBezTo>
                    <a:pt x="291" y="2521"/>
                    <a:pt x="212" y="2865"/>
                    <a:pt x="159" y="3234"/>
                  </a:cubicBezTo>
                  <a:cubicBezTo>
                    <a:pt x="0" y="4555"/>
                    <a:pt x="344" y="5849"/>
                    <a:pt x="1057" y="6853"/>
                  </a:cubicBezTo>
                  <a:cubicBezTo>
                    <a:pt x="3117" y="2204"/>
                    <a:pt x="6551" y="382"/>
                    <a:pt x="6551" y="382"/>
                  </a:cubicBezTo>
                  <a:cubicBezTo>
                    <a:pt x="6551" y="382"/>
                    <a:pt x="5802" y="1"/>
                    <a:pt x="4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1"/>
            <p:cNvSpPr/>
            <p:nvPr/>
          </p:nvSpPr>
          <p:spPr>
            <a:xfrm>
              <a:off x="7768590" y="1752841"/>
              <a:ext cx="226805" cy="402759"/>
            </a:xfrm>
            <a:custGeom>
              <a:avLst/>
              <a:gdLst/>
              <a:ahLst/>
              <a:cxnLst/>
              <a:rect l="l" t="t" r="r" b="b"/>
              <a:pathLst>
                <a:path w="4808" h="8538" extrusionOk="0">
                  <a:moveTo>
                    <a:pt x="1902" y="1"/>
                  </a:moveTo>
                  <a:cubicBezTo>
                    <a:pt x="1876" y="1"/>
                    <a:pt x="1849" y="27"/>
                    <a:pt x="1823" y="54"/>
                  </a:cubicBezTo>
                  <a:cubicBezTo>
                    <a:pt x="1823" y="54"/>
                    <a:pt x="0" y="2853"/>
                    <a:pt x="106" y="8532"/>
                  </a:cubicBezTo>
                  <a:cubicBezTo>
                    <a:pt x="188" y="8536"/>
                    <a:pt x="270" y="8538"/>
                    <a:pt x="352" y="8538"/>
                  </a:cubicBezTo>
                  <a:cubicBezTo>
                    <a:pt x="2053" y="8538"/>
                    <a:pt x="3613" y="7758"/>
                    <a:pt x="4596" y="6472"/>
                  </a:cubicBezTo>
                  <a:cubicBezTo>
                    <a:pt x="4808" y="4491"/>
                    <a:pt x="4517" y="1744"/>
                    <a:pt x="1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1"/>
            <p:cNvSpPr/>
            <p:nvPr/>
          </p:nvSpPr>
          <p:spPr>
            <a:xfrm>
              <a:off x="7580429" y="1740389"/>
              <a:ext cx="277940" cy="414976"/>
            </a:xfrm>
            <a:custGeom>
              <a:avLst/>
              <a:gdLst/>
              <a:ahLst/>
              <a:cxnLst/>
              <a:rect l="l" t="t" r="r" b="b"/>
              <a:pathLst>
                <a:path w="5892" h="8797" extrusionOk="0">
                  <a:moveTo>
                    <a:pt x="5495" y="1"/>
                  </a:moveTo>
                  <a:cubicBezTo>
                    <a:pt x="5495" y="1"/>
                    <a:pt x="2061" y="1823"/>
                    <a:pt x="1" y="6472"/>
                  </a:cubicBezTo>
                  <a:cubicBezTo>
                    <a:pt x="820" y="7714"/>
                    <a:pt x="2167" y="8559"/>
                    <a:pt x="3725" y="8770"/>
                  </a:cubicBezTo>
                  <a:cubicBezTo>
                    <a:pt x="3857" y="8770"/>
                    <a:pt x="3989" y="8796"/>
                    <a:pt x="4095" y="8796"/>
                  </a:cubicBezTo>
                  <a:cubicBezTo>
                    <a:pt x="3989" y="3117"/>
                    <a:pt x="5812" y="318"/>
                    <a:pt x="5812" y="318"/>
                  </a:cubicBezTo>
                  <a:cubicBezTo>
                    <a:pt x="5838" y="291"/>
                    <a:pt x="5865" y="265"/>
                    <a:pt x="5891" y="265"/>
                  </a:cubicBezTo>
                  <a:cubicBezTo>
                    <a:pt x="5759" y="159"/>
                    <a:pt x="5627" y="80"/>
                    <a:pt x="54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1"/>
            <p:cNvSpPr/>
            <p:nvPr/>
          </p:nvSpPr>
          <p:spPr>
            <a:xfrm>
              <a:off x="7727458" y="1679068"/>
              <a:ext cx="214352" cy="145669"/>
            </a:xfrm>
            <a:custGeom>
              <a:avLst/>
              <a:gdLst/>
              <a:ahLst/>
              <a:cxnLst/>
              <a:rect l="l" t="t" r="r" b="b"/>
              <a:pathLst>
                <a:path w="4544" h="3088" extrusionOk="0">
                  <a:moveTo>
                    <a:pt x="1829" y="1"/>
                  </a:moveTo>
                  <a:cubicBezTo>
                    <a:pt x="1061" y="1"/>
                    <a:pt x="411" y="320"/>
                    <a:pt x="238" y="878"/>
                  </a:cubicBezTo>
                  <a:cubicBezTo>
                    <a:pt x="1" y="1644"/>
                    <a:pt x="687" y="2568"/>
                    <a:pt x="1823" y="2938"/>
                  </a:cubicBezTo>
                  <a:cubicBezTo>
                    <a:pt x="2128" y="3040"/>
                    <a:pt x="2433" y="3088"/>
                    <a:pt x="2720" y="3088"/>
                  </a:cubicBezTo>
                  <a:cubicBezTo>
                    <a:pt x="3478" y="3088"/>
                    <a:pt x="4115" y="2754"/>
                    <a:pt x="4306" y="2199"/>
                  </a:cubicBezTo>
                  <a:cubicBezTo>
                    <a:pt x="4544" y="1433"/>
                    <a:pt x="3857" y="508"/>
                    <a:pt x="2721" y="138"/>
                  </a:cubicBezTo>
                  <a:cubicBezTo>
                    <a:pt x="2420" y="45"/>
                    <a:pt x="2116" y="1"/>
                    <a:pt x="18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1"/>
            <p:cNvSpPr/>
            <p:nvPr/>
          </p:nvSpPr>
          <p:spPr>
            <a:xfrm>
              <a:off x="6613589" y="2924025"/>
              <a:ext cx="196898" cy="215625"/>
            </a:xfrm>
            <a:custGeom>
              <a:avLst/>
              <a:gdLst/>
              <a:ahLst/>
              <a:cxnLst/>
              <a:rect l="l" t="t" r="r" b="b"/>
              <a:pathLst>
                <a:path w="4174" h="4571" extrusionOk="0">
                  <a:moveTo>
                    <a:pt x="476" y="1"/>
                  </a:moveTo>
                  <a:cubicBezTo>
                    <a:pt x="476" y="1"/>
                    <a:pt x="185" y="265"/>
                    <a:pt x="0" y="424"/>
                  </a:cubicBezTo>
                  <a:cubicBezTo>
                    <a:pt x="0" y="424"/>
                    <a:pt x="53" y="582"/>
                    <a:pt x="159" y="820"/>
                  </a:cubicBezTo>
                  <a:cubicBezTo>
                    <a:pt x="449" y="1401"/>
                    <a:pt x="1083" y="2563"/>
                    <a:pt x="2351" y="3593"/>
                  </a:cubicBezTo>
                  <a:cubicBezTo>
                    <a:pt x="2615" y="3805"/>
                    <a:pt x="2879" y="4016"/>
                    <a:pt x="3196" y="4227"/>
                  </a:cubicBezTo>
                  <a:cubicBezTo>
                    <a:pt x="3408" y="4359"/>
                    <a:pt x="3619" y="4465"/>
                    <a:pt x="3830" y="4571"/>
                  </a:cubicBezTo>
                  <a:lnTo>
                    <a:pt x="4174" y="4122"/>
                  </a:lnTo>
                  <a:cubicBezTo>
                    <a:pt x="4174" y="4122"/>
                    <a:pt x="3804" y="3963"/>
                    <a:pt x="3249" y="3567"/>
                  </a:cubicBezTo>
                  <a:cubicBezTo>
                    <a:pt x="3223" y="3540"/>
                    <a:pt x="3170" y="3514"/>
                    <a:pt x="3144" y="3488"/>
                  </a:cubicBezTo>
                  <a:cubicBezTo>
                    <a:pt x="2298" y="2854"/>
                    <a:pt x="1162" y="1744"/>
                    <a:pt x="476" y="54"/>
                  </a:cubicBezTo>
                  <a:cubicBezTo>
                    <a:pt x="476" y="27"/>
                    <a:pt x="476" y="27"/>
                    <a:pt x="4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1"/>
            <p:cNvSpPr/>
            <p:nvPr/>
          </p:nvSpPr>
          <p:spPr>
            <a:xfrm>
              <a:off x="6579957" y="2681336"/>
              <a:ext cx="504651" cy="508001"/>
            </a:xfrm>
            <a:custGeom>
              <a:avLst/>
              <a:gdLst/>
              <a:ahLst/>
              <a:cxnLst/>
              <a:rect l="l" t="t" r="r" b="b"/>
              <a:pathLst>
                <a:path w="10698" h="10769" extrusionOk="0">
                  <a:moveTo>
                    <a:pt x="8385" y="0"/>
                  </a:moveTo>
                  <a:cubicBezTo>
                    <a:pt x="7964" y="0"/>
                    <a:pt x="6973" y="2029"/>
                    <a:pt x="6973" y="2029"/>
                  </a:cubicBezTo>
                  <a:cubicBezTo>
                    <a:pt x="6973" y="2029"/>
                    <a:pt x="7131" y="1084"/>
                    <a:pt x="6761" y="1084"/>
                  </a:cubicBezTo>
                  <a:cubicBezTo>
                    <a:pt x="6730" y="1084"/>
                    <a:pt x="6695" y="1090"/>
                    <a:pt x="6656" y="1105"/>
                  </a:cubicBezTo>
                  <a:cubicBezTo>
                    <a:pt x="6181" y="1289"/>
                    <a:pt x="5970" y="3244"/>
                    <a:pt x="5970" y="3244"/>
                  </a:cubicBezTo>
                  <a:cubicBezTo>
                    <a:pt x="5970" y="3244"/>
                    <a:pt x="1215" y="6757"/>
                    <a:pt x="608" y="7444"/>
                  </a:cubicBezTo>
                  <a:cubicBezTo>
                    <a:pt x="0" y="8157"/>
                    <a:pt x="79" y="9583"/>
                    <a:pt x="740" y="10244"/>
                  </a:cubicBezTo>
                  <a:cubicBezTo>
                    <a:pt x="1059" y="10564"/>
                    <a:pt x="1540" y="10769"/>
                    <a:pt x="2140" y="10769"/>
                  </a:cubicBezTo>
                  <a:cubicBezTo>
                    <a:pt x="2829" y="10769"/>
                    <a:pt x="3677" y="10499"/>
                    <a:pt x="4623" y="9821"/>
                  </a:cubicBezTo>
                  <a:cubicBezTo>
                    <a:pt x="6419" y="8527"/>
                    <a:pt x="8162" y="4697"/>
                    <a:pt x="8162" y="4697"/>
                  </a:cubicBezTo>
                  <a:cubicBezTo>
                    <a:pt x="9007" y="3957"/>
                    <a:pt x="10698" y="2320"/>
                    <a:pt x="10460" y="2029"/>
                  </a:cubicBezTo>
                  <a:cubicBezTo>
                    <a:pt x="10432" y="1987"/>
                    <a:pt x="10385" y="1969"/>
                    <a:pt x="10325" y="1969"/>
                  </a:cubicBezTo>
                  <a:cubicBezTo>
                    <a:pt x="9933" y="1969"/>
                    <a:pt x="8981" y="2742"/>
                    <a:pt x="8981" y="2742"/>
                  </a:cubicBezTo>
                  <a:cubicBezTo>
                    <a:pt x="8981" y="2742"/>
                    <a:pt x="10407" y="1395"/>
                    <a:pt x="10170" y="1105"/>
                  </a:cubicBezTo>
                  <a:cubicBezTo>
                    <a:pt x="10148" y="1079"/>
                    <a:pt x="10118" y="1067"/>
                    <a:pt x="10079" y="1067"/>
                  </a:cubicBezTo>
                  <a:cubicBezTo>
                    <a:pt x="9688" y="1067"/>
                    <a:pt x="8505" y="2293"/>
                    <a:pt x="8505" y="2293"/>
                  </a:cubicBezTo>
                  <a:cubicBezTo>
                    <a:pt x="8505" y="2293"/>
                    <a:pt x="9826" y="735"/>
                    <a:pt x="9615" y="444"/>
                  </a:cubicBezTo>
                  <a:cubicBezTo>
                    <a:pt x="9577" y="399"/>
                    <a:pt x="9529" y="378"/>
                    <a:pt x="9474" y="378"/>
                  </a:cubicBezTo>
                  <a:cubicBezTo>
                    <a:pt x="8985" y="378"/>
                    <a:pt x="7898" y="1976"/>
                    <a:pt x="7898" y="1976"/>
                  </a:cubicBezTo>
                  <a:cubicBezTo>
                    <a:pt x="7898" y="1976"/>
                    <a:pt x="8796" y="259"/>
                    <a:pt x="8453" y="22"/>
                  </a:cubicBezTo>
                  <a:cubicBezTo>
                    <a:pt x="8432" y="7"/>
                    <a:pt x="8410" y="0"/>
                    <a:pt x="8385" y="0"/>
                  </a:cubicBezTo>
                  <a:close/>
                </a:path>
              </a:pathLst>
            </a:custGeom>
            <a:solidFill>
              <a:srgbClr val="F6BA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1"/>
            <p:cNvSpPr/>
            <p:nvPr/>
          </p:nvSpPr>
          <p:spPr>
            <a:xfrm>
              <a:off x="6983637" y="2361146"/>
              <a:ext cx="205625" cy="95100"/>
            </a:xfrm>
            <a:custGeom>
              <a:avLst/>
              <a:gdLst/>
              <a:ahLst/>
              <a:cxnLst/>
              <a:rect l="l" t="t" r="r" b="b"/>
              <a:pathLst>
                <a:path w="4359" h="2016" extrusionOk="0">
                  <a:moveTo>
                    <a:pt x="3766" y="1"/>
                  </a:moveTo>
                  <a:cubicBezTo>
                    <a:pt x="3716" y="1"/>
                    <a:pt x="3667" y="8"/>
                    <a:pt x="3619" y="21"/>
                  </a:cubicBezTo>
                  <a:cubicBezTo>
                    <a:pt x="3619" y="21"/>
                    <a:pt x="3619" y="21"/>
                    <a:pt x="3619" y="48"/>
                  </a:cubicBezTo>
                  <a:cubicBezTo>
                    <a:pt x="3302" y="153"/>
                    <a:pt x="3012" y="206"/>
                    <a:pt x="2747" y="259"/>
                  </a:cubicBezTo>
                  <a:cubicBezTo>
                    <a:pt x="2563" y="299"/>
                    <a:pt x="2371" y="318"/>
                    <a:pt x="2179" y="318"/>
                  </a:cubicBezTo>
                  <a:cubicBezTo>
                    <a:pt x="1988" y="318"/>
                    <a:pt x="1796" y="299"/>
                    <a:pt x="1612" y="259"/>
                  </a:cubicBezTo>
                  <a:cubicBezTo>
                    <a:pt x="1347" y="206"/>
                    <a:pt x="1057" y="153"/>
                    <a:pt x="740" y="48"/>
                  </a:cubicBezTo>
                  <a:cubicBezTo>
                    <a:pt x="740" y="48"/>
                    <a:pt x="740" y="21"/>
                    <a:pt x="740" y="21"/>
                  </a:cubicBezTo>
                  <a:cubicBezTo>
                    <a:pt x="687" y="8"/>
                    <a:pt x="634" y="1"/>
                    <a:pt x="581" y="1"/>
                  </a:cubicBezTo>
                  <a:cubicBezTo>
                    <a:pt x="529" y="1"/>
                    <a:pt x="476" y="8"/>
                    <a:pt x="423" y="21"/>
                  </a:cubicBezTo>
                  <a:cubicBezTo>
                    <a:pt x="344" y="48"/>
                    <a:pt x="264" y="100"/>
                    <a:pt x="212" y="153"/>
                  </a:cubicBezTo>
                  <a:cubicBezTo>
                    <a:pt x="212" y="180"/>
                    <a:pt x="212" y="180"/>
                    <a:pt x="212" y="180"/>
                  </a:cubicBezTo>
                  <a:cubicBezTo>
                    <a:pt x="53" y="365"/>
                    <a:pt x="0" y="629"/>
                    <a:pt x="80" y="866"/>
                  </a:cubicBezTo>
                  <a:cubicBezTo>
                    <a:pt x="159" y="1131"/>
                    <a:pt x="344" y="1448"/>
                    <a:pt x="872" y="1712"/>
                  </a:cubicBezTo>
                  <a:cubicBezTo>
                    <a:pt x="951" y="1738"/>
                    <a:pt x="1030" y="1791"/>
                    <a:pt x="1110" y="1817"/>
                  </a:cubicBezTo>
                  <a:cubicBezTo>
                    <a:pt x="1453" y="1949"/>
                    <a:pt x="1816" y="2015"/>
                    <a:pt x="2179" y="2015"/>
                  </a:cubicBezTo>
                  <a:cubicBezTo>
                    <a:pt x="2543" y="2015"/>
                    <a:pt x="2906" y="1949"/>
                    <a:pt x="3249" y="1817"/>
                  </a:cubicBezTo>
                  <a:cubicBezTo>
                    <a:pt x="3355" y="1765"/>
                    <a:pt x="3461" y="1712"/>
                    <a:pt x="3566" y="1685"/>
                  </a:cubicBezTo>
                  <a:cubicBezTo>
                    <a:pt x="3751" y="1580"/>
                    <a:pt x="3883" y="1474"/>
                    <a:pt x="3989" y="1342"/>
                  </a:cubicBezTo>
                  <a:cubicBezTo>
                    <a:pt x="4174" y="1183"/>
                    <a:pt x="4253" y="999"/>
                    <a:pt x="4279" y="866"/>
                  </a:cubicBezTo>
                  <a:cubicBezTo>
                    <a:pt x="4359" y="629"/>
                    <a:pt x="4306" y="365"/>
                    <a:pt x="4147" y="180"/>
                  </a:cubicBezTo>
                  <a:cubicBezTo>
                    <a:pt x="4147" y="180"/>
                    <a:pt x="4147" y="153"/>
                    <a:pt x="4147" y="153"/>
                  </a:cubicBezTo>
                  <a:cubicBezTo>
                    <a:pt x="4049" y="55"/>
                    <a:pt x="3908" y="1"/>
                    <a:pt x="3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1"/>
            <p:cNvSpPr/>
            <p:nvPr/>
          </p:nvSpPr>
          <p:spPr>
            <a:xfrm>
              <a:off x="7018495" y="2363363"/>
              <a:ext cx="135904" cy="44908"/>
            </a:xfrm>
            <a:custGeom>
              <a:avLst/>
              <a:gdLst/>
              <a:ahLst/>
              <a:cxnLst/>
              <a:rect l="l" t="t" r="r" b="b"/>
              <a:pathLst>
                <a:path w="2881" h="952" extrusionOk="0">
                  <a:moveTo>
                    <a:pt x="1" y="1"/>
                  </a:moveTo>
                  <a:lnTo>
                    <a:pt x="1" y="1"/>
                  </a:lnTo>
                  <a:cubicBezTo>
                    <a:pt x="107" y="529"/>
                    <a:pt x="714" y="952"/>
                    <a:pt x="1454" y="952"/>
                  </a:cubicBezTo>
                  <a:cubicBezTo>
                    <a:pt x="2167" y="952"/>
                    <a:pt x="2774" y="529"/>
                    <a:pt x="2880" y="1"/>
                  </a:cubicBezTo>
                  <a:lnTo>
                    <a:pt x="2880" y="1"/>
                  </a:lnTo>
                  <a:cubicBezTo>
                    <a:pt x="2563" y="106"/>
                    <a:pt x="2273" y="159"/>
                    <a:pt x="2008" y="212"/>
                  </a:cubicBezTo>
                  <a:cubicBezTo>
                    <a:pt x="1824" y="252"/>
                    <a:pt x="1632" y="271"/>
                    <a:pt x="1440" y="271"/>
                  </a:cubicBezTo>
                  <a:cubicBezTo>
                    <a:pt x="1249" y="271"/>
                    <a:pt x="1057" y="252"/>
                    <a:pt x="873" y="212"/>
                  </a:cubicBezTo>
                  <a:cubicBezTo>
                    <a:pt x="608" y="159"/>
                    <a:pt x="318" y="106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1"/>
            <p:cNvSpPr/>
            <p:nvPr/>
          </p:nvSpPr>
          <p:spPr>
            <a:xfrm>
              <a:off x="7024721" y="2426618"/>
              <a:ext cx="127177" cy="29624"/>
            </a:xfrm>
            <a:custGeom>
              <a:avLst/>
              <a:gdLst/>
              <a:ahLst/>
              <a:cxnLst/>
              <a:rect l="l" t="t" r="r" b="b"/>
              <a:pathLst>
                <a:path w="2696" h="628" extrusionOk="0">
                  <a:moveTo>
                    <a:pt x="2113" y="0"/>
                  </a:moveTo>
                  <a:cubicBezTo>
                    <a:pt x="2078" y="0"/>
                    <a:pt x="2043" y="2"/>
                    <a:pt x="2008" y="7"/>
                  </a:cubicBezTo>
                  <a:cubicBezTo>
                    <a:pt x="1797" y="33"/>
                    <a:pt x="1586" y="139"/>
                    <a:pt x="1401" y="244"/>
                  </a:cubicBezTo>
                  <a:cubicBezTo>
                    <a:pt x="1401" y="271"/>
                    <a:pt x="1375" y="271"/>
                    <a:pt x="1348" y="297"/>
                  </a:cubicBezTo>
                  <a:cubicBezTo>
                    <a:pt x="1295" y="297"/>
                    <a:pt x="1269" y="271"/>
                    <a:pt x="1242" y="244"/>
                  </a:cubicBezTo>
                  <a:cubicBezTo>
                    <a:pt x="1084" y="115"/>
                    <a:pt x="879" y="48"/>
                    <a:pt x="670" y="48"/>
                  </a:cubicBezTo>
                  <a:cubicBezTo>
                    <a:pt x="495" y="48"/>
                    <a:pt x="316" y="95"/>
                    <a:pt x="159" y="192"/>
                  </a:cubicBezTo>
                  <a:cubicBezTo>
                    <a:pt x="107" y="218"/>
                    <a:pt x="54" y="271"/>
                    <a:pt x="1" y="324"/>
                  </a:cubicBezTo>
                  <a:cubicBezTo>
                    <a:pt x="80" y="350"/>
                    <a:pt x="159" y="403"/>
                    <a:pt x="239" y="429"/>
                  </a:cubicBezTo>
                  <a:cubicBezTo>
                    <a:pt x="582" y="561"/>
                    <a:pt x="945" y="627"/>
                    <a:pt x="1308" y="627"/>
                  </a:cubicBezTo>
                  <a:cubicBezTo>
                    <a:pt x="1672" y="627"/>
                    <a:pt x="2035" y="561"/>
                    <a:pt x="2378" y="429"/>
                  </a:cubicBezTo>
                  <a:cubicBezTo>
                    <a:pt x="2484" y="377"/>
                    <a:pt x="2590" y="324"/>
                    <a:pt x="2695" y="297"/>
                  </a:cubicBezTo>
                  <a:cubicBezTo>
                    <a:pt x="2669" y="244"/>
                    <a:pt x="2642" y="218"/>
                    <a:pt x="2616" y="192"/>
                  </a:cubicBezTo>
                  <a:cubicBezTo>
                    <a:pt x="2483" y="59"/>
                    <a:pt x="2295" y="0"/>
                    <a:pt x="2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1"/>
            <p:cNvSpPr/>
            <p:nvPr/>
          </p:nvSpPr>
          <p:spPr>
            <a:xfrm>
              <a:off x="6839108" y="2121664"/>
              <a:ext cx="157037" cy="48635"/>
            </a:xfrm>
            <a:custGeom>
              <a:avLst/>
              <a:gdLst/>
              <a:ahLst/>
              <a:cxnLst/>
              <a:rect l="l" t="t" r="r" b="b"/>
              <a:pathLst>
                <a:path w="3329" h="1031" fill="none" extrusionOk="0">
                  <a:moveTo>
                    <a:pt x="0" y="1030"/>
                  </a:moveTo>
                  <a:cubicBezTo>
                    <a:pt x="502" y="344"/>
                    <a:pt x="2245" y="0"/>
                    <a:pt x="3328" y="1030"/>
                  </a:cubicBezTo>
                </a:path>
              </a:pathLst>
            </a:custGeom>
            <a:noFill/>
            <a:ln w="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1"/>
            <p:cNvSpPr/>
            <p:nvPr/>
          </p:nvSpPr>
          <p:spPr>
            <a:xfrm>
              <a:off x="7156797" y="2121664"/>
              <a:ext cx="155811" cy="48635"/>
            </a:xfrm>
            <a:custGeom>
              <a:avLst/>
              <a:gdLst/>
              <a:ahLst/>
              <a:cxnLst/>
              <a:rect l="l" t="t" r="r" b="b"/>
              <a:pathLst>
                <a:path w="3303" h="1031" fill="none" extrusionOk="0">
                  <a:moveTo>
                    <a:pt x="1" y="1030"/>
                  </a:moveTo>
                  <a:cubicBezTo>
                    <a:pt x="503" y="344"/>
                    <a:pt x="2246" y="0"/>
                    <a:pt x="3303" y="1030"/>
                  </a:cubicBezTo>
                </a:path>
              </a:pathLst>
            </a:custGeom>
            <a:noFill/>
            <a:ln w="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1"/>
            <p:cNvSpPr/>
            <p:nvPr/>
          </p:nvSpPr>
          <p:spPr>
            <a:xfrm>
              <a:off x="6829102" y="2338076"/>
              <a:ext cx="125951" cy="125976"/>
            </a:xfrm>
            <a:custGeom>
              <a:avLst/>
              <a:gdLst/>
              <a:ahLst/>
              <a:cxnLst/>
              <a:rect l="l" t="t" r="r" b="b"/>
              <a:pathLst>
                <a:path w="10062" h="10062" extrusionOk="0">
                  <a:moveTo>
                    <a:pt x="5015" y="1"/>
                  </a:moveTo>
                  <a:cubicBezTo>
                    <a:pt x="2251" y="1"/>
                    <a:pt x="0" y="2251"/>
                    <a:pt x="0" y="5047"/>
                  </a:cubicBezTo>
                  <a:cubicBezTo>
                    <a:pt x="0" y="7812"/>
                    <a:pt x="2251" y="10062"/>
                    <a:pt x="5015" y="10062"/>
                  </a:cubicBezTo>
                  <a:cubicBezTo>
                    <a:pt x="7812" y="10062"/>
                    <a:pt x="10062" y="7812"/>
                    <a:pt x="10062" y="5047"/>
                  </a:cubicBezTo>
                  <a:cubicBezTo>
                    <a:pt x="10062" y="2251"/>
                    <a:pt x="7812" y="1"/>
                    <a:pt x="50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1"/>
            <p:cNvSpPr/>
            <p:nvPr/>
          </p:nvSpPr>
          <p:spPr>
            <a:xfrm>
              <a:off x="7225915" y="2338076"/>
              <a:ext cx="125951" cy="125976"/>
            </a:xfrm>
            <a:custGeom>
              <a:avLst/>
              <a:gdLst/>
              <a:ahLst/>
              <a:cxnLst/>
              <a:rect l="l" t="t" r="r" b="b"/>
              <a:pathLst>
                <a:path w="10062" h="10062" extrusionOk="0">
                  <a:moveTo>
                    <a:pt x="5015" y="1"/>
                  </a:moveTo>
                  <a:cubicBezTo>
                    <a:pt x="2251" y="1"/>
                    <a:pt x="0" y="2251"/>
                    <a:pt x="0" y="5047"/>
                  </a:cubicBezTo>
                  <a:cubicBezTo>
                    <a:pt x="0" y="7812"/>
                    <a:pt x="2251" y="10062"/>
                    <a:pt x="5015" y="10062"/>
                  </a:cubicBezTo>
                  <a:cubicBezTo>
                    <a:pt x="7812" y="10062"/>
                    <a:pt x="10062" y="7812"/>
                    <a:pt x="10062" y="5047"/>
                  </a:cubicBezTo>
                  <a:cubicBezTo>
                    <a:pt x="10062" y="2251"/>
                    <a:pt x="7812" y="1"/>
                    <a:pt x="50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0" name="Google Shape;600;p41"/>
          <p:cNvSpPr/>
          <p:nvPr/>
        </p:nvSpPr>
        <p:spPr>
          <a:xfrm>
            <a:off x="7871850" y="926225"/>
            <a:ext cx="1121108" cy="376293"/>
          </a:xfrm>
          <a:custGeom>
            <a:avLst/>
            <a:gdLst/>
            <a:ahLst/>
            <a:cxnLst/>
            <a:rect l="l" t="t" r="r" b="b"/>
            <a:pathLst>
              <a:path w="26257" h="8813" extrusionOk="0">
                <a:moveTo>
                  <a:pt x="11172" y="1"/>
                </a:moveTo>
                <a:cubicBezTo>
                  <a:pt x="11053" y="1"/>
                  <a:pt x="10930" y="6"/>
                  <a:pt x="10804" y="16"/>
                </a:cubicBezTo>
                <a:cubicBezTo>
                  <a:pt x="6604" y="360"/>
                  <a:pt x="6789" y="6012"/>
                  <a:pt x="6789" y="6012"/>
                </a:cubicBezTo>
                <a:cubicBezTo>
                  <a:pt x="5416" y="4793"/>
                  <a:pt x="4309" y="4331"/>
                  <a:pt x="3421" y="4331"/>
                </a:cubicBezTo>
                <a:cubicBezTo>
                  <a:pt x="652" y="4331"/>
                  <a:pt x="1" y="8812"/>
                  <a:pt x="1" y="8812"/>
                </a:cubicBezTo>
                <a:lnTo>
                  <a:pt x="26257" y="8812"/>
                </a:lnTo>
                <a:cubicBezTo>
                  <a:pt x="26257" y="8812"/>
                  <a:pt x="25913" y="7148"/>
                  <a:pt x="23483" y="6356"/>
                </a:cubicBezTo>
                <a:cubicBezTo>
                  <a:pt x="23182" y="6250"/>
                  <a:pt x="22916" y="6208"/>
                  <a:pt x="22683" y="6208"/>
                </a:cubicBezTo>
                <a:cubicBezTo>
                  <a:pt x="21749" y="6208"/>
                  <a:pt x="21344" y="6884"/>
                  <a:pt x="21344" y="6884"/>
                </a:cubicBezTo>
                <a:cubicBezTo>
                  <a:pt x="21344" y="6884"/>
                  <a:pt x="21396" y="3371"/>
                  <a:pt x="18940" y="3001"/>
                </a:cubicBezTo>
                <a:cubicBezTo>
                  <a:pt x="18786" y="2979"/>
                  <a:pt x="18637" y="2969"/>
                  <a:pt x="18494" y="2969"/>
                </a:cubicBezTo>
                <a:cubicBezTo>
                  <a:pt x="16355" y="2969"/>
                  <a:pt x="15427" y="5220"/>
                  <a:pt x="15427" y="5220"/>
                </a:cubicBezTo>
                <a:cubicBezTo>
                  <a:pt x="15427" y="5220"/>
                  <a:pt x="15029" y="1"/>
                  <a:pt x="1117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41"/>
          <p:cNvSpPr/>
          <p:nvPr/>
        </p:nvSpPr>
        <p:spPr>
          <a:xfrm>
            <a:off x="3520664" y="2973206"/>
            <a:ext cx="914663" cy="306979"/>
          </a:xfrm>
          <a:custGeom>
            <a:avLst/>
            <a:gdLst/>
            <a:ahLst/>
            <a:cxnLst/>
            <a:rect l="l" t="t" r="r" b="b"/>
            <a:pathLst>
              <a:path w="26257" h="8813" extrusionOk="0">
                <a:moveTo>
                  <a:pt x="11172" y="1"/>
                </a:moveTo>
                <a:cubicBezTo>
                  <a:pt x="11053" y="1"/>
                  <a:pt x="10930" y="6"/>
                  <a:pt x="10804" y="16"/>
                </a:cubicBezTo>
                <a:cubicBezTo>
                  <a:pt x="6604" y="360"/>
                  <a:pt x="6789" y="6012"/>
                  <a:pt x="6789" y="6012"/>
                </a:cubicBezTo>
                <a:cubicBezTo>
                  <a:pt x="5416" y="4793"/>
                  <a:pt x="4309" y="4331"/>
                  <a:pt x="3421" y="4331"/>
                </a:cubicBezTo>
                <a:cubicBezTo>
                  <a:pt x="652" y="4331"/>
                  <a:pt x="1" y="8812"/>
                  <a:pt x="1" y="8812"/>
                </a:cubicBezTo>
                <a:lnTo>
                  <a:pt x="26257" y="8812"/>
                </a:lnTo>
                <a:cubicBezTo>
                  <a:pt x="26257" y="8812"/>
                  <a:pt x="25913" y="7148"/>
                  <a:pt x="23483" y="6356"/>
                </a:cubicBezTo>
                <a:cubicBezTo>
                  <a:pt x="23182" y="6250"/>
                  <a:pt x="22916" y="6208"/>
                  <a:pt x="22683" y="6208"/>
                </a:cubicBezTo>
                <a:cubicBezTo>
                  <a:pt x="21749" y="6208"/>
                  <a:pt x="21344" y="6884"/>
                  <a:pt x="21344" y="6884"/>
                </a:cubicBezTo>
                <a:cubicBezTo>
                  <a:pt x="21344" y="6884"/>
                  <a:pt x="21396" y="3371"/>
                  <a:pt x="18940" y="3001"/>
                </a:cubicBezTo>
                <a:cubicBezTo>
                  <a:pt x="18786" y="2979"/>
                  <a:pt x="18637" y="2969"/>
                  <a:pt x="18494" y="2969"/>
                </a:cubicBezTo>
                <a:cubicBezTo>
                  <a:pt x="16355" y="2969"/>
                  <a:pt x="15427" y="5220"/>
                  <a:pt x="15427" y="5220"/>
                </a:cubicBezTo>
                <a:cubicBezTo>
                  <a:pt x="15427" y="5220"/>
                  <a:pt x="15029" y="1"/>
                  <a:pt x="1117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41"/>
          <p:cNvSpPr/>
          <p:nvPr/>
        </p:nvSpPr>
        <p:spPr>
          <a:xfrm flipH="1">
            <a:off x="2517687" y="291645"/>
            <a:ext cx="1121108" cy="376293"/>
          </a:xfrm>
          <a:custGeom>
            <a:avLst/>
            <a:gdLst/>
            <a:ahLst/>
            <a:cxnLst/>
            <a:rect l="l" t="t" r="r" b="b"/>
            <a:pathLst>
              <a:path w="26257" h="8813" extrusionOk="0">
                <a:moveTo>
                  <a:pt x="11172" y="1"/>
                </a:moveTo>
                <a:cubicBezTo>
                  <a:pt x="11053" y="1"/>
                  <a:pt x="10930" y="6"/>
                  <a:pt x="10804" y="16"/>
                </a:cubicBezTo>
                <a:cubicBezTo>
                  <a:pt x="6604" y="360"/>
                  <a:pt x="6789" y="6012"/>
                  <a:pt x="6789" y="6012"/>
                </a:cubicBezTo>
                <a:cubicBezTo>
                  <a:pt x="5416" y="4793"/>
                  <a:pt x="4309" y="4331"/>
                  <a:pt x="3421" y="4331"/>
                </a:cubicBezTo>
                <a:cubicBezTo>
                  <a:pt x="652" y="4331"/>
                  <a:pt x="1" y="8812"/>
                  <a:pt x="1" y="8812"/>
                </a:cubicBezTo>
                <a:lnTo>
                  <a:pt x="26257" y="8812"/>
                </a:lnTo>
                <a:cubicBezTo>
                  <a:pt x="26257" y="8812"/>
                  <a:pt x="25913" y="7148"/>
                  <a:pt x="23483" y="6356"/>
                </a:cubicBezTo>
                <a:cubicBezTo>
                  <a:pt x="23182" y="6250"/>
                  <a:pt x="22916" y="6208"/>
                  <a:pt x="22683" y="6208"/>
                </a:cubicBezTo>
                <a:cubicBezTo>
                  <a:pt x="21749" y="6208"/>
                  <a:pt x="21344" y="6884"/>
                  <a:pt x="21344" y="6884"/>
                </a:cubicBezTo>
                <a:cubicBezTo>
                  <a:pt x="21344" y="6884"/>
                  <a:pt x="21396" y="3371"/>
                  <a:pt x="18940" y="3001"/>
                </a:cubicBezTo>
                <a:cubicBezTo>
                  <a:pt x="18786" y="2979"/>
                  <a:pt x="18637" y="2969"/>
                  <a:pt x="18494" y="2969"/>
                </a:cubicBezTo>
                <a:cubicBezTo>
                  <a:pt x="16355" y="2969"/>
                  <a:pt x="15427" y="5220"/>
                  <a:pt x="15427" y="5220"/>
                </a:cubicBezTo>
                <a:cubicBezTo>
                  <a:pt x="15427" y="5220"/>
                  <a:pt x="15029" y="1"/>
                  <a:pt x="1117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1AA8747-22C9-C838-67A2-2B3B8114A7E5}"/>
              </a:ext>
            </a:extLst>
          </p:cNvPr>
          <p:cNvSpPr txBox="1"/>
          <p:nvPr/>
        </p:nvSpPr>
        <p:spPr>
          <a:xfrm>
            <a:off x="843037" y="1515355"/>
            <a:ext cx="3440477" cy="2343904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/>
              <a:t>Lưu ý: </a:t>
            </a:r>
          </a:p>
          <a:p>
            <a:pPr>
              <a:lnSpc>
                <a:spcPct val="150000"/>
              </a:lnSpc>
            </a:pPr>
            <a:r>
              <a:rPr lang="en-US" sz="1800"/>
              <a:t>Các em hoàn thiện sản phẩm của mình.</a:t>
            </a:r>
          </a:p>
          <a:p>
            <a:pPr>
              <a:lnSpc>
                <a:spcPct val="150000"/>
              </a:lnSpc>
            </a:pPr>
            <a:r>
              <a:rPr lang="en-US" sz="1800"/>
              <a:t>Đóng góp, nhận xét sản phẩm của bạn cùng nhóm.</a:t>
            </a:r>
          </a:p>
        </p:txBody>
      </p:sp>
      <p:sp>
        <p:nvSpPr>
          <p:cNvPr id="526" name="Google Shape;526;p40"/>
          <p:cNvSpPr/>
          <p:nvPr/>
        </p:nvSpPr>
        <p:spPr>
          <a:xfrm>
            <a:off x="2149511" y="1654982"/>
            <a:ext cx="156100" cy="155775"/>
          </a:xfrm>
          <a:custGeom>
            <a:avLst/>
            <a:gdLst/>
            <a:ahLst/>
            <a:cxnLst/>
            <a:rect l="l" t="t" r="r" b="b"/>
            <a:pathLst>
              <a:path w="6244" h="6231" extrusionOk="0">
                <a:moveTo>
                  <a:pt x="2606" y="0"/>
                </a:moveTo>
                <a:cubicBezTo>
                  <a:pt x="2428" y="0"/>
                  <a:pt x="2253" y="123"/>
                  <a:pt x="2216" y="325"/>
                </a:cubicBezTo>
                <a:lnTo>
                  <a:pt x="1918" y="1778"/>
                </a:lnTo>
                <a:cubicBezTo>
                  <a:pt x="1894" y="1897"/>
                  <a:pt x="1811" y="2004"/>
                  <a:pt x="1692" y="2064"/>
                </a:cubicBezTo>
                <a:lnTo>
                  <a:pt x="322" y="2647"/>
                </a:lnTo>
                <a:cubicBezTo>
                  <a:pt x="25" y="2778"/>
                  <a:pt x="1" y="3195"/>
                  <a:pt x="287" y="3349"/>
                </a:cubicBezTo>
                <a:lnTo>
                  <a:pt x="1573" y="4088"/>
                </a:lnTo>
                <a:cubicBezTo>
                  <a:pt x="1692" y="4147"/>
                  <a:pt x="1763" y="4266"/>
                  <a:pt x="1775" y="4397"/>
                </a:cubicBezTo>
                <a:lnTo>
                  <a:pt x="1906" y="5874"/>
                </a:lnTo>
                <a:cubicBezTo>
                  <a:pt x="1930" y="6090"/>
                  <a:pt x="2116" y="6231"/>
                  <a:pt x="2307" y="6231"/>
                </a:cubicBezTo>
                <a:cubicBezTo>
                  <a:pt x="2400" y="6231"/>
                  <a:pt x="2495" y="6198"/>
                  <a:pt x="2573" y="6124"/>
                </a:cubicBezTo>
                <a:lnTo>
                  <a:pt x="3668" y="5123"/>
                </a:lnTo>
                <a:cubicBezTo>
                  <a:pt x="3739" y="5053"/>
                  <a:pt x="3830" y="5015"/>
                  <a:pt x="3925" y="5015"/>
                </a:cubicBezTo>
                <a:cubicBezTo>
                  <a:pt x="3958" y="5015"/>
                  <a:pt x="3992" y="5019"/>
                  <a:pt x="4025" y="5028"/>
                </a:cubicBezTo>
                <a:lnTo>
                  <a:pt x="5466" y="5362"/>
                </a:lnTo>
                <a:cubicBezTo>
                  <a:pt x="5496" y="5368"/>
                  <a:pt x="5525" y="5371"/>
                  <a:pt x="5554" y="5371"/>
                </a:cubicBezTo>
                <a:cubicBezTo>
                  <a:pt x="5833" y="5371"/>
                  <a:pt x="6037" y="5072"/>
                  <a:pt x="5918" y="4802"/>
                </a:cubicBezTo>
                <a:lnTo>
                  <a:pt x="5299" y="3457"/>
                </a:lnTo>
                <a:cubicBezTo>
                  <a:pt x="5240" y="3338"/>
                  <a:pt x="5252" y="3195"/>
                  <a:pt x="5323" y="3088"/>
                </a:cubicBezTo>
                <a:lnTo>
                  <a:pt x="6085" y="1814"/>
                </a:lnTo>
                <a:cubicBezTo>
                  <a:pt x="6244" y="1542"/>
                  <a:pt x="6046" y="1216"/>
                  <a:pt x="5740" y="1216"/>
                </a:cubicBezTo>
                <a:cubicBezTo>
                  <a:pt x="5724" y="1216"/>
                  <a:pt x="5708" y="1217"/>
                  <a:pt x="5692" y="1218"/>
                </a:cubicBezTo>
                <a:lnTo>
                  <a:pt x="4216" y="1385"/>
                </a:lnTo>
                <a:cubicBezTo>
                  <a:pt x="4196" y="1388"/>
                  <a:pt x="4177" y="1390"/>
                  <a:pt x="4158" y="1390"/>
                </a:cubicBezTo>
                <a:cubicBezTo>
                  <a:pt x="4050" y="1390"/>
                  <a:pt x="3952" y="1335"/>
                  <a:pt x="3870" y="1254"/>
                </a:cubicBezTo>
                <a:lnTo>
                  <a:pt x="2894" y="135"/>
                </a:lnTo>
                <a:cubicBezTo>
                  <a:pt x="2815" y="42"/>
                  <a:pt x="2710" y="0"/>
                  <a:pt x="26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40"/>
          <p:cNvSpPr/>
          <p:nvPr/>
        </p:nvSpPr>
        <p:spPr>
          <a:xfrm>
            <a:off x="1168188" y="843925"/>
            <a:ext cx="125150" cy="125800"/>
          </a:xfrm>
          <a:custGeom>
            <a:avLst/>
            <a:gdLst/>
            <a:ahLst/>
            <a:cxnLst/>
            <a:rect l="l" t="t" r="r" b="b"/>
            <a:pathLst>
              <a:path w="5006" h="5032" extrusionOk="0">
                <a:moveTo>
                  <a:pt x="2964" y="1"/>
                </a:moveTo>
                <a:cubicBezTo>
                  <a:pt x="2880" y="1"/>
                  <a:pt x="2796" y="32"/>
                  <a:pt x="2731" y="101"/>
                </a:cubicBezTo>
                <a:lnTo>
                  <a:pt x="1922" y="982"/>
                </a:lnTo>
                <a:cubicBezTo>
                  <a:pt x="1859" y="1045"/>
                  <a:pt x="1770" y="1080"/>
                  <a:pt x="1677" y="1080"/>
                </a:cubicBezTo>
                <a:cubicBezTo>
                  <a:pt x="1663" y="1080"/>
                  <a:pt x="1650" y="1079"/>
                  <a:pt x="1636" y="1077"/>
                </a:cubicBezTo>
                <a:lnTo>
                  <a:pt x="457" y="899"/>
                </a:lnTo>
                <a:cubicBezTo>
                  <a:pt x="442" y="897"/>
                  <a:pt x="426" y="896"/>
                  <a:pt x="411" y="896"/>
                </a:cubicBezTo>
                <a:cubicBezTo>
                  <a:pt x="172" y="896"/>
                  <a:pt x="1" y="1151"/>
                  <a:pt x="124" y="1375"/>
                </a:cubicBezTo>
                <a:lnTo>
                  <a:pt x="707" y="2423"/>
                </a:lnTo>
                <a:cubicBezTo>
                  <a:pt x="755" y="2518"/>
                  <a:pt x="767" y="2625"/>
                  <a:pt x="719" y="2720"/>
                </a:cubicBezTo>
                <a:lnTo>
                  <a:pt x="183" y="3792"/>
                </a:lnTo>
                <a:cubicBezTo>
                  <a:pt x="76" y="4008"/>
                  <a:pt x="232" y="4253"/>
                  <a:pt x="457" y="4253"/>
                </a:cubicBezTo>
                <a:cubicBezTo>
                  <a:pt x="480" y="4253"/>
                  <a:pt x="504" y="4250"/>
                  <a:pt x="529" y="4244"/>
                </a:cubicBezTo>
                <a:lnTo>
                  <a:pt x="1707" y="4018"/>
                </a:lnTo>
                <a:cubicBezTo>
                  <a:pt x="1730" y="4013"/>
                  <a:pt x="1752" y="4011"/>
                  <a:pt x="1774" y="4011"/>
                </a:cubicBezTo>
                <a:cubicBezTo>
                  <a:pt x="1858" y="4011"/>
                  <a:pt x="1937" y="4045"/>
                  <a:pt x="1993" y="4102"/>
                </a:cubicBezTo>
                <a:lnTo>
                  <a:pt x="2850" y="4935"/>
                </a:lnTo>
                <a:cubicBezTo>
                  <a:pt x="2916" y="5001"/>
                  <a:pt x="2998" y="5031"/>
                  <a:pt x="3078" y="5031"/>
                </a:cubicBezTo>
                <a:cubicBezTo>
                  <a:pt x="3228" y="5031"/>
                  <a:pt x="3371" y="4924"/>
                  <a:pt x="3386" y="4745"/>
                </a:cubicBezTo>
                <a:lnTo>
                  <a:pt x="3529" y="3566"/>
                </a:lnTo>
                <a:cubicBezTo>
                  <a:pt x="3553" y="3459"/>
                  <a:pt x="3612" y="3363"/>
                  <a:pt x="3708" y="3316"/>
                </a:cubicBezTo>
                <a:lnTo>
                  <a:pt x="4767" y="2756"/>
                </a:lnTo>
                <a:cubicBezTo>
                  <a:pt x="5006" y="2637"/>
                  <a:pt x="4994" y="2304"/>
                  <a:pt x="4755" y="2185"/>
                </a:cubicBezTo>
                <a:lnTo>
                  <a:pt x="3660" y="1685"/>
                </a:lnTo>
                <a:cubicBezTo>
                  <a:pt x="3565" y="1637"/>
                  <a:pt x="3505" y="1554"/>
                  <a:pt x="3482" y="1446"/>
                </a:cubicBezTo>
                <a:lnTo>
                  <a:pt x="3279" y="268"/>
                </a:lnTo>
                <a:cubicBezTo>
                  <a:pt x="3256" y="100"/>
                  <a:pt x="3112" y="1"/>
                  <a:pt x="296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2004;p61">
            <a:extLst>
              <a:ext uri="{FF2B5EF4-FFF2-40B4-BE49-F238E27FC236}">
                <a16:creationId xmlns:a16="http://schemas.microsoft.com/office/drawing/2014/main" xmlns="" id="{71B817E4-9113-4BF3-52F0-761A039FB015}"/>
              </a:ext>
            </a:extLst>
          </p:cNvPr>
          <p:cNvGrpSpPr/>
          <p:nvPr/>
        </p:nvGrpSpPr>
        <p:grpSpPr>
          <a:xfrm rot="4273014">
            <a:off x="301502" y="467071"/>
            <a:ext cx="514438" cy="520449"/>
            <a:chOff x="4052860" y="1366510"/>
            <a:chExt cx="218208" cy="220767"/>
          </a:xfrm>
        </p:grpSpPr>
        <p:sp>
          <p:nvSpPr>
            <p:cNvPr id="134" name="Google Shape;2005;p61">
              <a:extLst>
                <a:ext uri="{FF2B5EF4-FFF2-40B4-BE49-F238E27FC236}">
                  <a16:creationId xmlns:a16="http://schemas.microsoft.com/office/drawing/2014/main" xmlns="" id="{D19815F4-417B-5991-C7A1-CC0CED986781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2006;p61">
              <a:extLst>
                <a:ext uri="{FF2B5EF4-FFF2-40B4-BE49-F238E27FC236}">
                  <a16:creationId xmlns:a16="http://schemas.microsoft.com/office/drawing/2014/main" xmlns="" id="{F83FBFDE-CAF5-415E-67C7-F7C168B7F7AC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2007;p61">
              <a:extLst>
                <a:ext uri="{FF2B5EF4-FFF2-40B4-BE49-F238E27FC236}">
                  <a16:creationId xmlns:a16="http://schemas.microsoft.com/office/drawing/2014/main" xmlns="" id="{F62AE7B6-8936-1864-10D3-A668A5AB575C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2008;p61">
              <a:extLst>
                <a:ext uri="{FF2B5EF4-FFF2-40B4-BE49-F238E27FC236}">
                  <a16:creationId xmlns:a16="http://schemas.microsoft.com/office/drawing/2014/main" xmlns="" id="{2315644B-D628-1FC9-DDBB-D659FC68E251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2009;p61">
              <a:extLst>
                <a:ext uri="{FF2B5EF4-FFF2-40B4-BE49-F238E27FC236}">
                  <a16:creationId xmlns:a16="http://schemas.microsoft.com/office/drawing/2014/main" xmlns="" id="{8352AF54-0E99-AA04-B3E8-0174B77BC9A0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2010;p61">
              <a:extLst>
                <a:ext uri="{FF2B5EF4-FFF2-40B4-BE49-F238E27FC236}">
                  <a16:creationId xmlns:a16="http://schemas.microsoft.com/office/drawing/2014/main" xmlns="" id="{F435FCA8-333E-FBA3-402E-3439424F3194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2011;p61">
              <a:extLst>
                <a:ext uri="{FF2B5EF4-FFF2-40B4-BE49-F238E27FC236}">
                  <a16:creationId xmlns:a16="http://schemas.microsoft.com/office/drawing/2014/main" xmlns="" id="{D5EAA832-9E7B-2952-451F-3D7E97AF3FF1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Google Shape;2012;p61">
              <a:extLst>
                <a:ext uri="{FF2B5EF4-FFF2-40B4-BE49-F238E27FC236}">
                  <a16:creationId xmlns:a16="http://schemas.microsoft.com/office/drawing/2014/main" xmlns="" id="{5A488707-DB5F-6DE3-918C-5F8F3F5E7644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Google Shape;2013;p61">
              <a:extLst>
                <a:ext uri="{FF2B5EF4-FFF2-40B4-BE49-F238E27FC236}">
                  <a16:creationId xmlns:a16="http://schemas.microsoft.com/office/drawing/2014/main" xmlns="" id="{A4AB9A1A-EE44-2E19-E275-9CE01E57B6A7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Google Shape;2014;p61">
              <a:extLst>
                <a:ext uri="{FF2B5EF4-FFF2-40B4-BE49-F238E27FC236}">
                  <a16:creationId xmlns:a16="http://schemas.microsoft.com/office/drawing/2014/main" xmlns="" id="{554C1BFF-C8EF-4455-F315-410B4A4F5EB1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Google Shape;2015;p61">
              <a:extLst>
                <a:ext uri="{FF2B5EF4-FFF2-40B4-BE49-F238E27FC236}">
                  <a16:creationId xmlns:a16="http://schemas.microsoft.com/office/drawing/2014/main" xmlns="" id="{F0F20CD6-E273-7287-E2F2-60294D2DF420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Google Shape;2016;p61">
              <a:extLst>
                <a:ext uri="{FF2B5EF4-FFF2-40B4-BE49-F238E27FC236}">
                  <a16:creationId xmlns:a16="http://schemas.microsoft.com/office/drawing/2014/main" xmlns="" id="{48AEDE49-A024-FD66-F235-4F1D27125093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Google Shape;2017;p61">
              <a:extLst>
                <a:ext uri="{FF2B5EF4-FFF2-40B4-BE49-F238E27FC236}">
                  <a16:creationId xmlns:a16="http://schemas.microsoft.com/office/drawing/2014/main" xmlns="" id="{A8ABF248-4FAB-6686-9029-80B1EBE655B6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Google Shape;2018;p61">
              <a:extLst>
                <a:ext uri="{FF2B5EF4-FFF2-40B4-BE49-F238E27FC236}">
                  <a16:creationId xmlns:a16="http://schemas.microsoft.com/office/drawing/2014/main" xmlns="" id="{B802CC74-440A-9796-8D01-32DD65A95793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rgbClr val="FFB3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Google Shape;2019;p61">
              <a:extLst>
                <a:ext uri="{FF2B5EF4-FFF2-40B4-BE49-F238E27FC236}">
                  <a16:creationId xmlns:a16="http://schemas.microsoft.com/office/drawing/2014/main" xmlns="" id="{6E95F0A8-8005-A5AF-5B95-401B3A54B301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Google Shape;2020;p61">
              <a:extLst>
                <a:ext uri="{FF2B5EF4-FFF2-40B4-BE49-F238E27FC236}">
                  <a16:creationId xmlns:a16="http://schemas.microsoft.com/office/drawing/2014/main" xmlns="" id="{D4D511B5-06EF-0738-BBAF-B707C307427E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Google Shape;2021;p61">
              <a:extLst>
                <a:ext uri="{FF2B5EF4-FFF2-40B4-BE49-F238E27FC236}">
                  <a16:creationId xmlns:a16="http://schemas.microsoft.com/office/drawing/2014/main" xmlns="" id="{23308FE2-DCB7-20EC-6875-050CB51CA9B0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Google Shape;2022;p61">
              <a:extLst>
                <a:ext uri="{FF2B5EF4-FFF2-40B4-BE49-F238E27FC236}">
                  <a16:creationId xmlns:a16="http://schemas.microsoft.com/office/drawing/2014/main" xmlns="" id="{50B6EC93-1E57-0162-D458-0E9A2856C3AD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Google Shape;2023;p61">
              <a:extLst>
                <a:ext uri="{FF2B5EF4-FFF2-40B4-BE49-F238E27FC236}">
                  <a16:creationId xmlns:a16="http://schemas.microsoft.com/office/drawing/2014/main" xmlns="" id="{592CD016-D1D8-45BE-134B-89CC4EA1B882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Google Shape;2024;p61">
              <a:extLst>
                <a:ext uri="{FF2B5EF4-FFF2-40B4-BE49-F238E27FC236}">
                  <a16:creationId xmlns:a16="http://schemas.microsoft.com/office/drawing/2014/main" xmlns="" id="{C0F02E79-B5B2-55B5-64CC-AC02986C4161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4" name="Google Shape;2004;p61">
            <a:extLst>
              <a:ext uri="{FF2B5EF4-FFF2-40B4-BE49-F238E27FC236}">
                <a16:creationId xmlns:a16="http://schemas.microsoft.com/office/drawing/2014/main" xmlns="" id="{96B6A448-715D-ADE7-20AC-7329D29438FE}"/>
              </a:ext>
            </a:extLst>
          </p:cNvPr>
          <p:cNvGrpSpPr/>
          <p:nvPr/>
        </p:nvGrpSpPr>
        <p:grpSpPr>
          <a:xfrm rot="4273014">
            <a:off x="8188410" y="257686"/>
            <a:ext cx="514438" cy="520449"/>
            <a:chOff x="4052860" y="1366510"/>
            <a:chExt cx="218208" cy="220767"/>
          </a:xfrm>
        </p:grpSpPr>
        <p:sp>
          <p:nvSpPr>
            <p:cNvPr id="155" name="Google Shape;2005;p61">
              <a:extLst>
                <a:ext uri="{FF2B5EF4-FFF2-40B4-BE49-F238E27FC236}">
                  <a16:creationId xmlns:a16="http://schemas.microsoft.com/office/drawing/2014/main" xmlns="" id="{91784B27-82E4-5F9C-24A9-CB54B9780FE7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Google Shape;2006;p61">
              <a:extLst>
                <a:ext uri="{FF2B5EF4-FFF2-40B4-BE49-F238E27FC236}">
                  <a16:creationId xmlns:a16="http://schemas.microsoft.com/office/drawing/2014/main" xmlns="" id="{2C8EC997-79D8-81DD-9341-26FEDE0F0254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Google Shape;2007;p61">
              <a:extLst>
                <a:ext uri="{FF2B5EF4-FFF2-40B4-BE49-F238E27FC236}">
                  <a16:creationId xmlns:a16="http://schemas.microsoft.com/office/drawing/2014/main" xmlns="" id="{0C84284D-6A35-B501-436B-8B2E4FCCD57E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Google Shape;2008;p61">
              <a:extLst>
                <a:ext uri="{FF2B5EF4-FFF2-40B4-BE49-F238E27FC236}">
                  <a16:creationId xmlns:a16="http://schemas.microsoft.com/office/drawing/2014/main" xmlns="" id="{1479341C-0C13-A784-4EB0-0A7B8C678F57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Google Shape;2009;p61">
              <a:extLst>
                <a:ext uri="{FF2B5EF4-FFF2-40B4-BE49-F238E27FC236}">
                  <a16:creationId xmlns:a16="http://schemas.microsoft.com/office/drawing/2014/main" xmlns="" id="{26B5A830-A755-1C64-03D3-2DB89B815EAC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Google Shape;2010;p61">
              <a:extLst>
                <a:ext uri="{FF2B5EF4-FFF2-40B4-BE49-F238E27FC236}">
                  <a16:creationId xmlns:a16="http://schemas.microsoft.com/office/drawing/2014/main" xmlns="" id="{D16A1248-B32E-0A28-3A56-20324D508FC8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Google Shape;2011;p61">
              <a:extLst>
                <a:ext uri="{FF2B5EF4-FFF2-40B4-BE49-F238E27FC236}">
                  <a16:creationId xmlns:a16="http://schemas.microsoft.com/office/drawing/2014/main" xmlns="" id="{9C1DAFC4-13F2-98CA-4162-9FB67C9CAE93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Google Shape;2012;p61">
              <a:extLst>
                <a:ext uri="{FF2B5EF4-FFF2-40B4-BE49-F238E27FC236}">
                  <a16:creationId xmlns:a16="http://schemas.microsoft.com/office/drawing/2014/main" xmlns="" id="{3406C121-799C-53CA-02AD-18F1E078BFD4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Google Shape;2013;p61">
              <a:extLst>
                <a:ext uri="{FF2B5EF4-FFF2-40B4-BE49-F238E27FC236}">
                  <a16:creationId xmlns:a16="http://schemas.microsoft.com/office/drawing/2014/main" xmlns="" id="{8C12A191-F8DC-987C-68DA-53B9D72E06DA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Google Shape;2014;p61">
              <a:extLst>
                <a:ext uri="{FF2B5EF4-FFF2-40B4-BE49-F238E27FC236}">
                  <a16:creationId xmlns:a16="http://schemas.microsoft.com/office/drawing/2014/main" xmlns="" id="{DEC7E86D-1344-F5CC-E222-F268FA619902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Google Shape;2015;p61">
              <a:extLst>
                <a:ext uri="{FF2B5EF4-FFF2-40B4-BE49-F238E27FC236}">
                  <a16:creationId xmlns:a16="http://schemas.microsoft.com/office/drawing/2014/main" xmlns="" id="{A733C267-93A8-1179-A7C4-1E653C1FAFA1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Google Shape;2016;p61">
              <a:extLst>
                <a:ext uri="{FF2B5EF4-FFF2-40B4-BE49-F238E27FC236}">
                  <a16:creationId xmlns:a16="http://schemas.microsoft.com/office/drawing/2014/main" xmlns="" id="{A4B52544-F719-DCF0-B567-48EB38048CBF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Google Shape;2017;p61">
              <a:extLst>
                <a:ext uri="{FF2B5EF4-FFF2-40B4-BE49-F238E27FC236}">
                  <a16:creationId xmlns:a16="http://schemas.microsoft.com/office/drawing/2014/main" xmlns="" id="{465AEAF1-09B4-6006-7363-EA37DCCF9B52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Google Shape;2018;p61">
              <a:extLst>
                <a:ext uri="{FF2B5EF4-FFF2-40B4-BE49-F238E27FC236}">
                  <a16:creationId xmlns:a16="http://schemas.microsoft.com/office/drawing/2014/main" xmlns="" id="{65A0B4B8-1AFC-D18E-C2BC-0EC66F592202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rgbClr val="FFB3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Google Shape;2019;p61">
              <a:extLst>
                <a:ext uri="{FF2B5EF4-FFF2-40B4-BE49-F238E27FC236}">
                  <a16:creationId xmlns:a16="http://schemas.microsoft.com/office/drawing/2014/main" xmlns="" id="{EB0F14B9-6591-57CA-0A00-1015F2C36461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Google Shape;2020;p61">
              <a:extLst>
                <a:ext uri="{FF2B5EF4-FFF2-40B4-BE49-F238E27FC236}">
                  <a16:creationId xmlns:a16="http://schemas.microsoft.com/office/drawing/2014/main" xmlns="" id="{93FD2C34-B1F9-BA8D-A035-25DC42F99FD4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Google Shape;2021;p61">
              <a:extLst>
                <a:ext uri="{FF2B5EF4-FFF2-40B4-BE49-F238E27FC236}">
                  <a16:creationId xmlns:a16="http://schemas.microsoft.com/office/drawing/2014/main" xmlns="" id="{CEF51223-4BC4-2720-440E-BA6B58BB83CA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Google Shape;2022;p61">
              <a:extLst>
                <a:ext uri="{FF2B5EF4-FFF2-40B4-BE49-F238E27FC236}">
                  <a16:creationId xmlns:a16="http://schemas.microsoft.com/office/drawing/2014/main" xmlns="" id="{811A657E-E5F7-7807-6CC0-1DF3E3F84A96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Google Shape;2023;p61">
              <a:extLst>
                <a:ext uri="{FF2B5EF4-FFF2-40B4-BE49-F238E27FC236}">
                  <a16:creationId xmlns:a16="http://schemas.microsoft.com/office/drawing/2014/main" xmlns="" id="{A60FB856-D294-AB9F-0162-49C499181ABF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Google Shape;2024;p61">
              <a:extLst>
                <a:ext uri="{FF2B5EF4-FFF2-40B4-BE49-F238E27FC236}">
                  <a16:creationId xmlns:a16="http://schemas.microsoft.com/office/drawing/2014/main" xmlns="" id="{9548B2ED-0739-8002-0675-4B063788EAEF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0" name="Google Shape;635;p44">
            <a:extLst>
              <a:ext uri="{FF2B5EF4-FFF2-40B4-BE49-F238E27FC236}">
                <a16:creationId xmlns:a16="http://schemas.microsoft.com/office/drawing/2014/main" xmlns="" id="{8FFA962D-787F-E109-2918-4AB7CF39EE00}"/>
              </a:ext>
            </a:extLst>
          </p:cNvPr>
          <p:cNvGrpSpPr/>
          <p:nvPr/>
        </p:nvGrpSpPr>
        <p:grpSpPr>
          <a:xfrm>
            <a:off x="3906033" y="590587"/>
            <a:ext cx="572497" cy="545131"/>
            <a:chOff x="5704350" y="3996750"/>
            <a:chExt cx="671157" cy="639000"/>
          </a:xfrm>
        </p:grpSpPr>
        <p:sp>
          <p:nvSpPr>
            <p:cNvPr id="91" name="Google Shape;636;p44">
              <a:extLst>
                <a:ext uri="{FF2B5EF4-FFF2-40B4-BE49-F238E27FC236}">
                  <a16:creationId xmlns:a16="http://schemas.microsoft.com/office/drawing/2014/main" xmlns="" id="{BD860C4C-02A2-2545-D69C-00A1F33DB307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637;p44">
              <a:extLst>
                <a:ext uri="{FF2B5EF4-FFF2-40B4-BE49-F238E27FC236}">
                  <a16:creationId xmlns:a16="http://schemas.microsoft.com/office/drawing/2014/main" xmlns="" id="{FDF436A2-A5CB-0808-1012-10A66567A007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929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3" name="Google Shape;635;p44">
            <a:extLst>
              <a:ext uri="{FF2B5EF4-FFF2-40B4-BE49-F238E27FC236}">
                <a16:creationId xmlns:a16="http://schemas.microsoft.com/office/drawing/2014/main" xmlns="" id="{98040C79-BA3C-AA1B-C2C7-40A5A4EF51E4}"/>
              </a:ext>
            </a:extLst>
          </p:cNvPr>
          <p:cNvGrpSpPr/>
          <p:nvPr/>
        </p:nvGrpSpPr>
        <p:grpSpPr>
          <a:xfrm>
            <a:off x="3999503" y="4259665"/>
            <a:ext cx="572497" cy="545131"/>
            <a:chOff x="5704350" y="3996750"/>
            <a:chExt cx="671157" cy="639000"/>
          </a:xfrm>
        </p:grpSpPr>
        <p:sp>
          <p:nvSpPr>
            <p:cNvPr id="94" name="Google Shape;636;p44">
              <a:extLst>
                <a:ext uri="{FF2B5EF4-FFF2-40B4-BE49-F238E27FC236}">
                  <a16:creationId xmlns:a16="http://schemas.microsoft.com/office/drawing/2014/main" xmlns="" id="{D4BFC351-8CAC-0B7C-5F81-8F7F160F7FFD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637;p44">
              <a:extLst>
                <a:ext uri="{FF2B5EF4-FFF2-40B4-BE49-F238E27FC236}">
                  <a16:creationId xmlns:a16="http://schemas.microsoft.com/office/drawing/2014/main" xmlns="" id="{C5CC4AE4-AFFB-524B-58FC-0AC5229EAA32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929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6" name="Google Shape;635;p44">
            <a:extLst>
              <a:ext uri="{FF2B5EF4-FFF2-40B4-BE49-F238E27FC236}">
                <a16:creationId xmlns:a16="http://schemas.microsoft.com/office/drawing/2014/main" xmlns="" id="{67C899AA-49F0-099E-BF07-26850F931953}"/>
              </a:ext>
            </a:extLst>
          </p:cNvPr>
          <p:cNvGrpSpPr/>
          <p:nvPr/>
        </p:nvGrpSpPr>
        <p:grpSpPr>
          <a:xfrm>
            <a:off x="8150322" y="3384636"/>
            <a:ext cx="572497" cy="545131"/>
            <a:chOff x="5704350" y="3996750"/>
            <a:chExt cx="671157" cy="639000"/>
          </a:xfrm>
        </p:grpSpPr>
        <p:sp>
          <p:nvSpPr>
            <p:cNvPr id="97" name="Google Shape;636;p44">
              <a:extLst>
                <a:ext uri="{FF2B5EF4-FFF2-40B4-BE49-F238E27FC236}">
                  <a16:creationId xmlns:a16="http://schemas.microsoft.com/office/drawing/2014/main" xmlns="" id="{9AABC4E3-E6FD-66C9-8C77-6DD5C1C635A3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637;p44">
              <a:extLst>
                <a:ext uri="{FF2B5EF4-FFF2-40B4-BE49-F238E27FC236}">
                  <a16:creationId xmlns:a16="http://schemas.microsoft.com/office/drawing/2014/main" xmlns="" id="{EBE456DC-5CCA-05F5-5D1B-ADDF22210084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929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9" name="Google Shape;635;p44">
            <a:extLst>
              <a:ext uri="{FF2B5EF4-FFF2-40B4-BE49-F238E27FC236}">
                <a16:creationId xmlns:a16="http://schemas.microsoft.com/office/drawing/2014/main" xmlns="" id="{3652A3C3-2E78-2F54-663A-C19176FBF7C0}"/>
              </a:ext>
            </a:extLst>
          </p:cNvPr>
          <p:cNvGrpSpPr/>
          <p:nvPr/>
        </p:nvGrpSpPr>
        <p:grpSpPr>
          <a:xfrm>
            <a:off x="7671752" y="1486298"/>
            <a:ext cx="572497" cy="545131"/>
            <a:chOff x="5704350" y="3996750"/>
            <a:chExt cx="671157" cy="639000"/>
          </a:xfrm>
        </p:grpSpPr>
        <p:sp>
          <p:nvSpPr>
            <p:cNvPr id="100" name="Google Shape;636;p44">
              <a:extLst>
                <a:ext uri="{FF2B5EF4-FFF2-40B4-BE49-F238E27FC236}">
                  <a16:creationId xmlns:a16="http://schemas.microsoft.com/office/drawing/2014/main" xmlns="" id="{8DD06433-0B8F-D212-9601-F0A6C9438913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637;p44">
              <a:extLst>
                <a:ext uri="{FF2B5EF4-FFF2-40B4-BE49-F238E27FC236}">
                  <a16:creationId xmlns:a16="http://schemas.microsoft.com/office/drawing/2014/main" xmlns="" id="{0D8B3DFE-3B87-CA66-1941-3F7F82BCBB89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929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F2F524F-4564-A767-5D40-E8179AA20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290" y="883835"/>
            <a:ext cx="4058486" cy="405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40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0"/>
          <p:cNvSpPr/>
          <p:nvPr/>
        </p:nvSpPr>
        <p:spPr>
          <a:xfrm>
            <a:off x="1987406" y="1667368"/>
            <a:ext cx="156100" cy="155775"/>
          </a:xfrm>
          <a:custGeom>
            <a:avLst/>
            <a:gdLst/>
            <a:ahLst/>
            <a:cxnLst/>
            <a:rect l="l" t="t" r="r" b="b"/>
            <a:pathLst>
              <a:path w="6244" h="6231" extrusionOk="0">
                <a:moveTo>
                  <a:pt x="2606" y="0"/>
                </a:moveTo>
                <a:cubicBezTo>
                  <a:pt x="2428" y="0"/>
                  <a:pt x="2253" y="123"/>
                  <a:pt x="2216" y="325"/>
                </a:cubicBezTo>
                <a:lnTo>
                  <a:pt x="1918" y="1778"/>
                </a:lnTo>
                <a:cubicBezTo>
                  <a:pt x="1894" y="1897"/>
                  <a:pt x="1811" y="2004"/>
                  <a:pt x="1692" y="2064"/>
                </a:cubicBezTo>
                <a:lnTo>
                  <a:pt x="322" y="2647"/>
                </a:lnTo>
                <a:cubicBezTo>
                  <a:pt x="25" y="2778"/>
                  <a:pt x="1" y="3195"/>
                  <a:pt x="287" y="3349"/>
                </a:cubicBezTo>
                <a:lnTo>
                  <a:pt x="1573" y="4088"/>
                </a:lnTo>
                <a:cubicBezTo>
                  <a:pt x="1692" y="4147"/>
                  <a:pt x="1763" y="4266"/>
                  <a:pt x="1775" y="4397"/>
                </a:cubicBezTo>
                <a:lnTo>
                  <a:pt x="1906" y="5874"/>
                </a:lnTo>
                <a:cubicBezTo>
                  <a:pt x="1930" y="6090"/>
                  <a:pt x="2116" y="6231"/>
                  <a:pt x="2307" y="6231"/>
                </a:cubicBezTo>
                <a:cubicBezTo>
                  <a:pt x="2400" y="6231"/>
                  <a:pt x="2495" y="6198"/>
                  <a:pt x="2573" y="6124"/>
                </a:cubicBezTo>
                <a:lnTo>
                  <a:pt x="3668" y="5123"/>
                </a:lnTo>
                <a:cubicBezTo>
                  <a:pt x="3739" y="5053"/>
                  <a:pt x="3830" y="5015"/>
                  <a:pt x="3925" y="5015"/>
                </a:cubicBezTo>
                <a:cubicBezTo>
                  <a:pt x="3958" y="5015"/>
                  <a:pt x="3992" y="5019"/>
                  <a:pt x="4025" y="5028"/>
                </a:cubicBezTo>
                <a:lnTo>
                  <a:pt x="5466" y="5362"/>
                </a:lnTo>
                <a:cubicBezTo>
                  <a:pt x="5496" y="5368"/>
                  <a:pt x="5525" y="5371"/>
                  <a:pt x="5554" y="5371"/>
                </a:cubicBezTo>
                <a:cubicBezTo>
                  <a:pt x="5833" y="5371"/>
                  <a:pt x="6037" y="5072"/>
                  <a:pt x="5918" y="4802"/>
                </a:cubicBezTo>
                <a:lnTo>
                  <a:pt x="5299" y="3457"/>
                </a:lnTo>
                <a:cubicBezTo>
                  <a:pt x="5240" y="3338"/>
                  <a:pt x="5252" y="3195"/>
                  <a:pt x="5323" y="3088"/>
                </a:cubicBezTo>
                <a:lnTo>
                  <a:pt x="6085" y="1814"/>
                </a:lnTo>
                <a:cubicBezTo>
                  <a:pt x="6244" y="1542"/>
                  <a:pt x="6046" y="1216"/>
                  <a:pt x="5740" y="1216"/>
                </a:cubicBezTo>
                <a:cubicBezTo>
                  <a:pt x="5724" y="1216"/>
                  <a:pt x="5708" y="1217"/>
                  <a:pt x="5692" y="1218"/>
                </a:cubicBezTo>
                <a:lnTo>
                  <a:pt x="4216" y="1385"/>
                </a:lnTo>
                <a:cubicBezTo>
                  <a:pt x="4196" y="1388"/>
                  <a:pt x="4177" y="1390"/>
                  <a:pt x="4158" y="1390"/>
                </a:cubicBezTo>
                <a:cubicBezTo>
                  <a:pt x="4050" y="1390"/>
                  <a:pt x="3952" y="1335"/>
                  <a:pt x="3870" y="1254"/>
                </a:cubicBezTo>
                <a:lnTo>
                  <a:pt x="2894" y="135"/>
                </a:lnTo>
                <a:cubicBezTo>
                  <a:pt x="2815" y="42"/>
                  <a:pt x="2710" y="0"/>
                  <a:pt x="26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40"/>
          <p:cNvSpPr/>
          <p:nvPr/>
        </p:nvSpPr>
        <p:spPr>
          <a:xfrm>
            <a:off x="1168188" y="843925"/>
            <a:ext cx="125150" cy="125800"/>
          </a:xfrm>
          <a:custGeom>
            <a:avLst/>
            <a:gdLst/>
            <a:ahLst/>
            <a:cxnLst/>
            <a:rect l="l" t="t" r="r" b="b"/>
            <a:pathLst>
              <a:path w="5006" h="5032" extrusionOk="0">
                <a:moveTo>
                  <a:pt x="2964" y="1"/>
                </a:moveTo>
                <a:cubicBezTo>
                  <a:pt x="2880" y="1"/>
                  <a:pt x="2796" y="32"/>
                  <a:pt x="2731" y="101"/>
                </a:cubicBezTo>
                <a:lnTo>
                  <a:pt x="1922" y="982"/>
                </a:lnTo>
                <a:cubicBezTo>
                  <a:pt x="1859" y="1045"/>
                  <a:pt x="1770" y="1080"/>
                  <a:pt x="1677" y="1080"/>
                </a:cubicBezTo>
                <a:cubicBezTo>
                  <a:pt x="1663" y="1080"/>
                  <a:pt x="1650" y="1079"/>
                  <a:pt x="1636" y="1077"/>
                </a:cubicBezTo>
                <a:lnTo>
                  <a:pt x="457" y="899"/>
                </a:lnTo>
                <a:cubicBezTo>
                  <a:pt x="442" y="897"/>
                  <a:pt x="426" y="896"/>
                  <a:pt x="411" y="896"/>
                </a:cubicBezTo>
                <a:cubicBezTo>
                  <a:pt x="172" y="896"/>
                  <a:pt x="1" y="1151"/>
                  <a:pt x="124" y="1375"/>
                </a:cubicBezTo>
                <a:lnTo>
                  <a:pt x="707" y="2423"/>
                </a:lnTo>
                <a:cubicBezTo>
                  <a:pt x="755" y="2518"/>
                  <a:pt x="767" y="2625"/>
                  <a:pt x="719" y="2720"/>
                </a:cubicBezTo>
                <a:lnTo>
                  <a:pt x="183" y="3792"/>
                </a:lnTo>
                <a:cubicBezTo>
                  <a:pt x="76" y="4008"/>
                  <a:pt x="232" y="4253"/>
                  <a:pt x="457" y="4253"/>
                </a:cubicBezTo>
                <a:cubicBezTo>
                  <a:pt x="480" y="4253"/>
                  <a:pt x="504" y="4250"/>
                  <a:pt x="529" y="4244"/>
                </a:cubicBezTo>
                <a:lnTo>
                  <a:pt x="1707" y="4018"/>
                </a:lnTo>
                <a:cubicBezTo>
                  <a:pt x="1730" y="4013"/>
                  <a:pt x="1752" y="4011"/>
                  <a:pt x="1774" y="4011"/>
                </a:cubicBezTo>
                <a:cubicBezTo>
                  <a:pt x="1858" y="4011"/>
                  <a:pt x="1937" y="4045"/>
                  <a:pt x="1993" y="4102"/>
                </a:cubicBezTo>
                <a:lnTo>
                  <a:pt x="2850" y="4935"/>
                </a:lnTo>
                <a:cubicBezTo>
                  <a:pt x="2916" y="5001"/>
                  <a:pt x="2998" y="5031"/>
                  <a:pt x="3078" y="5031"/>
                </a:cubicBezTo>
                <a:cubicBezTo>
                  <a:pt x="3228" y="5031"/>
                  <a:pt x="3371" y="4924"/>
                  <a:pt x="3386" y="4745"/>
                </a:cubicBezTo>
                <a:lnTo>
                  <a:pt x="3529" y="3566"/>
                </a:lnTo>
                <a:cubicBezTo>
                  <a:pt x="3553" y="3459"/>
                  <a:pt x="3612" y="3363"/>
                  <a:pt x="3708" y="3316"/>
                </a:cubicBezTo>
                <a:lnTo>
                  <a:pt x="4767" y="2756"/>
                </a:lnTo>
                <a:cubicBezTo>
                  <a:pt x="5006" y="2637"/>
                  <a:pt x="4994" y="2304"/>
                  <a:pt x="4755" y="2185"/>
                </a:cubicBezTo>
                <a:lnTo>
                  <a:pt x="3660" y="1685"/>
                </a:lnTo>
                <a:cubicBezTo>
                  <a:pt x="3565" y="1637"/>
                  <a:pt x="3505" y="1554"/>
                  <a:pt x="3482" y="1446"/>
                </a:cubicBezTo>
                <a:lnTo>
                  <a:pt x="3279" y="268"/>
                </a:lnTo>
                <a:cubicBezTo>
                  <a:pt x="3256" y="100"/>
                  <a:pt x="3112" y="1"/>
                  <a:pt x="296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" name="Google Shape;848;p51">
            <a:extLst>
              <a:ext uri="{FF2B5EF4-FFF2-40B4-BE49-F238E27FC236}">
                <a16:creationId xmlns:a16="http://schemas.microsoft.com/office/drawing/2014/main" xmlns="" id="{788B95C4-AEE0-7D48-3D1A-A1C017676A83}"/>
              </a:ext>
            </a:extLst>
          </p:cNvPr>
          <p:cNvGrpSpPr/>
          <p:nvPr/>
        </p:nvGrpSpPr>
        <p:grpSpPr>
          <a:xfrm>
            <a:off x="7469527" y="4001300"/>
            <a:ext cx="1117875" cy="1199255"/>
            <a:chOff x="7496052" y="4001300"/>
            <a:chExt cx="1117875" cy="1199255"/>
          </a:xfrm>
        </p:grpSpPr>
        <p:sp>
          <p:nvSpPr>
            <p:cNvPr id="179" name="Google Shape;849;p51">
              <a:extLst>
                <a:ext uri="{FF2B5EF4-FFF2-40B4-BE49-F238E27FC236}">
                  <a16:creationId xmlns:a16="http://schemas.microsoft.com/office/drawing/2014/main" xmlns="" id="{F1214F07-8DC8-2BD9-10A0-6FEF5E60BDDD}"/>
                </a:ext>
              </a:extLst>
            </p:cNvPr>
            <p:cNvSpPr/>
            <p:nvPr/>
          </p:nvSpPr>
          <p:spPr>
            <a:xfrm flipH="1">
              <a:off x="8177173" y="4918177"/>
              <a:ext cx="199652" cy="103403"/>
            </a:xfrm>
            <a:custGeom>
              <a:avLst/>
              <a:gdLst/>
              <a:ahLst/>
              <a:cxnLst/>
              <a:rect l="l" t="t" r="r" b="b"/>
              <a:pathLst>
                <a:path w="1786" h="925" extrusionOk="0">
                  <a:moveTo>
                    <a:pt x="361" y="1"/>
                  </a:moveTo>
                  <a:cubicBezTo>
                    <a:pt x="288" y="1"/>
                    <a:pt x="233" y="26"/>
                    <a:pt x="201" y="84"/>
                  </a:cubicBezTo>
                  <a:cubicBezTo>
                    <a:pt x="1" y="455"/>
                    <a:pt x="1511" y="925"/>
                    <a:pt x="1729" y="925"/>
                  </a:cubicBezTo>
                  <a:cubicBezTo>
                    <a:pt x="1743" y="925"/>
                    <a:pt x="1752" y="922"/>
                    <a:pt x="1754" y="918"/>
                  </a:cubicBezTo>
                  <a:cubicBezTo>
                    <a:pt x="1785" y="859"/>
                    <a:pt x="786" y="1"/>
                    <a:pt x="361" y="1"/>
                  </a:cubicBezTo>
                  <a:close/>
                </a:path>
              </a:pathLst>
            </a:custGeom>
            <a:solidFill>
              <a:srgbClr val="B0B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Google Shape;850;p51">
              <a:extLst>
                <a:ext uri="{FF2B5EF4-FFF2-40B4-BE49-F238E27FC236}">
                  <a16:creationId xmlns:a16="http://schemas.microsoft.com/office/drawing/2014/main" xmlns="" id="{85D0D769-E558-12E1-17C4-786CDD9A4E8D}"/>
                </a:ext>
              </a:extLst>
            </p:cNvPr>
            <p:cNvSpPr/>
            <p:nvPr/>
          </p:nvSpPr>
          <p:spPr>
            <a:xfrm flipH="1">
              <a:off x="8142966" y="4950036"/>
              <a:ext cx="163992" cy="92448"/>
            </a:xfrm>
            <a:custGeom>
              <a:avLst/>
              <a:gdLst/>
              <a:ahLst/>
              <a:cxnLst/>
              <a:rect l="l" t="t" r="r" b="b"/>
              <a:pathLst>
                <a:path w="1467" h="827" extrusionOk="0">
                  <a:moveTo>
                    <a:pt x="14" y="1"/>
                  </a:moveTo>
                  <a:cubicBezTo>
                    <a:pt x="13" y="1"/>
                    <a:pt x="12" y="1"/>
                    <a:pt x="12" y="2"/>
                  </a:cubicBezTo>
                  <a:cubicBezTo>
                    <a:pt x="1" y="20"/>
                    <a:pt x="317" y="216"/>
                    <a:pt x="716" y="441"/>
                  </a:cubicBezTo>
                  <a:cubicBezTo>
                    <a:pt x="1099" y="660"/>
                    <a:pt x="1422" y="826"/>
                    <a:pt x="1453" y="826"/>
                  </a:cubicBezTo>
                  <a:cubicBezTo>
                    <a:pt x="1455" y="826"/>
                    <a:pt x="1456" y="826"/>
                    <a:pt x="1456" y="825"/>
                  </a:cubicBezTo>
                  <a:cubicBezTo>
                    <a:pt x="1467" y="807"/>
                    <a:pt x="1147" y="611"/>
                    <a:pt x="748" y="383"/>
                  </a:cubicBezTo>
                  <a:cubicBezTo>
                    <a:pt x="365" y="167"/>
                    <a:pt x="45" y="1"/>
                    <a:pt x="1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Google Shape;851;p51">
              <a:extLst>
                <a:ext uri="{FF2B5EF4-FFF2-40B4-BE49-F238E27FC236}">
                  <a16:creationId xmlns:a16="http://schemas.microsoft.com/office/drawing/2014/main" xmlns="" id="{9F7E8F61-E2E6-A5A8-55B7-5C1C9D6C0386}"/>
                </a:ext>
              </a:extLst>
            </p:cNvPr>
            <p:cNvSpPr/>
            <p:nvPr/>
          </p:nvSpPr>
          <p:spPr>
            <a:xfrm flipH="1">
              <a:off x="8135588" y="4559564"/>
              <a:ext cx="183443" cy="640990"/>
            </a:xfrm>
            <a:custGeom>
              <a:avLst/>
              <a:gdLst/>
              <a:ahLst/>
              <a:cxnLst/>
              <a:rect l="l" t="t" r="r" b="b"/>
              <a:pathLst>
                <a:path w="1641" h="5734" extrusionOk="0">
                  <a:moveTo>
                    <a:pt x="80" y="1"/>
                  </a:moveTo>
                  <a:lnTo>
                    <a:pt x="0" y="66"/>
                  </a:lnTo>
                  <a:cubicBezTo>
                    <a:pt x="138" y="266"/>
                    <a:pt x="254" y="480"/>
                    <a:pt x="352" y="701"/>
                  </a:cubicBezTo>
                  <a:cubicBezTo>
                    <a:pt x="450" y="926"/>
                    <a:pt x="541" y="1155"/>
                    <a:pt x="617" y="1387"/>
                  </a:cubicBezTo>
                  <a:cubicBezTo>
                    <a:pt x="766" y="1851"/>
                    <a:pt x="878" y="2330"/>
                    <a:pt x="954" y="2813"/>
                  </a:cubicBezTo>
                  <a:cubicBezTo>
                    <a:pt x="1031" y="3295"/>
                    <a:pt x="1085" y="3781"/>
                    <a:pt x="1110" y="4268"/>
                  </a:cubicBezTo>
                  <a:cubicBezTo>
                    <a:pt x="1121" y="4514"/>
                    <a:pt x="1125" y="4757"/>
                    <a:pt x="1132" y="5001"/>
                  </a:cubicBezTo>
                  <a:lnTo>
                    <a:pt x="1121" y="5733"/>
                  </a:lnTo>
                  <a:lnTo>
                    <a:pt x="1640" y="5733"/>
                  </a:lnTo>
                  <a:lnTo>
                    <a:pt x="1600" y="4982"/>
                  </a:lnTo>
                  <a:cubicBezTo>
                    <a:pt x="1575" y="4732"/>
                    <a:pt x="1553" y="4482"/>
                    <a:pt x="1524" y="4231"/>
                  </a:cubicBezTo>
                  <a:cubicBezTo>
                    <a:pt x="1462" y="3734"/>
                    <a:pt x="1375" y="3241"/>
                    <a:pt x="1259" y="2751"/>
                  </a:cubicBezTo>
                  <a:cubicBezTo>
                    <a:pt x="1147" y="2261"/>
                    <a:pt x="994" y="1782"/>
                    <a:pt x="809" y="1314"/>
                  </a:cubicBezTo>
                  <a:cubicBezTo>
                    <a:pt x="715" y="1082"/>
                    <a:pt x="610" y="857"/>
                    <a:pt x="494" y="636"/>
                  </a:cubicBezTo>
                  <a:cubicBezTo>
                    <a:pt x="377" y="411"/>
                    <a:pt x="236" y="197"/>
                    <a:pt x="80" y="1"/>
                  </a:cubicBezTo>
                  <a:close/>
                </a:path>
              </a:pathLst>
            </a:custGeom>
            <a:solidFill>
              <a:srgbClr val="769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Google Shape;852;p51">
              <a:extLst>
                <a:ext uri="{FF2B5EF4-FFF2-40B4-BE49-F238E27FC236}">
                  <a16:creationId xmlns:a16="http://schemas.microsoft.com/office/drawing/2014/main" xmlns="" id="{E704E643-1A1D-8EEB-7F5E-5F2386A23A2B}"/>
                </a:ext>
              </a:extLst>
            </p:cNvPr>
            <p:cNvSpPr/>
            <p:nvPr/>
          </p:nvSpPr>
          <p:spPr>
            <a:xfrm flipH="1">
              <a:off x="8053313" y="4220850"/>
              <a:ext cx="560614" cy="585878"/>
            </a:xfrm>
            <a:custGeom>
              <a:avLst/>
              <a:gdLst/>
              <a:ahLst/>
              <a:cxnLst/>
              <a:rect l="l" t="t" r="r" b="b"/>
              <a:pathLst>
                <a:path w="5015" h="5241" extrusionOk="0">
                  <a:moveTo>
                    <a:pt x="1569" y="1"/>
                  </a:moveTo>
                  <a:cubicBezTo>
                    <a:pt x="1531" y="1"/>
                    <a:pt x="1494" y="8"/>
                    <a:pt x="1459" y="23"/>
                  </a:cubicBezTo>
                  <a:cubicBezTo>
                    <a:pt x="1183" y="143"/>
                    <a:pt x="1154" y="691"/>
                    <a:pt x="1492" y="1482"/>
                  </a:cubicBezTo>
                  <a:cubicBezTo>
                    <a:pt x="1658" y="1855"/>
                    <a:pt x="1883" y="2200"/>
                    <a:pt x="2159" y="2501"/>
                  </a:cubicBezTo>
                  <a:cubicBezTo>
                    <a:pt x="1854" y="2371"/>
                    <a:pt x="1528" y="2291"/>
                    <a:pt x="1198" y="2273"/>
                  </a:cubicBezTo>
                  <a:cubicBezTo>
                    <a:pt x="1146" y="2270"/>
                    <a:pt x="1096" y="2269"/>
                    <a:pt x="1047" y="2269"/>
                  </a:cubicBezTo>
                  <a:cubicBezTo>
                    <a:pt x="402" y="2269"/>
                    <a:pt x="25" y="2486"/>
                    <a:pt x="11" y="2766"/>
                  </a:cubicBezTo>
                  <a:cubicBezTo>
                    <a:pt x="0" y="3067"/>
                    <a:pt x="414" y="3328"/>
                    <a:pt x="1154" y="3361"/>
                  </a:cubicBezTo>
                  <a:cubicBezTo>
                    <a:pt x="1183" y="3362"/>
                    <a:pt x="1213" y="3362"/>
                    <a:pt x="1242" y="3362"/>
                  </a:cubicBezTo>
                  <a:cubicBezTo>
                    <a:pt x="1543" y="3362"/>
                    <a:pt x="1846" y="3312"/>
                    <a:pt x="2134" y="3216"/>
                  </a:cubicBezTo>
                  <a:lnTo>
                    <a:pt x="2134" y="3216"/>
                  </a:lnTo>
                  <a:cubicBezTo>
                    <a:pt x="1985" y="3444"/>
                    <a:pt x="1869" y="3695"/>
                    <a:pt x="1793" y="3960"/>
                  </a:cubicBezTo>
                  <a:cubicBezTo>
                    <a:pt x="1593" y="4671"/>
                    <a:pt x="1713" y="5150"/>
                    <a:pt x="2003" y="5230"/>
                  </a:cubicBezTo>
                  <a:cubicBezTo>
                    <a:pt x="2031" y="5237"/>
                    <a:pt x="2059" y="5241"/>
                    <a:pt x="2088" y="5241"/>
                  </a:cubicBezTo>
                  <a:cubicBezTo>
                    <a:pt x="2358" y="5241"/>
                    <a:pt x="2661" y="4900"/>
                    <a:pt x="2841" y="4254"/>
                  </a:cubicBezTo>
                  <a:cubicBezTo>
                    <a:pt x="2910" y="3985"/>
                    <a:pt x="2943" y="3706"/>
                    <a:pt x="2932" y="3430"/>
                  </a:cubicBezTo>
                  <a:lnTo>
                    <a:pt x="2932" y="3430"/>
                  </a:lnTo>
                  <a:cubicBezTo>
                    <a:pt x="3124" y="3630"/>
                    <a:pt x="3349" y="3796"/>
                    <a:pt x="3592" y="3931"/>
                  </a:cubicBezTo>
                  <a:cubicBezTo>
                    <a:pt x="3931" y="4112"/>
                    <a:pt x="4227" y="4194"/>
                    <a:pt x="4452" y="4194"/>
                  </a:cubicBezTo>
                  <a:cubicBezTo>
                    <a:pt x="4660" y="4194"/>
                    <a:pt x="4809" y="4123"/>
                    <a:pt x="4877" y="3996"/>
                  </a:cubicBezTo>
                  <a:cubicBezTo>
                    <a:pt x="5015" y="3727"/>
                    <a:pt x="4753" y="3314"/>
                    <a:pt x="4100" y="2966"/>
                  </a:cubicBezTo>
                  <a:cubicBezTo>
                    <a:pt x="3857" y="2839"/>
                    <a:pt x="3596" y="2751"/>
                    <a:pt x="3324" y="2701"/>
                  </a:cubicBezTo>
                  <a:cubicBezTo>
                    <a:pt x="3614" y="2548"/>
                    <a:pt x="3872" y="2345"/>
                    <a:pt x="4089" y="2102"/>
                  </a:cubicBezTo>
                  <a:cubicBezTo>
                    <a:pt x="4576" y="1547"/>
                    <a:pt x="4670" y="1061"/>
                    <a:pt x="4441" y="865"/>
                  </a:cubicBezTo>
                  <a:cubicBezTo>
                    <a:pt x="4380" y="810"/>
                    <a:pt x="4300" y="783"/>
                    <a:pt x="4207" y="783"/>
                  </a:cubicBezTo>
                  <a:cubicBezTo>
                    <a:pt x="3961" y="783"/>
                    <a:pt x="3619" y="978"/>
                    <a:pt x="3266" y="1384"/>
                  </a:cubicBezTo>
                  <a:cubicBezTo>
                    <a:pt x="3055" y="1638"/>
                    <a:pt x="2885" y="1924"/>
                    <a:pt x="2772" y="2236"/>
                  </a:cubicBezTo>
                  <a:cubicBezTo>
                    <a:pt x="2743" y="1830"/>
                    <a:pt x="2649" y="1431"/>
                    <a:pt x="2493" y="1053"/>
                  </a:cubicBezTo>
                  <a:cubicBezTo>
                    <a:pt x="2198" y="362"/>
                    <a:pt x="1839" y="1"/>
                    <a:pt x="1569" y="1"/>
                  </a:cubicBezTo>
                  <a:close/>
                </a:path>
              </a:pathLst>
            </a:custGeom>
            <a:solidFill>
              <a:srgbClr val="FF9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Google Shape;853;p51">
              <a:extLst>
                <a:ext uri="{FF2B5EF4-FFF2-40B4-BE49-F238E27FC236}">
                  <a16:creationId xmlns:a16="http://schemas.microsoft.com/office/drawing/2014/main" xmlns="" id="{BC20A906-4EF0-44E5-ABC1-468E6A1A8981}"/>
                </a:ext>
              </a:extLst>
            </p:cNvPr>
            <p:cNvSpPr/>
            <p:nvPr/>
          </p:nvSpPr>
          <p:spPr>
            <a:xfrm flipH="1">
              <a:off x="8135253" y="4539778"/>
              <a:ext cx="171258" cy="92560"/>
            </a:xfrm>
            <a:custGeom>
              <a:avLst/>
              <a:gdLst/>
              <a:ahLst/>
              <a:cxnLst/>
              <a:rect l="l" t="t" r="r" b="b"/>
              <a:pathLst>
                <a:path w="1532" h="828" extrusionOk="0">
                  <a:moveTo>
                    <a:pt x="1" y="0"/>
                  </a:moveTo>
                  <a:cubicBezTo>
                    <a:pt x="106" y="105"/>
                    <a:pt x="222" y="200"/>
                    <a:pt x="345" y="283"/>
                  </a:cubicBezTo>
                  <a:cubicBezTo>
                    <a:pt x="585" y="446"/>
                    <a:pt x="839" y="584"/>
                    <a:pt x="1111" y="697"/>
                  </a:cubicBezTo>
                  <a:cubicBezTo>
                    <a:pt x="1245" y="751"/>
                    <a:pt x="1387" y="798"/>
                    <a:pt x="1532" y="827"/>
                  </a:cubicBezTo>
                  <a:cubicBezTo>
                    <a:pt x="1426" y="722"/>
                    <a:pt x="1314" y="628"/>
                    <a:pt x="1191" y="544"/>
                  </a:cubicBezTo>
                  <a:cubicBezTo>
                    <a:pt x="1071" y="465"/>
                    <a:pt x="948" y="388"/>
                    <a:pt x="821" y="319"/>
                  </a:cubicBezTo>
                  <a:cubicBezTo>
                    <a:pt x="690" y="250"/>
                    <a:pt x="559" y="189"/>
                    <a:pt x="425" y="134"/>
                  </a:cubicBezTo>
                  <a:cubicBezTo>
                    <a:pt x="287" y="76"/>
                    <a:pt x="146" y="33"/>
                    <a:pt x="1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Google Shape;854;p51">
              <a:extLst>
                <a:ext uri="{FF2B5EF4-FFF2-40B4-BE49-F238E27FC236}">
                  <a16:creationId xmlns:a16="http://schemas.microsoft.com/office/drawing/2014/main" xmlns="" id="{A517D563-7810-1F6F-5882-49F053F798CD}"/>
                </a:ext>
              </a:extLst>
            </p:cNvPr>
            <p:cNvSpPr/>
            <p:nvPr/>
          </p:nvSpPr>
          <p:spPr>
            <a:xfrm flipH="1">
              <a:off x="8310089" y="4549503"/>
              <a:ext cx="60142" cy="185008"/>
            </a:xfrm>
            <a:custGeom>
              <a:avLst/>
              <a:gdLst/>
              <a:ahLst/>
              <a:cxnLst/>
              <a:rect l="l" t="t" r="r" b="b"/>
              <a:pathLst>
                <a:path w="538" h="1655" extrusionOk="0">
                  <a:moveTo>
                    <a:pt x="538" y="0"/>
                  </a:moveTo>
                  <a:cubicBezTo>
                    <a:pt x="454" y="124"/>
                    <a:pt x="382" y="251"/>
                    <a:pt x="324" y="388"/>
                  </a:cubicBezTo>
                  <a:cubicBezTo>
                    <a:pt x="204" y="653"/>
                    <a:pt x="113" y="933"/>
                    <a:pt x="55" y="1216"/>
                  </a:cubicBezTo>
                  <a:cubicBezTo>
                    <a:pt x="23" y="1361"/>
                    <a:pt x="5" y="1510"/>
                    <a:pt x="1" y="1655"/>
                  </a:cubicBezTo>
                  <a:cubicBezTo>
                    <a:pt x="84" y="1535"/>
                    <a:pt x="157" y="1404"/>
                    <a:pt x="215" y="1270"/>
                  </a:cubicBezTo>
                  <a:cubicBezTo>
                    <a:pt x="277" y="1136"/>
                    <a:pt x="327" y="998"/>
                    <a:pt x="375" y="860"/>
                  </a:cubicBezTo>
                  <a:cubicBezTo>
                    <a:pt x="418" y="722"/>
                    <a:pt x="454" y="581"/>
                    <a:pt x="484" y="439"/>
                  </a:cubicBezTo>
                  <a:cubicBezTo>
                    <a:pt x="516" y="294"/>
                    <a:pt x="534" y="149"/>
                    <a:pt x="538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Google Shape;855;p51">
              <a:extLst>
                <a:ext uri="{FF2B5EF4-FFF2-40B4-BE49-F238E27FC236}">
                  <a16:creationId xmlns:a16="http://schemas.microsoft.com/office/drawing/2014/main" xmlns="" id="{39D3663E-DB49-CFA3-DA1C-110B94ED0936}"/>
                </a:ext>
              </a:extLst>
            </p:cNvPr>
            <p:cNvSpPr/>
            <p:nvPr/>
          </p:nvSpPr>
          <p:spPr>
            <a:xfrm flipH="1">
              <a:off x="8319814" y="4529493"/>
              <a:ext cx="194398" cy="25935"/>
            </a:xfrm>
            <a:custGeom>
              <a:avLst/>
              <a:gdLst/>
              <a:ahLst/>
              <a:cxnLst/>
              <a:rect l="l" t="t" r="r" b="b"/>
              <a:pathLst>
                <a:path w="1739" h="232" extrusionOk="0">
                  <a:moveTo>
                    <a:pt x="658" y="0"/>
                  </a:moveTo>
                  <a:cubicBezTo>
                    <a:pt x="585" y="0"/>
                    <a:pt x="513" y="3"/>
                    <a:pt x="440" y="9"/>
                  </a:cubicBezTo>
                  <a:cubicBezTo>
                    <a:pt x="295" y="12"/>
                    <a:pt x="146" y="34"/>
                    <a:pt x="1" y="67"/>
                  </a:cubicBezTo>
                  <a:cubicBezTo>
                    <a:pt x="142" y="117"/>
                    <a:pt x="284" y="154"/>
                    <a:pt x="433" y="179"/>
                  </a:cubicBezTo>
                  <a:cubicBezTo>
                    <a:pt x="574" y="201"/>
                    <a:pt x="719" y="219"/>
                    <a:pt x="864" y="226"/>
                  </a:cubicBezTo>
                  <a:cubicBezTo>
                    <a:pt x="937" y="230"/>
                    <a:pt x="1010" y="232"/>
                    <a:pt x="1082" y="232"/>
                  </a:cubicBezTo>
                  <a:cubicBezTo>
                    <a:pt x="1155" y="232"/>
                    <a:pt x="1227" y="230"/>
                    <a:pt x="1300" y="226"/>
                  </a:cubicBezTo>
                  <a:cubicBezTo>
                    <a:pt x="1449" y="219"/>
                    <a:pt x="1597" y="201"/>
                    <a:pt x="1739" y="165"/>
                  </a:cubicBezTo>
                  <a:cubicBezTo>
                    <a:pt x="1601" y="117"/>
                    <a:pt x="1456" y="78"/>
                    <a:pt x="1311" y="56"/>
                  </a:cubicBezTo>
                  <a:cubicBezTo>
                    <a:pt x="1166" y="30"/>
                    <a:pt x="1024" y="16"/>
                    <a:pt x="879" y="9"/>
                  </a:cubicBezTo>
                  <a:cubicBezTo>
                    <a:pt x="805" y="3"/>
                    <a:pt x="731" y="0"/>
                    <a:pt x="658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Google Shape;856;p51">
              <a:extLst>
                <a:ext uri="{FF2B5EF4-FFF2-40B4-BE49-F238E27FC236}">
                  <a16:creationId xmlns:a16="http://schemas.microsoft.com/office/drawing/2014/main" xmlns="" id="{2950E1B9-A8B2-F532-72FA-8B4BA5EA6AAF}"/>
                </a:ext>
              </a:extLst>
            </p:cNvPr>
            <p:cNvSpPr/>
            <p:nvPr/>
          </p:nvSpPr>
          <p:spPr>
            <a:xfrm flipH="1">
              <a:off x="8175385" y="4397808"/>
              <a:ext cx="131909" cy="143200"/>
            </a:xfrm>
            <a:custGeom>
              <a:avLst/>
              <a:gdLst/>
              <a:ahLst/>
              <a:cxnLst/>
              <a:rect l="l" t="t" r="r" b="b"/>
              <a:pathLst>
                <a:path w="1180" h="1281" extrusionOk="0">
                  <a:moveTo>
                    <a:pt x="1180" y="0"/>
                  </a:moveTo>
                  <a:lnTo>
                    <a:pt x="1180" y="0"/>
                  </a:lnTo>
                  <a:cubicBezTo>
                    <a:pt x="1049" y="76"/>
                    <a:pt x="929" y="163"/>
                    <a:pt x="820" y="261"/>
                  </a:cubicBezTo>
                  <a:cubicBezTo>
                    <a:pt x="711" y="359"/>
                    <a:pt x="606" y="461"/>
                    <a:pt x="508" y="566"/>
                  </a:cubicBezTo>
                  <a:cubicBezTo>
                    <a:pt x="410" y="675"/>
                    <a:pt x="316" y="788"/>
                    <a:pt x="233" y="904"/>
                  </a:cubicBezTo>
                  <a:cubicBezTo>
                    <a:pt x="142" y="1023"/>
                    <a:pt x="66" y="1147"/>
                    <a:pt x="0" y="1281"/>
                  </a:cubicBezTo>
                  <a:cubicBezTo>
                    <a:pt x="127" y="1205"/>
                    <a:pt x="247" y="1118"/>
                    <a:pt x="356" y="1016"/>
                  </a:cubicBezTo>
                  <a:cubicBezTo>
                    <a:pt x="574" y="827"/>
                    <a:pt x="773" y="613"/>
                    <a:pt x="947" y="378"/>
                  </a:cubicBezTo>
                  <a:cubicBezTo>
                    <a:pt x="1034" y="258"/>
                    <a:pt x="1111" y="134"/>
                    <a:pt x="1180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Google Shape;857;p51">
              <a:extLst>
                <a:ext uri="{FF2B5EF4-FFF2-40B4-BE49-F238E27FC236}">
                  <a16:creationId xmlns:a16="http://schemas.microsoft.com/office/drawing/2014/main" xmlns="" id="{6FC0F23D-9D1F-4030-9DE3-6E3050FF640D}"/>
                </a:ext>
              </a:extLst>
            </p:cNvPr>
            <p:cNvSpPr/>
            <p:nvPr/>
          </p:nvSpPr>
          <p:spPr>
            <a:xfrm flipH="1">
              <a:off x="8318137" y="4331630"/>
              <a:ext cx="91778" cy="196411"/>
            </a:xfrm>
            <a:custGeom>
              <a:avLst/>
              <a:gdLst/>
              <a:ahLst/>
              <a:cxnLst/>
              <a:rect l="l" t="t" r="r" b="b"/>
              <a:pathLst>
                <a:path w="821" h="1757" extrusionOk="0">
                  <a:moveTo>
                    <a:pt x="0" y="1"/>
                  </a:moveTo>
                  <a:lnTo>
                    <a:pt x="0" y="1"/>
                  </a:lnTo>
                  <a:cubicBezTo>
                    <a:pt x="29" y="160"/>
                    <a:pt x="69" y="320"/>
                    <a:pt x="127" y="476"/>
                  </a:cubicBezTo>
                  <a:cubicBezTo>
                    <a:pt x="182" y="628"/>
                    <a:pt x="243" y="777"/>
                    <a:pt x="309" y="922"/>
                  </a:cubicBezTo>
                  <a:cubicBezTo>
                    <a:pt x="378" y="1071"/>
                    <a:pt x="454" y="1213"/>
                    <a:pt x="537" y="1354"/>
                  </a:cubicBezTo>
                  <a:cubicBezTo>
                    <a:pt x="621" y="1496"/>
                    <a:pt x="715" y="1630"/>
                    <a:pt x="820" y="1757"/>
                  </a:cubicBezTo>
                  <a:cubicBezTo>
                    <a:pt x="788" y="1594"/>
                    <a:pt x="744" y="1434"/>
                    <a:pt x="690" y="1282"/>
                  </a:cubicBezTo>
                  <a:cubicBezTo>
                    <a:pt x="639" y="1129"/>
                    <a:pt x="577" y="980"/>
                    <a:pt x="508" y="832"/>
                  </a:cubicBezTo>
                  <a:cubicBezTo>
                    <a:pt x="439" y="687"/>
                    <a:pt x="363" y="541"/>
                    <a:pt x="280" y="404"/>
                  </a:cubicBezTo>
                  <a:cubicBezTo>
                    <a:pt x="200" y="262"/>
                    <a:pt x="106" y="128"/>
                    <a:pt x="0" y="1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Google Shape;858;p51">
              <a:extLst>
                <a:ext uri="{FF2B5EF4-FFF2-40B4-BE49-F238E27FC236}">
                  <a16:creationId xmlns:a16="http://schemas.microsoft.com/office/drawing/2014/main" xmlns="" id="{BDBB50F8-2F26-938C-F002-9937AA6CB197}"/>
                </a:ext>
              </a:extLst>
            </p:cNvPr>
            <p:cNvSpPr/>
            <p:nvPr/>
          </p:nvSpPr>
          <p:spPr>
            <a:xfrm flipH="1">
              <a:off x="8276776" y="4513731"/>
              <a:ext cx="74339" cy="57459"/>
            </a:xfrm>
            <a:custGeom>
              <a:avLst/>
              <a:gdLst/>
              <a:ahLst/>
              <a:cxnLst/>
              <a:rect l="l" t="t" r="r" b="b"/>
              <a:pathLst>
                <a:path w="665" h="514" extrusionOk="0">
                  <a:moveTo>
                    <a:pt x="395" y="0"/>
                  </a:moveTo>
                  <a:cubicBezTo>
                    <a:pt x="389" y="0"/>
                    <a:pt x="384" y="0"/>
                    <a:pt x="378" y="1"/>
                  </a:cubicBezTo>
                  <a:cubicBezTo>
                    <a:pt x="327" y="1"/>
                    <a:pt x="280" y="12"/>
                    <a:pt x="233" y="30"/>
                  </a:cubicBezTo>
                  <a:cubicBezTo>
                    <a:pt x="80" y="99"/>
                    <a:pt x="0" y="251"/>
                    <a:pt x="51" y="378"/>
                  </a:cubicBezTo>
                  <a:cubicBezTo>
                    <a:pt x="92" y="460"/>
                    <a:pt x="178" y="513"/>
                    <a:pt x="270" y="513"/>
                  </a:cubicBezTo>
                  <a:cubicBezTo>
                    <a:pt x="275" y="513"/>
                    <a:pt x="281" y="513"/>
                    <a:pt x="287" y="512"/>
                  </a:cubicBezTo>
                  <a:lnTo>
                    <a:pt x="283" y="512"/>
                  </a:lnTo>
                  <a:cubicBezTo>
                    <a:pt x="334" y="512"/>
                    <a:pt x="381" y="502"/>
                    <a:pt x="429" y="483"/>
                  </a:cubicBezTo>
                  <a:cubicBezTo>
                    <a:pt x="581" y="418"/>
                    <a:pt x="664" y="262"/>
                    <a:pt x="610" y="139"/>
                  </a:cubicBezTo>
                  <a:cubicBezTo>
                    <a:pt x="569" y="53"/>
                    <a:pt x="486" y="0"/>
                    <a:pt x="395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Google Shape;859;p51">
              <a:extLst>
                <a:ext uri="{FF2B5EF4-FFF2-40B4-BE49-F238E27FC236}">
                  <a16:creationId xmlns:a16="http://schemas.microsoft.com/office/drawing/2014/main" xmlns="" id="{98AAF9AD-D0F3-1F77-9334-26689844F6C1}"/>
                </a:ext>
              </a:extLst>
            </p:cNvPr>
            <p:cNvSpPr/>
            <p:nvPr/>
          </p:nvSpPr>
          <p:spPr>
            <a:xfrm flipH="1">
              <a:off x="8271075" y="4508925"/>
              <a:ext cx="82052" cy="67072"/>
            </a:xfrm>
            <a:custGeom>
              <a:avLst/>
              <a:gdLst/>
              <a:ahLst/>
              <a:cxnLst/>
              <a:rect l="l" t="t" r="r" b="b"/>
              <a:pathLst>
                <a:path w="734" h="600" extrusionOk="0">
                  <a:moveTo>
                    <a:pt x="417" y="87"/>
                  </a:moveTo>
                  <a:cubicBezTo>
                    <a:pt x="490" y="87"/>
                    <a:pt x="558" y="129"/>
                    <a:pt x="592" y="196"/>
                  </a:cubicBezTo>
                  <a:cubicBezTo>
                    <a:pt x="635" y="298"/>
                    <a:pt x="563" y="428"/>
                    <a:pt x="432" y="487"/>
                  </a:cubicBezTo>
                  <a:cubicBezTo>
                    <a:pt x="389" y="501"/>
                    <a:pt x="349" y="512"/>
                    <a:pt x="305" y="512"/>
                  </a:cubicBezTo>
                  <a:cubicBezTo>
                    <a:pt x="299" y="512"/>
                    <a:pt x="293" y="513"/>
                    <a:pt x="287" y="513"/>
                  </a:cubicBezTo>
                  <a:cubicBezTo>
                    <a:pt x="211" y="513"/>
                    <a:pt x="143" y="470"/>
                    <a:pt x="109" y="403"/>
                  </a:cubicBezTo>
                  <a:cubicBezTo>
                    <a:pt x="66" y="301"/>
                    <a:pt x="138" y="171"/>
                    <a:pt x="272" y="113"/>
                  </a:cubicBezTo>
                  <a:cubicBezTo>
                    <a:pt x="312" y="98"/>
                    <a:pt x="352" y="87"/>
                    <a:pt x="399" y="87"/>
                  </a:cubicBezTo>
                  <a:cubicBezTo>
                    <a:pt x="405" y="87"/>
                    <a:pt x="411" y="87"/>
                    <a:pt x="417" y="87"/>
                  </a:cubicBezTo>
                  <a:close/>
                  <a:moveTo>
                    <a:pt x="406" y="0"/>
                  </a:moveTo>
                  <a:cubicBezTo>
                    <a:pt x="402" y="0"/>
                    <a:pt x="399" y="0"/>
                    <a:pt x="396" y="0"/>
                  </a:cubicBezTo>
                  <a:lnTo>
                    <a:pt x="399" y="0"/>
                  </a:lnTo>
                  <a:cubicBezTo>
                    <a:pt x="341" y="0"/>
                    <a:pt x="287" y="11"/>
                    <a:pt x="236" y="33"/>
                  </a:cubicBezTo>
                  <a:cubicBezTo>
                    <a:pt x="156" y="66"/>
                    <a:pt x="91" y="124"/>
                    <a:pt x="48" y="200"/>
                  </a:cubicBezTo>
                  <a:cubicBezTo>
                    <a:pt x="8" y="272"/>
                    <a:pt x="0" y="360"/>
                    <a:pt x="29" y="436"/>
                  </a:cubicBezTo>
                  <a:cubicBezTo>
                    <a:pt x="78" y="536"/>
                    <a:pt x="178" y="600"/>
                    <a:pt x="284" y="600"/>
                  </a:cubicBezTo>
                  <a:cubicBezTo>
                    <a:pt x="290" y="600"/>
                    <a:pt x="296" y="599"/>
                    <a:pt x="301" y="599"/>
                  </a:cubicBezTo>
                  <a:cubicBezTo>
                    <a:pt x="356" y="599"/>
                    <a:pt x="414" y="588"/>
                    <a:pt x="461" y="566"/>
                  </a:cubicBezTo>
                  <a:cubicBezTo>
                    <a:pt x="639" y="490"/>
                    <a:pt x="733" y="309"/>
                    <a:pt x="668" y="164"/>
                  </a:cubicBezTo>
                  <a:cubicBezTo>
                    <a:pt x="622" y="61"/>
                    <a:pt x="518" y="0"/>
                    <a:pt x="406" y="0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Google Shape;860;p51">
              <a:extLst>
                <a:ext uri="{FF2B5EF4-FFF2-40B4-BE49-F238E27FC236}">
                  <a16:creationId xmlns:a16="http://schemas.microsoft.com/office/drawing/2014/main" xmlns="" id="{3B095E4B-A1CD-0695-4C85-D64D4E73C33B}"/>
                </a:ext>
              </a:extLst>
            </p:cNvPr>
            <p:cNvSpPr/>
            <p:nvPr/>
          </p:nvSpPr>
          <p:spPr>
            <a:xfrm flipH="1">
              <a:off x="7811852" y="4703210"/>
              <a:ext cx="199652" cy="103515"/>
            </a:xfrm>
            <a:custGeom>
              <a:avLst/>
              <a:gdLst/>
              <a:ahLst/>
              <a:cxnLst/>
              <a:rect l="l" t="t" r="r" b="b"/>
              <a:pathLst>
                <a:path w="1786" h="926" extrusionOk="0">
                  <a:moveTo>
                    <a:pt x="1427" y="1"/>
                  </a:moveTo>
                  <a:cubicBezTo>
                    <a:pt x="1003" y="1"/>
                    <a:pt x="1" y="859"/>
                    <a:pt x="32" y="918"/>
                  </a:cubicBezTo>
                  <a:cubicBezTo>
                    <a:pt x="35" y="923"/>
                    <a:pt x="44" y="925"/>
                    <a:pt x="60" y="925"/>
                  </a:cubicBezTo>
                  <a:cubicBezTo>
                    <a:pt x="287" y="925"/>
                    <a:pt x="1785" y="454"/>
                    <a:pt x="1585" y="84"/>
                  </a:cubicBezTo>
                  <a:cubicBezTo>
                    <a:pt x="1554" y="26"/>
                    <a:pt x="1499" y="1"/>
                    <a:pt x="1427" y="1"/>
                  </a:cubicBezTo>
                  <a:close/>
                </a:path>
              </a:pathLst>
            </a:custGeom>
            <a:solidFill>
              <a:srgbClr val="B0B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Google Shape;861;p51">
              <a:extLst>
                <a:ext uri="{FF2B5EF4-FFF2-40B4-BE49-F238E27FC236}">
                  <a16:creationId xmlns:a16="http://schemas.microsoft.com/office/drawing/2014/main" xmlns="" id="{4CE4E634-5256-B733-8B22-C6411C6BE2EC}"/>
                </a:ext>
              </a:extLst>
            </p:cNvPr>
            <p:cNvSpPr/>
            <p:nvPr/>
          </p:nvSpPr>
          <p:spPr>
            <a:xfrm flipH="1">
              <a:off x="7881719" y="4735181"/>
              <a:ext cx="163545" cy="92336"/>
            </a:xfrm>
            <a:custGeom>
              <a:avLst/>
              <a:gdLst/>
              <a:ahLst/>
              <a:cxnLst/>
              <a:rect l="l" t="t" r="r" b="b"/>
              <a:pathLst>
                <a:path w="1463" h="826" extrusionOk="0">
                  <a:moveTo>
                    <a:pt x="1449" y="0"/>
                  </a:moveTo>
                  <a:cubicBezTo>
                    <a:pt x="1418" y="0"/>
                    <a:pt x="1098" y="166"/>
                    <a:pt x="715" y="385"/>
                  </a:cubicBezTo>
                  <a:cubicBezTo>
                    <a:pt x="316" y="610"/>
                    <a:pt x="0" y="806"/>
                    <a:pt x="7" y="825"/>
                  </a:cubicBezTo>
                  <a:cubicBezTo>
                    <a:pt x="8" y="825"/>
                    <a:pt x="9" y="825"/>
                    <a:pt x="10" y="825"/>
                  </a:cubicBezTo>
                  <a:cubicBezTo>
                    <a:pt x="45" y="825"/>
                    <a:pt x="364" y="659"/>
                    <a:pt x="748" y="440"/>
                  </a:cubicBezTo>
                  <a:cubicBezTo>
                    <a:pt x="1147" y="215"/>
                    <a:pt x="1462" y="19"/>
                    <a:pt x="1451" y="1"/>
                  </a:cubicBezTo>
                  <a:cubicBezTo>
                    <a:pt x="1451" y="0"/>
                    <a:pt x="1450" y="0"/>
                    <a:pt x="144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Google Shape;862;p51">
              <a:extLst>
                <a:ext uri="{FF2B5EF4-FFF2-40B4-BE49-F238E27FC236}">
                  <a16:creationId xmlns:a16="http://schemas.microsoft.com/office/drawing/2014/main" xmlns="" id="{D2FF679E-9865-2C2A-5CE5-A607772343D3}"/>
                </a:ext>
              </a:extLst>
            </p:cNvPr>
            <p:cNvSpPr/>
            <p:nvPr/>
          </p:nvSpPr>
          <p:spPr>
            <a:xfrm flipH="1">
              <a:off x="7937389" y="4428997"/>
              <a:ext cx="98708" cy="193616"/>
            </a:xfrm>
            <a:custGeom>
              <a:avLst/>
              <a:gdLst/>
              <a:ahLst/>
              <a:cxnLst/>
              <a:rect l="l" t="t" r="r" b="b"/>
              <a:pathLst>
                <a:path w="883" h="1732" extrusionOk="0">
                  <a:moveTo>
                    <a:pt x="472" y="1"/>
                  </a:moveTo>
                  <a:cubicBezTo>
                    <a:pt x="462" y="1"/>
                    <a:pt x="452" y="2"/>
                    <a:pt x="441" y="4"/>
                  </a:cubicBezTo>
                  <a:cubicBezTo>
                    <a:pt x="0" y="94"/>
                    <a:pt x="712" y="1731"/>
                    <a:pt x="795" y="1731"/>
                  </a:cubicBezTo>
                  <a:cubicBezTo>
                    <a:pt x="795" y="1731"/>
                    <a:pt x="796" y="1731"/>
                    <a:pt x="796" y="1731"/>
                  </a:cubicBezTo>
                  <a:cubicBezTo>
                    <a:pt x="871" y="1717"/>
                    <a:pt x="883" y="1"/>
                    <a:pt x="472" y="1"/>
                  </a:cubicBezTo>
                  <a:close/>
                </a:path>
              </a:pathLst>
            </a:custGeom>
            <a:solidFill>
              <a:srgbClr val="B0B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Google Shape;863;p51">
              <a:extLst>
                <a:ext uri="{FF2B5EF4-FFF2-40B4-BE49-F238E27FC236}">
                  <a16:creationId xmlns:a16="http://schemas.microsoft.com/office/drawing/2014/main" xmlns="" id="{609C2443-71B1-FE60-7AA2-8345C3DE7D7D}"/>
                </a:ext>
              </a:extLst>
            </p:cNvPr>
            <p:cNvSpPr/>
            <p:nvPr/>
          </p:nvSpPr>
          <p:spPr>
            <a:xfrm flipH="1">
              <a:off x="7937724" y="4481313"/>
              <a:ext cx="37449" cy="182996"/>
            </a:xfrm>
            <a:custGeom>
              <a:avLst/>
              <a:gdLst/>
              <a:ahLst/>
              <a:cxnLst/>
              <a:rect l="l" t="t" r="r" b="b"/>
              <a:pathLst>
                <a:path w="335" h="1637" extrusionOk="0"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" y="4"/>
                    <a:pt x="52" y="374"/>
                    <a:pt x="135" y="824"/>
                  </a:cubicBezTo>
                  <a:cubicBezTo>
                    <a:pt x="215" y="1276"/>
                    <a:pt x="298" y="1637"/>
                    <a:pt x="316" y="1637"/>
                  </a:cubicBezTo>
                  <a:cubicBezTo>
                    <a:pt x="316" y="1637"/>
                    <a:pt x="316" y="1637"/>
                    <a:pt x="317" y="1637"/>
                  </a:cubicBezTo>
                  <a:cubicBezTo>
                    <a:pt x="335" y="1633"/>
                    <a:pt x="280" y="1267"/>
                    <a:pt x="200" y="813"/>
                  </a:cubicBezTo>
                  <a:cubicBezTo>
                    <a:pt x="117" y="366"/>
                    <a:pt x="38" y="1"/>
                    <a:pt x="1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Google Shape;864;p51">
              <a:extLst>
                <a:ext uri="{FF2B5EF4-FFF2-40B4-BE49-F238E27FC236}">
                  <a16:creationId xmlns:a16="http://schemas.microsoft.com/office/drawing/2014/main" xmlns="" id="{8F5F4A41-D131-F8F4-1B02-8E2D0FC2F13C}"/>
                </a:ext>
              </a:extLst>
            </p:cNvPr>
            <p:cNvSpPr/>
            <p:nvPr/>
          </p:nvSpPr>
          <p:spPr>
            <a:xfrm flipH="1">
              <a:off x="7751486" y="4296753"/>
              <a:ext cx="383431" cy="903802"/>
            </a:xfrm>
            <a:custGeom>
              <a:avLst/>
              <a:gdLst/>
              <a:ahLst/>
              <a:cxnLst/>
              <a:rect l="l" t="t" r="r" b="b"/>
              <a:pathLst>
                <a:path w="3430" h="8085" extrusionOk="0">
                  <a:moveTo>
                    <a:pt x="3302" y="1"/>
                  </a:moveTo>
                  <a:cubicBezTo>
                    <a:pt x="2881" y="603"/>
                    <a:pt x="2497" y="1220"/>
                    <a:pt x="2137" y="1858"/>
                  </a:cubicBezTo>
                  <a:cubicBezTo>
                    <a:pt x="1778" y="2493"/>
                    <a:pt x="1437" y="3139"/>
                    <a:pt x="1140" y="3810"/>
                  </a:cubicBezTo>
                  <a:cubicBezTo>
                    <a:pt x="842" y="4482"/>
                    <a:pt x="566" y="5167"/>
                    <a:pt x="367" y="5879"/>
                  </a:cubicBezTo>
                  <a:cubicBezTo>
                    <a:pt x="171" y="6590"/>
                    <a:pt x="26" y="7326"/>
                    <a:pt x="0" y="8084"/>
                  </a:cubicBezTo>
                  <a:lnTo>
                    <a:pt x="519" y="8084"/>
                  </a:lnTo>
                  <a:cubicBezTo>
                    <a:pt x="516" y="7388"/>
                    <a:pt x="617" y="6684"/>
                    <a:pt x="784" y="5987"/>
                  </a:cubicBezTo>
                  <a:cubicBezTo>
                    <a:pt x="951" y="5294"/>
                    <a:pt x="1183" y="4612"/>
                    <a:pt x="1448" y="3941"/>
                  </a:cubicBezTo>
                  <a:cubicBezTo>
                    <a:pt x="1713" y="3273"/>
                    <a:pt x="2021" y="2617"/>
                    <a:pt x="2351" y="1975"/>
                  </a:cubicBezTo>
                  <a:cubicBezTo>
                    <a:pt x="2685" y="1332"/>
                    <a:pt x="3041" y="697"/>
                    <a:pt x="3429" y="91"/>
                  </a:cubicBezTo>
                  <a:lnTo>
                    <a:pt x="3302" y="1"/>
                  </a:lnTo>
                  <a:close/>
                </a:path>
              </a:pathLst>
            </a:custGeom>
            <a:solidFill>
              <a:srgbClr val="769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Google Shape;865;p51">
              <a:extLst>
                <a:ext uri="{FF2B5EF4-FFF2-40B4-BE49-F238E27FC236}">
                  <a16:creationId xmlns:a16="http://schemas.microsoft.com/office/drawing/2014/main" xmlns="" id="{F64B29B1-B4F4-D34E-EE3C-759922AA41C3}"/>
                </a:ext>
              </a:extLst>
            </p:cNvPr>
            <p:cNvSpPr/>
            <p:nvPr/>
          </p:nvSpPr>
          <p:spPr>
            <a:xfrm flipH="1">
              <a:off x="7496052" y="4001300"/>
              <a:ext cx="476997" cy="499467"/>
            </a:xfrm>
            <a:custGeom>
              <a:avLst/>
              <a:gdLst/>
              <a:ahLst/>
              <a:cxnLst/>
              <a:rect l="l" t="t" r="r" b="b"/>
              <a:pathLst>
                <a:path w="4267" h="4468" extrusionOk="0">
                  <a:moveTo>
                    <a:pt x="2962" y="0"/>
                  </a:moveTo>
                  <a:cubicBezTo>
                    <a:pt x="2733" y="0"/>
                    <a:pt x="2425" y="303"/>
                    <a:pt x="2166" y="884"/>
                  </a:cubicBezTo>
                  <a:cubicBezTo>
                    <a:pt x="2028" y="1203"/>
                    <a:pt x="1945" y="1544"/>
                    <a:pt x="1912" y="1893"/>
                  </a:cubicBezTo>
                  <a:cubicBezTo>
                    <a:pt x="1821" y="1624"/>
                    <a:pt x="1680" y="1378"/>
                    <a:pt x="1502" y="1160"/>
                  </a:cubicBezTo>
                  <a:cubicBezTo>
                    <a:pt x="1204" y="806"/>
                    <a:pt x="914" y="636"/>
                    <a:pt x="703" y="636"/>
                  </a:cubicBezTo>
                  <a:cubicBezTo>
                    <a:pt x="626" y="636"/>
                    <a:pt x="560" y="658"/>
                    <a:pt x="508" y="703"/>
                  </a:cubicBezTo>
                  <a:cubicBezTo>
                    <a:pt x="312" y="870"/>
                    <a:pt x="388" y="1280"/>
                    <a:pt x="795" y="1762"/>
                  </a:cubicBezTo>
                  <a:cubicBezTo>
                    <a:pt x="980" y="1976"/>
                    <a:pt x="1201" y="2154"/>
                    <a:pt x="1451" y="2292"/>
                  </a:cubicBezTo>
                  <a:cubicBezTo>
                    <a:pt x="1223" y="2328"/>
                    <a:pt x="998" y="2401"/>
                    <a:pt x="791" y="2506"/>
                  </a:cubicBezTo>
                  <a:cubicBezTo>
                    <a:pt x="229" y="2793"/>
                    <a:pt x="0" y="3144"/>
                    <a:pt x="116" y="3373"/>
                  </a:cubicBezTo>
                  <a:cubicBezTo>
                    <a:pt x="173" y="3485"/>
                    <a:pt x="303" y="3548"/>
                    <a:pt x="487" y="3548"/>
                  </a:cubicBezTo>
                  <a:cubicBezTo>
                    <a:pt x="677" y="3548"/>
                    <a:pt x="926" y="3481"/>
                    <a:pt x="1212" y="3333"/>
                  </a:cubicBezTo>
                  <a:cubicBezTo>
                    <a:pt x="1422" y="3224"/>
                    <a:pt x="1611" y="3083"/>
                    <a:pt x="1781" y="2912"/>
                  </a:cubicBezTo>
                  <a:lnTo>
                    <a:pt x="1781" y="2912"/>
                  </a:lnTo>
                  <a:cubicBezTo>
                    <a:pt x="1767" y="3152"/>
                    <a:pt x="1789" y="3388"/>
                    <a:pt x="1847" y="3620"/>
                  </a:cubicBezTo>
                  <a:cubicBezTo>
                    <a:pt x="1995" y="4172"/>
                    <a:pt x="2246" y="4468"/>
                    <a:pt x="2479" y="4468"/>
                  </a:cubicBezTo>
                  <a:cubicBezTo>
                    <a:pt x="2503" y="4468"/>
                    <a:pt x="2527" y="4464"/>
                    <a:pt x="2551" y="4458"/>
                  </a:cubicBezTo>
                  <a:cubicBezTo>
                    <a:pt x="2801" y="4393"/>
                    <a:pt x="2906" y="3986"/>
                    <a:pt x="2747" y="3377"/>
                  </a:cubicBezTo>
                  <a:cubicBezTo>
                    <a:pt x="2685" y="3152"/>
                    <a:pt x="2587" y="2938"/>
                    <a:pt x="2464" y="2738"/>
                  </a:cubicBezTo>
                  <a:lnTo>
                    <a:pt x="2464" y="2738"/>
                  </a:lnTo>
                  <a:cubicBezTo>
                    <a:pt x="2715" y="2825"/>
                    <a:pt x="2979" y="2869"/>
                    <a:pt x="3248" y="2869"/>
                  </a:cubicBezTo>
                  <a:cubicBezTo>
                    <a:pt x="3258" y="2869"/>
                    <a:pt x="3269" y="2869"/>
                    <a:pt x="3280" y="2869"/>
                  </a:cubicBezTo>
                  <a:cubicBezTo>
                    <a:pt x="3911" y="2854"/>
                    <a:pt x="4267" y="2633"/>
                    <a:pt x="4260" y="2375"/>
                  </a:cubicBezTo>
                  <a:cubicBezTo>
                    <a:pt x="4253" y="2129"/>
                    <a:pt x="3917" y="1939"/>
                    <a:pt x="3335" y="1939"/>
                  </a:cubicBezTo>
                  <a:cubicBezTo>
                    <a:pt x="3308" y="1939"/>
                    <a:pt x="3282" y="1939"/>
                    <a:pt x="3255" y="1940"/>
                  </a:cubicBezTo>
                  <a:cubicBezTo>
                    <a:pt x="2972" y="1954"/>
                    <a:pt x="2696" y="2016"/>
                    <a:pt x="2435" y="2125"/>
                  </a:cubicBezTo>
                  <a:cubicBezTo>
                    <a:pt x="2674" y="1871"/>
                    <a:pt x="2870" y="1581"/>
                    <a:pt x="3015" y="1265"/>
                  </a:cubicBezTo>
                  <a:cubicBezTo>
                    <a:pt x="3313" y="594"/>
                    <a:pt x="3294" y="126"/>
                    <a:pt x="3059" y="21"/>
                  </a:cubicBezTo>
                  <a:cubicBezTo>
                    <a:pt x="3028" y="7"/>
                    <a:pt x="2996" y="0"/>
                    <a:pt x="2962" y="0"/>
                  </a:cubicBezTo>
                  <a:close/>
                </a:path>
              </a:pathLst>
            </a:custGeom>
            <a:solidFill>
              <a:srgbClr val="FF9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Google Shape;866;p51">
              <a:extLst>
                <a:ext uri="{FF2B5EF4-FFF2-40B4-BE49-F238E27FC236}">
                  <a16:creationId xmlns:a16="http://schemas.microsoft.com/office/drawing/2014/main" xmlns="" id="{FFC609F7-B622-46E6-6210-11F6E36304FF}"/>
                </a:ext>
              </a:extLst>
            </p:cNvPr>
            <p:cNvSpPr/>
            <p:nvPr/>
          </p:nvSpPr>
          <p:spPr>
            <a:xfrm flipH="1">
              <a:off x="7703641" y="4277302"/>
              <a:ext cx="42367" cy="160750"/>
            </a:xfrm>
            <a:custGeom>
              <a:avLst/>
              <a:gdLst/>
              <a:ahLst/>
              <a:cxnLst/>
              <a:rect l="l" t="t" r="r" b="b"/>
              <a:pathLst>
                <a:path w="379" h="1438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28"/>
                    <a:pt x="8" y="255"/>
                    <a:pt x="26" y="378"/>
                  </a:cubicBezTo>
                  <a:cubicBezTo>
                    <a:pt x="44" y="501"/>
                    <a:pt x="70" y="625"/>
                    <a:pt x="99" y="741"/>
                  </a:cubicBezTo>
                  <a:cubicBezTo>
                    <a:pt x="131" y="864"/>
                    <a:pt x="168" y="980"/>
                    <a:pt x="211" y="1096"/>
                  </a:cubicBezTo>
                  <a:cubicBezTo>
                    <a:pt x="255" y="1216"/>
                    <a:pt x="309" y="1329"/>
                    <a:pt x="375" y="1437"/>
                  </a:cubicBezTo>
                  <a:cubicBezTo>
                    <a:pt x="378" y="1310"/>
                    <a:pt x="371" y="1187"/>
                    <a:pt x="353" y="1060"/>
                  </a:cubicBezTo>
                  <a:cubicBezTo>
                    <a:pt x="316" y="817"/>
                    <a:pt x="255" y="574"/>
                    <a:pt x="168" y="342"/>
                  </a:cubicBezTo>
                  <a:cubicBezTo>
                    <a:pt x="124" y="226"/>
                    <a:pt x="70" y="109"/>
                    <a:pt x="4" y="1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Google Shape;867;p51">
              <a:extLst>
                <a:ext uri="{FF2B5EF4-FFF2-40B4-BE49-F238E27FC236}">
                  <a16:creationId xmlns:a16="http://schemas.microsoft.com/office/drawing/2014/main" xmlns="" id="{7F91C2E1-D914-A972-F143-CDD77367DE23}"/>
                </a:ext>
              </a:extLst>
            </p:cNvPr>
            <p:cNvSpPr/>
            <p:nvPr/>
          </p:nvSpPr>
          <p:spPr>
            <a:xfrm flipH="1">
              <a:off x="7753610" y="4280544"/>
              <a:ext cx="150578" cy="69532"/>
            </a:xfrm>
            <a:custGeom>
              <a:avLst/>
              <a:gdLst/>
              <a:ahLst/>
              <a:cxnLst/>
              <a:rect l="l" t="t" r="r" b="b"/>
              <a:pathLst>
                <a:path w="1347" h="622" extrusionOk="0">
                  <a:moveTo>
                    <a:pt x="1347" y="1"/>
                  </a:moveTo>
                  <a:lnTo>
                    <a:pt x="1347" y="1"/>
                  </a:lnTo>
                  <a:cubicBezTo>
                    <a:pt x="1224" y="19"/>
                    <a:pt x="1100" y="51"/>
                    <a:pt x="980" y="91"/>
                  </a:cubicBezTo>
                  <a:cubicBezTo>
                    <a:pt x="745" y="171"/>
                    <a:pt x="520" y="273"/>
                    <a:pt x="306" y="400"/>
                  </a:cubicBezTo>
                  <a:cubicBezTo>
                    <a:pt x="197" y="465"/>
                    <a:pt x="95" y="538"/>
                    <a:pt x="1" y="621"/>
                  </a:cubicBezTo>
                  <a:cubicBezTo>
                    <a:pt x="124" y="603"/>
                    <a:pt x="248" y="574"/>
                    <a:pt x="367" y="530"/>
                  </a:cubicBezTo>
                  <a:cubicBezTo>
                    <a:pt x="483" y="494"/>
                    <a:pt x="599" y="447"/>
                    <a:pt x="712" y="396"/>
                  </a:cubicBezTo>
                  <a:cubicBezTo>
                    <a:pt x="824" y="345"/>
                    <a:pt x="933" y="287"/>
                    <a:pt x="1042" y="222"/>
                  </a:cubicBezTo>
                  <a:cubicBezTo>
                    <a:pt x="1151" y="157"/>
                    <a:pt x="1253" y="84"/>
                    <a:pt x="1347" y="1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Google Shape;868;p51">
              <a:extLst>
                <a:ext uri="{FF2B5EF4-FFF2-40B4-BE49-F238E27FC236}">
                  <a16:creationId xmlns:a16="http://schemas.microsoft.com/office/drawing/2014/main" xmlns="" id="{0BF4886C-F045-1725-6C03-6A2E6F9D0EE8}"/>
                </a:ext>
              </a:extLst>
            </p:cNvPr>
            <p:cNvSpPr/>
            <p:nvPr/>
          </p:nvSpPr>
          <p:spPr>
            <a:xfrm flipH="1">
              <a:off x="7758082" y="4145952"/>
              <a:ext cx="105863" cy="127773"/>
            </a:xfrm>
            <a:custGeom>
              <a:avLst/>
              <a:gdLst/>
              <a:ahLst/>
              <a:cxnLst/>
              <a:rect l="l" t="t" r="r" b="b"/>
              <a:pathLst>
                <a:path w="947" h="1143" extrusionOk="0">
                  <a:moveTo>
                    <a:pt x="0" y="0"/>
                  </a:moveTo>
                  <a:lnTo>
                    <a:pt x="0" y="0"/>
                  </a:lnTo>
                  <a:cubicBezTo>
                    <a:pt x="51" y="116"/>
                    <a:pt x="109" y="225"/>
                    <a:pt x="181" y="330"/>
                  </a:cubicBezTo>
                  <a:cubicBezTo>
                    <a:pt x="319" y="537"/>
                    <a:pt x="475" y="729"/>
                    <a:pt x="653" y="904"/>
                  </a:cubicBezTo>
                  <a:cubicBezTo>
                    <a:pt x="744" y="994"/>
                    <a:pt x="842" y="1074"/>
                    <a:pt x="947" y="1143"/>
                  </a:cubicBezTo>
                  <a:cubicBezTo>
                    <a:pt x="896" y="1027"/>
                    <a:pt x="835" y="914"/>
                    <a:pt x="762" y="809"/>
                  </a:cubicBezTo>
                  <a:cubicBezTo>
                    <a:pt x="697" y="708"/>
                    <a:pt x="620" y="606"/>
                    <a:pt x="544" y="512"/>
                  </a:cubicBezTo>
                  <a:cubicBezTo>
                    <a:pt x="464" y="417"/>
                    <a:pt x="381" y="327"/>
                    <a:pt x="294" y="240"/>
                  </a:cubicBezTo>
                  <a:cubicBezTo>
                    <a:pt x="203" y="149"/>
                    <a:pt x="105" y="69"/>
                    <a:pt x="0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Google Shape;869;p51">
              <a:extLst>
                <a:ext uri="{FF2B5EF4-FFF2-40B4-BE49-F238E27FC236}">
                  <a16:creationId xmlns:a16="http://schemas.microsoft.com/office/drawing/2014/main" xmlns="" id="{C1DA159D-C0C6-63C3-5ED8-8ADC7EC22CE3}"/>
                </a:ext>
              </a:extLst>
            </p:cNvPr>
            <p:cNvSpPr/>
            <p:nvPr/>
          </p:nvSpPr>
          <p:spPr>
            <a:xfrm flipH="1">
              <a:off x="7580787" y="4267129"/>
              <a:ext cx="166004" cy="20792"/>
            </a:xfrm>
            <a:custGeom>
              <a:avLst/>
              <a:gdLst/>
              <a:ahLst/>
              <a:cxnLst/>
              <a:rect l="l" t="t" r="r" b="b"/>
              <a:pathLst>
                <a:path w="1485" h="186" extrusionOk="0">
                  <a:moveTo>
                    <a:pt x="743" y="0"/>
                  </a:moveTo>
                  <a:cubicBezTo>
                    <a:pt x="618" y="0"/>
                    <a:pt x="494" y="6"/>
                    <a:pt x="371" y="19"/>
                  </a:cubicBezTo>
                  <a:cubicBezTo>
                    <a:pt x="244" y="34"/>
                    <a:pt x="120" y="55"/>
                    <a:pt x="1" y="92"/>
                  </a:cubicBezTo>
                  <a:cubicBezTo>
                    <a:pt x="120" y="128"/>
                    <a:pt x="244" y="153"/>
                    <a:pt x="371" y="164"/>
                  </a:cubicBezTo>
                  <a:cubicBezTo>
                    <a:pt x="494" y="179"/>
                    <a:pt x="617" y="186"/>
                    <a:pt x="741" y="186"/>
                  </a:cubicBezTo>
                  <a:cubicBezTo>
                    <a:pt x="868" y="186"/>
                    <a:pt x="991" y="179"/>
                    <a:pt x="1114" y="164"/>
                  </a:cubicBezTo>
                  <a:cubicBezTo>
                    <a:pt x="1238" y="153"/>
                    <a:pt x="1361" y="128"/>
                    <a:pt x="1485" y="92"/>
                  </a:cubicBezTo>
                  <a:cubicBezTo>
                    <a:pt x="1361" y="55"/>
                    <a:pt x="1238" y="30"/>
                    <a:pt x="1114" y="19"/>
                  </a:cubicBezTo>
                  <a:cubicBezTo>
                    <a:pt x="991" y="6"/>
                    <a:pt x="867" y="0"/>
                    <a:pt x="743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Google Shape;870;p51">
              <a:extLst>
                <a:ext uri="{FF2B5EF4-FFF2-40B4-BE49-F238E27FC236}">
                  <a16:creationId xmlns:a16="http://schemas.microsoft.com/office/drawing/2014/main" xmlns="" id="{C95A47E3-58C8-2B58-EE8B-A943CF5B97FE}"/>
                </a:ext>
              </a:extLst>
            </p:cNvPr>
            <p:cNvSpPr/>
            <p:nvPr/>
          </p:nvSpPr>
          <p:spPr>
            <a:xfrm flipH="1">
              <a:off x="7674912" y="4092406"/>
              <a:ext cx="70203" cy="170811"/>
            </a:xfrm>
            <a:custGeom>
              <a:avLst/>
              <a:gdLst/>
              <a:ahLst/>
              <a:cxnLst/>
              <a:rect l="l" t="t" r="r" b="b"/>
              <a:pathLst>
                <a:path w="628" h="1528" extrusionOk="0">
                  <a:moveTo>
                    <a:pt x="628" y="0"/>
                  </a:moveTo>
                  <a:lnTo>
                    <a:pt x="628" y="0"/>
                  </a:lnTo>
                  <a:cubicBezTo>
                    <a:pt x="541" y="109"/>
                    <a:pt x="468" y="229"/>
                    <a:pt x="403" y="352"/>
                  </a:cubicBezTo>
                  <a:cubicBezTo>
                    <a:pt x="338" y="475"/>
                    <a:pt x="279" y="602"/>
                    <a:pt x="229" y="729"/>
                  </a:cubicBezTo>
                  <a:cubicBezTo>
                    <a:pt x="178" y="856"/>
                    <a:pt x="131" y="987"/>
                    <a:pt x="91" y="1118"/>
                  </a:cubicBezTo>
                  <a:cubicBezTo>
                    <a:pt x="51" y="1252"/>
                    <a:pt x="22" y="1386"/>
                    <a:pt x="0" y="1528"/>
                  </a:cubicBezTo>
                  <a:cubicBezTo>
                    <a:pt x="87" y="1415"/>
                    <a:pt x="160" y="1295"/>
                    <a:pt x="225" y="1172"/>
                  </a:cubicBezTo>
                  <a:cubicBezTo>
                    <a:pt x="290" y="1049"/>
                    <a:pt x="348" y="925"/>
                    <a:pt x="399" y="798"/>
                  </a:cubicBezTo>
                  <a:cubicBezTo>
                    <a:pt x="450" y="668"/>
                    <a:pt x="497" y="541"/>
                    <a:pt x="537" y="407"/>
                  </a:cubicBezTo>
                  <a:cubicBezTo>
                    <a:pt x="577" y="272"/>
                    <a:pt x="606" y="138"/>
                    <a:pt x="628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Google Shape;871;p51">
              <a:extLst>
                <a:ext uri="{FF2B5EF4-FFF2-40B4-BE49-F238E27FC236}">
                  <a16:creationId xmlns:a16="http://schemas.microsoft.com/office/drawing/2014/main" xmlns="" id="{6CE7D1B3-458C-DF27-D2B5-5E7CACD7CD13}"/>
                </a:ext>
              </a:extLst>
            </p:cNvPr>
            <p:cNvSpPr/>
            <p:nvPr/>
          </p:nvSpPr>
          <p:spPr>
            <a:xfrm flipH="1">
              <a:off x="7721527" y="4248908"/>
              <a:ext cx="59695" cy="50528"/>
            </a:xfrm>
            <a:custGeom>
              <a:avLst/>
              <a:gdLst/>
              <a:ahLst/>
              <a:cxnLst/>
              <a:rect l="l" t="t" r="r" b="b"/>
              <a:pathLst>
                <a:path w="534" h="452" extrusionOk="0">
                  <a:moveTo>
                    <a:pt x="215" y="0"/>
                  </a:moveTo>
                  <a:cubicBezTo>
                    <a:pt x="136" y="0"/>
                    <a:pt x="60" y="44"/>
                    <a:pt x="22" y="117"/>
                  </a:cubicBezTo>
                  <a:cubicBezTo>
                    <a:pt x="0" y="175"/>
                    <a:pt x="4" y="240"/>
                    <a:pt x="36" y="295"/>
                  </a:cubicBezTo>
                  <a:cubicBezTo>
                    <a:pt x="65" y="353"/>
                    <a:pt x="116" y="396"/>
                    <a:pt x="178" y="422"/>
                  </a:cubicBezTo>
                  <a:cubicBezTo>
                    <a:pt x="218" y="440"/>
                    <a:pt x="261" y="451"/>
                    <a:pt x="309" y="451"/>
                  </a:cubicBezTo>
                  <a:cubicBezTo>
                    <a:pt x="314" y="451"/>
                    <a:pt x="320" y="451"/>
                    <a:pt x="325" y="451"/>
                  </a:cubicBezTo>
                  <a:cubicBezTo>
                    <a:pt x="403" y="451"/>
                    <a:pt x="474" y="405"/>
                    <a:pt x="508" y="334"/>
                  </a:cubicBezTo>
                  <a:cubicBezTo>
                    <a:pt x="534" y="280"/>
                    <a:pt x="530" y="215"/>
                    <a:pt x="497" y="160"/>
                  </a:cubicBezTo>
                  <a:cubicBezTo>
                    <a:pt x="465" y="102"/>
                    <a:pt x="414" y="55"/>
                    <a:pt x="356" y="30"/>
                  </a:cubicBezTo>
                  <a:cubicBezTo>
                    <a:pt x="312" y="12"/>
                    <a:pt x="269" y="1"/>
                    <a:pt x="225" y="1"/>
                  </a:cubicBezTo>
                  <a:cubicBezTo>
                    <a:pt x="222" y="1"/>
                    <a:pt x="219" y="0"/>
                    <a:pt x="215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Google Shape;872;p51">
              <a:extLst>
                <a:ext uri="{FF2B5EF4-FFF2-40B4-BE49-F238E27FC236}">
                  <a16:creationId xmlns:a16="http://schemas.microsoft.com/office/drawing/2014/main" xmlns="" id="{0952DFE1-4B25-1E5C-EA18-0644D9963A2A}"/>
                </a:ext>
              </a:extLst>
            </p:cNvPr>
            <p:cNvSpPr/>
            <p:nvPr/>
          </p:nvSpPr>
          <p:spPr>
            <a:xfrm flipH="1">
              <a:off x="7716273" y="4243989"/>
              <a:ext cx="69867" cy="60253"/>
            </a:xfrm>
            <a:custGeom>
              <a:avLst/>
              <a:gdLst/>
              <a:ahLst/>
              <a:cxnLst/>
              <a:rect l="l" t="t" r="r" b="b"/>
              <a:pathLst>
                <a:path w="625" h="539" extrusionOk="0">
                  <a:moveTo>
                    <a:pt x="263" y="88"/>
                  </a:moveTo>
                  <a:cubicBezTo>
                    <a:pt x="266" y="88"/>
                    <a:pt x="270" y="88"/>
                    <a:pt x="273" y="88"/>
                  </a:cubicBezTo>
                  <a:lnTo>
                    <a:pt x="269" y="88"/>
                  </a:lnTo>
                  <a:cubicBezTo>
                    <a:pt x="309" y="88"/>
                    <a:pt x="345" y="99"/>
                    <a:pt x="382" y="114"/>
                  </a:cubicBezTo>
                  <a:cubicBezTo>
                    <a:pt x="494" y="164"/>
                    <a:pt x="552" y="273"/>
                    <a:pt x="516" y="360"/>
                  </a:cubicBezTo>
                  <a:cubicBezTo>
                    <a:pt x="485" y="419"/>
                    <a:pt x="428" y="451"/>
                    <a:pt x="363" y="451"/>
                  </a:cubicBezTo>
                  <a:cubicBezTo>
                    <a:pt x="359" y="451"/>
                    <a:pt x="356" y="451"/>
                    <a:pt x="353" y="451"/>
                  </a:cubicBezTo>
                  <a:cubicBezTo>
                    <a:pt x="316" y="451"/>
                    <a:pt x="276" y="444"/>
                    <a:pt x="244" y="429"/>
                  </a:cubicBezTo>
                  <a:cubicBezTo>
                    <a:pt x="131" y="378"/>
                    <a:pt x="70" y="266"/>
                    <a:pt x="109" y="179"/>
                  </a:cubicBezTo>
                  <a:cubicBezTo>
                    <a:pt x="141" y="124"/>
                    <a:pt x="198" y="88"/>
                    <a:pt x="263" y="88"/>
                  </a:cubicBezTo>
                  <a:close/>
                  <a:moveTo>
                    <a:pt x="263" y="1"/>
                  </a:moveTo>
                  <a:cubicBezTo>
                    <a:pt x="165" y="1"/>
                    <a:pt x="72" y="55"/>
                    <a:pt x="30" y="143"/>
                  </a:cubicBezTo>
                  <a:cubicBezTo>
                    <a:pt x="1" y="215"/>
                    <a:pt x="4" y="291"/>
                    <a:pt x="44" y="360"/>
                  </a:cubicBezTo>
                  <a:cubicBezTo>
                    <a:pt x="80" y="426"/>
                    <a:pt x="139" y="476"/>
                    <a:pt x="207" y="505"/>
                  </a:cubicBezTo>
                  <a:cubicBezTo>
                    <a:pt x="255" y="527"/>
                    <a:pt x="302" y="538"/>
                    <a:pt x="353" y="538"/>
                  </a:cubicBezTo>
                  <a:cubicBezTo>
                    <a:pt x="358" y="538"/>
                    <a:pt x="364" y="539"/>
                    <a:pt x="370" y="539"/>
                  </a:cubicBezTo>
                  <a:cubicBezTo>
                    <a:pt x="465" y="539"/>
                    <a:pt x="555" y="482"/>
                    <a:pt x="596" y="397"/>
                  </a:cubicBezTo>
                  <a:cubicBezTo>
                    <a:pt x="625" y="328"/>
                    <a:pt x="621" y="248"/>
                    <a:pt x="581" y="183"/>
                  </a:cubicBezTo>
                  <a:cubicBezTo>
                    <a:pt x="545" y="117"/>
                    <a:pt x="487" y="63"/>
                    <a:pt x="418" y="34"/>
                  </a:cubicBezTo>
                  <a:cubicBezTo>
                    <a:pt x="371" y="12"/>
                    <a:pt x="324" y="1"/>
                    <a:pt x="273" y="1"/>
                  </a:cubicBezTo>
                  <a:cubicBezTo>
                    <a:pt x="270" y="1"/>
                    <a:pt x="266" y="1"/>
                    <a:pt x="263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3" name="Google Shape;635;p44">
            <a:extLst>
              <a:ext uri="{FF2B5EF4-FFF2-40B4-BE49-F238E27FC236}">
                <a16:creationId xmlns:a16="http://schemas.microsoft.com/office/drawing/2014/main" xmlns="" id="{98040C79-BA3C-AA1B-C2C7-40A5A4EF51E4}"/>
              </a:ext>
            </a:extLst>
          </p:cNvPr>
          <p:cNvGrpSpPr/>
          <p:nvPr/>
        </p:nvGrpSpPr>
        <p:grpSpPr>
          <a:xfrm>
            <a:off x="83649" y="4424747"/>
            <a:ext cx="572497" cy="545131"/>
            <a:chOff x="5704350" y="3996750"/>
            <a:chExt cx="671157" cy="639000"/>
          </a:xfrm>
        </p:grpSpPr>
        <p:sp>
          <p:nvSpPr>
            <p:cNvPr id="94" name="Google Shape;636;p44">
              <a:extLst>
                <a:ext uri="{FF2B5EF4-FFF2-40B4-BE49-F238E27FC236}">
                  <a16:creationId xmlns:a16="http://schemas.microsoft.com/office/drawing/2014/main" xmlns="" id="{D4BFC351-8CAC-0B7C-5F81-8F7F160F7FFD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637;p44">
              <a:extLst>
                <a:ext uri="{FF2B5EF4-FFF2-40B4-BE49-F238E27FC236}">
                  <a16:creationId xmlns:a16="http://schemas.microsoft.com/office/drawing/2014/main" xmlns="" id="{C5CC4AE4-AFFB-524B-58FC-0AC5229EAA32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929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C87F57-FE82-A2F1-2A5B-B30D04514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8" y="1666871"/>
            <a:ext cx="3476629" cy="34766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F2C34C4-2223-156C-F04A-3BF0158C52E2}"/>
              </a:ext>
            </a:extLst>
          </p:cNvPr>
          <p:cNvSpPr txBox="1"/>
          <p:nvPr/>
        </p:nvSpPr>
        <p:spPr>
          <a:xfrm>
            <a:off x="2859173" y="397309"/>
            <a:ext cx="311014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/>
              <a:t>CÁC EM NHỚ NHÉ!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xmlns="" id="{24C591AD-4EB2-5CA1-4655-4A694BAAE302}"/>
              </a:ext>
            </a:extLst>
          </p:cNvPr>
          <p:cNvSpPr/>
          <p:nvPr/>
        </p:nvSpPr>
        <p:spPr>
          <a:xfrm>
            <a:off x="2293430" y="1100320"/>
            <a:ext cx="3603196" cy="1445645"/>
          </a:xfrm>
          <a:prstGeom prst="wedgeEllipseCallout">
            <a:avLst>
              <a:gd name="adj1" fmla="val -25234"/>
              <a:gd name="adj2" fmla="val 529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>
                <a:solidFill>
                  <a:sysClr val="windowText" lastClr="000000"/>
                </a:solidFill>
              </a:rPr>
              <a:t>Ôn tập lại nội dung của chủ đề ngày hôm nay</a:t>
            </a:r>
          </a:p>
        </p:txBody>
      </p:sp>
      <p:sp>
        <p:nvSpPr>
          <p:cNvPr id="81" name="Speech Bubble: Oval 80">
            <a:extLst>
              <a:ext uri="{FF2B5EF4-FFF2-40B4-BE49-F238E27FC236}">
                <a16:creationId xmlns:a16="http://schemas.microsoft.com/office/drawing/2014/main" xmlns="" id="{A258FB73-5540-D4A9-B105-64625DCC97DC}"/>
              </a:ext>
            </a:extLst>
          </p:cNvPr>
          <p:cNvSpPr/>
          <p:nvPr/>
        </p:nvSpPr>
        <p:spPr>
          <a:xfrm>
            <a:off x="5046657" y="2222970"/>
            <a:ext cx="3603196" cy="1445645"/>
          </a:xfrm>
          <a:prstGeom prst="wedgeEllipseCallout">
            <a:avLst>
              <a:gd name="adj1" fmla="val -25234"/>
              <a:gd name="adj2" fmla="val 529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>
                <a:solidFill>
                  <a:sysClr val="windowText" lastClr="000000"/>
                </a:solidFill>
              </a:rPr>
              <a:t>Đọc trước và chuẩn bị chủ đề mới cho buổi học tiếp theo.</a:t>
            </a:r>
          </a:p>
        </p:txBody>
      </p:sp>
      <p:grpSp>
        <p:nvGrpSpPr>
          <p:cNvPr id="154" name="Google Shape;2004;p61">
            <a:extLst>
              <a:ext uri="{FF2B5EF4-FFF2-40B4-BE49-F238E27FC236}">
                <a16:creationId xmlns:a16="http://schemas.microsoft.com/office/drawing/2014/main" xmlns="" id="{96B6A448-715D-ADE7-20AC-7329D29438FE}"/>
              </a:ext>
            </a:extLst>
          </p:cNvPr>
          <p:cNvGrpSpPr/>
          <p:nvPr/>
        </p:nvGrpSpPr>
        <p:grpSpPr>
          <a:xfrm rot="4273014">
            <a:off x="8007066" y="2131741"/>
            <a:ext cx="514438" cy="520449"/>
            <a:chOff x="4052860" y="1366510"/>
            <a:chExt cx="218208" cy="220767"/>
          </a:xfrm>
        </p:grpSpPr>
        <p:sp>
          <p:nvSpPr>
            <p:cNvPr id="155" name="Google Shape;2005;p61">
              <a:extLst>
                <a:ext uri="{FF2B5EF4-FFF2-40B4-BE49-F238E27FC236}">
                  <a16:creationId xmlns:a16="http://schemas.microsoft.com/office/drawing/2014/main" xmlns="" id="{91784B27-82E4-5F9C-24A9-CB54B9780FE7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Google Shape;2006;p61">
              <a:extLst>
                <a:ext uri="{FF2B5EF4-FFF2-40B4-BE49-F238E27FC236}">
                  <a16:creationId xmlns:a16="http://schemas.microsoft.com/office/drawing/2014/main" xmlns="" id="{2C8EC997-79D8-81DD-9341-26FEDE0F0254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Google Shape;2007;p61">
              <a:extLst>
                <a:ext uri="{FF2B5EF4-FFF2-40B4-BE49-F238E27FC236}">
                  <a16:creationId xmlns:a16="http://schemas.microsoft.com/office/drawing/2014/main" xmlns="" id="{0C84284D-6A35-B501-436B-8B2E4FCCD57E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Google Shape;2008;p61">
              <a:extLst>
                <a:ext uri="{FF2B5EF4-FFF2-40B4-BE49-F238E27FC236}">
                  <a16:creationId xmlns:a16="http://schemas.microsoft.com/office/drawing/2014/main" xmlns="" id="{1479341C-0C13-A784-4EB0-0A7B8C678F57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Google Shape;2009;p61">
              <a:extLst>
                <a:ext uri="{FF2B5EF4-FFF2-40B4-BE49-F238E27FC236}">
                  <a16:creationId xmlns:a16="http://schemas.microsoft.com/office/drawing/2014/main" xmlns="" id="{26B5A830-A755-1C64-03D3-2DB89B815EAC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Google Shape;2010;p61">
              <a:extLst>
                <a:ext uri="{FF2B5EF4-FFF2-40B4-BE49-F238E27FC236}">
                  <a16:creationId xmlns:a16="http://schemas.microsoft.com/office/drawing/2014/main" xmlns="" id="{D16A1248-B32E-0A28-3A56-20324D508FC8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Google Shape;2011;p61">
              <a:extLst>
                <a:ext uri="{FF2B5EF4-FFF2-40B4-BE49-F238E27FC236}">
                  <a16:creationId xmlns:a16="http://schemas.microsoft.com/office/drawing/2014/main" xmlns="" id="{9C1DAFC4-13F2-98CA-4162-9FB67C9CAE93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Google Shape;2012;p61">
              <a:extLst>
                <a:ext uri="{FF2B5EF4-FFF2-40B4-BE49-F238E27FC236}">
                  <a16:creationId xmlns:a16="http://schemas.microsoft.com/office/drawing/2014/main" xmlns="" id="{3406C121-799C-53CA-02AD-18F1E078BFD4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Google Shape;2013;p61">
              <a:extLst>
                <a:ext uri="{FF2B5EF4-FFF2-40B4-BE49-F238E27FC236}">
                  <a16:creationId xmlns:a16="http://schemas.microsoft.com/office/drawing/2014/main" xmlns="" id="{8C12A191-F8DC-987C-68DA-53B9D72E06DA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Google Shape;2014;p61">
              <a:extLst>
                <a:ext uri="{FF2B5EF4-FFF2-40B4-BE49-F238E27FC236}">
                  <a16:creationId xmlns:a16="http://schemas.microsoft.com/office/drawing/2014/main" xmlns="" id="{DEC7E86D-1344-F5CC-E222-F268FA619902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Google Shape;2015;p61">
              <a:extLst>
                <a:ext uri="{FF2B5EF4-FFF2-40B4-BE49-F238E27FC236}">
                  <a16:creationId xmlns:a16="http://schemas.microsoft.com/office/drawing/2014/main" xmlns="" id="{A733C267-93A8-1179-A7C4-1E653C1FAFA1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Google Shape;2016;p61">
              <a:extLst>
                <a:ext uri="{FF2B5EF4-FFF2-40B4-BE49-F238E27FC236}">
                  <a16:creationId xmlns:a16="http://schemas.microsoft.com/office/drawing/2014/main" xmlns="" id="{A4B52544-F719-DCF0-B567-48EB38048CBF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Google Shape;2017;p61">
              <a:extLst>
                <a:ext uri="{FF2B5EF4-FFF2-40B4-BE49-F238E27FC236}">
                  <a16:creationId xmlns:a16="http://schemas.microsoft.com/office/drawing/2014/main" xmlns="" id="{465AEAF1-09B4-6006-7363-EA37DCCF9B52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Google Shape;2018;p61">
              <a:extLst>
                <a:ext uri="{FF2B5EF4-FFF2-40B4-BE49-F238E27FC236}">
                  <a16:creationId xmlns:a16="http://schemas.microsoft.com/office/drawing/2014/main" xmlns="" id="{65A0B4B8-1AFC-D18E-C2BC-0EC66F592202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rgbClr val="FFB3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Google Shape;2019;p61">
              <a:extLst>
                <a:ext uri="{FF2B5EF4-FFF2-40B4-BE49-F238E27FC236}">
                  <a16:creationId xmlns:a16="http://schemas.microsoft.com/office/drawing/2014/main" xmlns="" id="{EB0F14B9-6591-57CA-0A00-1015F2C36461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Google Shape;2020;p61">
              <a:extLst>
                <a:ext uri="{FF2B5EF4-FFF2-40B4-BE49-F238E27FC236}">
                  <a16:creationId xmlns:a16="http://schemas.microsoft.com/office/drawing/2014/main" xmlns="" id="{93FD2C34-B1F9-BA8D-A035-25DC42F99FD4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Google Shape;2021;p61">
              <a:extLst>
                <a:ext uri="{FF2B5EF4-FFF2-40B4-BE49-F238E27FC236}">
                  <a16:creationId xmlns:a16="http://schemas.microsoft.com/office/drawing/2014/main" xmlns="" id="{CEF51223-4BC4-2720-440E-BA6B58BB83CA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Google Shape;2022;p61">
              <a:extLst>
                <a:ext uri="{FF2B5EF4-FFF2-40B4-BE49-F238E27FC236}">
                  <a16:creationId xmlns:a16="http://schemas.microsoft.com/office/drawing/2014/main" xmlns="" id="{811A657E-E5F7-7807-6CC0-1DF3E3F84A96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Google Shape;2023;p61">
              <a:extLst>
                <a:ext uri="{FF2B5EF4-FFF2-40B4-BE49-F238E27FC236}">
                  <a16:creationId xmlns:a16="http://schemas.microsoft.com/office/drawing/2014/main" xmlns="" id="{A60FB856-D294-AB9F-0162-49C499181ABF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Google Shape;2024;p61">
              <a:extLst>
                <a:ext uri="{FF2B5EF4-FFF2-40B4-BE49-F238E27FC236}">
                  <a16:creationId xmlns:a16="http://schemas.microsoft.com/office/drawing/2014/main" xmlns="" id="{9548B2ED-0739-8002-0675-4B063788EAEF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3" name="Google Shape;2004;p61">
            <a:extLst>
              <a:ext uri="{FF2B5EF4-FFF2-40B4-BE49-F238E27FC236}">
                <a16:creationId xmlns:a16="http://schemas.microsoft.com/office/drawing/2014/main" xmlns="" id="{71B817E4-9113-4BF3-52F0-761A039FB015}"/>
              </a:ext>
            </a:extLst>
          </p:cNvPr>
          <p:cNvGrpSpPr/>
          <p:nvPr/>
        </p:nvGrpSpPr>
        <p:grpSpPr>
          <a:xfrm rot="19045308">
            <a:off x="2332731" y="1197268"/>
            <a:ext cx="514438" cy="520449"/>
            <a:chOff x="4052860" y="1366510"/>
            <a:chExt cx="218208" cy="220767"/>
          </a:xfrm>
        </p:grpSpPr>
        <p:sp>
          <p:nvSpPr>
            <p:cNvPr id="134" name="Google Shape;2005;p61">
              <a:extLst>
                <a:ext uri="{FF2B5EF4-FFF2-40B4-BE49-F238E27FC236}">
                  <a16:creationId xmlns:a16="http://schemas.microsoft.com/office/drawing/2014/main" xmlns="" id="{D19815F4-417B-5991-C7A1-CC0CED986781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2006;p61">
              <a:extLst>
                <a:ext uri="{FF2B5EF4-FFF2-40B4-BE49-F238E27FC236}">
                  <a16:creationId xmlns:a16="http://schemas.microsoft.com/office/drawing/2014/main" xmlns="" id="{F83FBFDE-CAF5-415E-67C7-F7C168B7F7AC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2007;p61">
              <a:extLst>
                <a:ext uri="{FF2B5EF4-FFF2-40B4-BE49-F238E27FC236}">
                  <a16:creationId xmlns:a16="http://schemas.microsoft.com/office/drawing/2014/main" xmlns="" id="{F62AE7B6-8936-1864-10D3-A668A5AB575C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2008;p61">
              <a:extLst>
                <a:ext uri="{FF2B5EF4-FFF2-40B4-BE49-F238E27FC236}">
                  <a16:creationId xmlns:a16="http://schemas.microsoft.com/office/drawing/2014/main" xmlns="" id="{2315644B-D628-1FC9-DDBB-D659FC68E251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2009;p61">
              <a:extLst>
                <a:ext uri="{FF2B5EF4-FFF2-40B4-BE49-F238E27FC236}">
                  <a16:creationId xmlns:a16="http://schemas.microsoft.com/office/drawing/2014/main" xmlns="" id="{8352AF54-0E99-AA04-B3E8-0174B77BC9A0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2010;p61">
              <a:extLst>
                <a:ext uri="{FF2B5EF4-FFF2-40B4-BE49-F238E27FC236}">
                  <a16:creationId xmlns:a16="http://schemas.microsoft.com/office/drawing/2014/main" xmlns="" id="{F435FCA8-333E-FBA3-402E-3439424F3194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2011;p61">
              <a:extLst>
                <a:ext uri="{FF2B5EF4-FFF2-40B4-BE49-F238E27FC236}">
                  <a16:creationId xmlns:a16="http://schemas.microsoft.com/office/drawing/2014/main" xmlns="" id="{D5EAA832-9E7B-2952-451F-3D7E97AF3FF1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Google Shape;2012;p61">
              <a:extLst>
                <a:ext uri="{FF2B5EF4-FFF2-40B4-BE49-F238E27FC236}">
                  <a16:creationId xmlns:a16="http://schemas.microsoft.com/office/drawing/2014/main" xmlns="" id="{5A488707-DB5F-6DE3-918C-5F8F3F5E7644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Google Shape;2013;p61">
              <a:extLst>
                <a:ext uri="{FF2B5EF4-FFF2-40B4-BE49-F238E27FC236}">
                  <a16:creationId xmlns:a16="http://schemas.microsoft.com/office/drawing/2014/main" xmlns="" id="{A4AB9A1A-EE44-2E19-E275-9CE01E57B6A7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Google Shape;2014;p61">
              <a:extLst>
                <a:ext uri="{FF2B5EF4-FFF2-40B4-BE49-F238E27FC236}">
                  <a16:creationId xmlns:a16="http://schemas.microsoft.com/office/drawing/2014/main" xmlns="" id="{554C1BFF-C8EF-4455-F315-410B4A4F5EB1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Google Shape;2015;p61">
              <a:extLst>
                <a:ext uri="{FF2B5EF4-FFF2-40B4-BE49-F238E27FC236}">
                  <a16:creationId xmlns:a16="http://schemas.microsoft.com/office/drawing/2014/main" xmlns="" id="{F0F20CD6-E273-7287-E2F2-60294D2DF420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Google Shape;2016;p61">
              <a:extLst>
                <a:ext uri="{FF2B5EF4-FFF2-40B4-BE49-F238E27FC236}">
                  <a16:creationId xmlns:a16="http://schemas.microsoft.com/office/drawing/2014/main" xmlns="" id="{48AEDE49-A024-FD66-F235-4F1D27125093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Google Shape;2017;p61">
              <a:extLst>
                <a:ext uri="{FF2B5EF4-FFF2-40B4-BE49-F238E27FC236}">
                  <a16:creationId xmlns:a16="http://schemas.microsoft.com/office/drawing/2014/main" xmlns="" id="{A8ABF248-4FAB-6686-9029-80B1EBE655B6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Google Shape;2018;p61">
              <a:extLst>
                <a:ext uri="{FF2B5EF4-FFF2-40B4-BE49-F238E27FC236}">
                  <a16:creationId xmlns:a16="http://schemas.microsoft.com/office/drawing/2014/main" xmlns="" id="{B802CC74-440A-9796-8D01-32DD65A95793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rgbClr val="FFB3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Google Shape;2019;p61">
              <a:extLst>
                <a:ext uri="{FF2B5EF4-FFF2-40B4-BE49-F238E27FC236}">
                  <a16:creationId xmlns:a16="http://schemas.microsoft.com/office/drawing/2014/main" xmlns="" id="{6E95F0A8-8005-A5AF-5B95-401B3A54B301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Google Shape;2020;p61">
              <a:extLst>
                <a:ext uri="{FF2B5EF4-FFF2-40B4-BE49-F238E27FC236}">
                  <a16:creationId xmlns:a16="http://schemas.microsoft.com/office/drawing/2014/main" xmlns="" id="{D4D511B5-06EF-0738-BBAF-B707C307427E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Google Shape;2021;p61">
              <a:extLst>
                <a:ext uri="{FF2B5EF4-FFF2-40B4-BE49-F238E27FC236}">
                  <a16:creationId xmlns:a16="http://schemas.microsoft.com/office/drawing/2014/main" xmlns="" id="{23308FE2-DCB7-20EC-6875-050CB51CA9B0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Google Shape;2022;p61">
              <a:extLst>
                <a:ext uri="{FF2B5EF4-FFF2-40B4-BE49-F238E27FC236}">
                  <a16:creationId xmlns:a16="http://schemas.microsoft.com/office/drawing/2014/main" xmlns="" id="{50B6EC93-1E57-0162-D458-0E9A2856C3AD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Google Shape;2023;p61">
              <a:extLst>
                <a:ext uri="{FF2B5EF4-FFF2-40B4-BE49-F238E27FC236}">
                  <a16:creationId xmlns:a16="http://schemas.microsoft.com/office/drawing/2014/main" xmlns="" id="{592CD016-D1D8-45BE-134B-89CC4EA1B882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Google Shape;2024;p61">
              <a:extLst>
                <a:ext uri="{FF2B5EF4-FFF2-40B4-BE49-F238E27FC236}">
                  <a16:creationId xmlns:a16="http://schemas.microsoft.com/office/drawing/2014/main" xmlns="" id="{C0F02E79-B5B2-55B5-64CC-AC02986C4161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5044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49"/>
          <p:cNvSpPr txBox="1">
            <a:spLocks noGrp="1"/>
          </p:cNvSpPr>
          <p:nvPr>
            <p:ph type="title"/>
          </p:nvPr>
        </p:nvSpPr>
        <p:spPr>
          <a:xfrm>
            <a:off x="897233" y="1442089"/>
            <a:ext cx="7349534" cy="24198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+mj-lt"/>
              </a:rPr>
              <a:t>C</a:t>
            </a:r>
            <a:r>
              <a:rPr lang="en">
                <a:latin typeface="+mj-lt"/>
              </a:rPr>
              <a:t>ảm ơn các em</a:t>
            </a:r>
            <a:br>
              <a:rPr lang="en">
                <a:latin typeface="+mj-lt"/>
              </a:rPr>
            </a:br>
            <a:r>
              <a:rPr lang="en">
                <a:latin typeface="+mj-lt"/>
              </a:rPr>
              <a:t> đã chú ý lắng nghe!</a:t>
            </a:r>
            <a:endParaRPr>
              <a:latin typeface="+mj-lt"/>
            </a:endParaRPr>
          </a:p>
        </p:txBody>
      </p:sp>
      <p:sp>
        <p:nvSpPr>
          <p:cNvPr id="923" name="Google Shape;923;p49"/>
          <p:cNvSpPr/>
          <p:nvPr/>
        </p:nvSpPr>
        <p:spPr>
          <a:xfrm>
            <a:off x="7713100" y="926213"/>
            <a:ext cx="1121108" cy="376293"/>
          </a:xfrm>
          <a:custGeom>
            <a:avLst/>
            <a:gdLst/>
            <a:ahLst/>
            <a:cxnLst/>
            <a:rect l="l" t="t" r="r" b="b"/>
            <a:pathLst>
              <a:path w="26257" h="8813" extrusionOk="0">
                <a:moveTo>
                  <a:pt x="11172" y="1"/>
                </a:moveTo>
                <a:cubicBezTo>
                  <a:pt x="11053" y="1"/>
                  <a:pt x="10930" y="6"/>
                  <a:pt x="10804" y="16"/>
                </a:cubicBezTo>
                <a:cubicBezTo>
                  <a:pt x="6604" y="360"/>
                  <a:pt x="6789" y="6012"/>
                  <a:pt x="6789" y="6012"/>
                </a:cubicBezTo>
                <a:cubicBezTo>
                  <a:pt x="5416" y="4793"/>
                  <a:pt x="4309" y="4331"/>
                  <a:pt x="3421" y="4331"/>
                </a:cubicBezTo>
                <a:cubicBezTo>
                  <a:pt x="652" y="4331"/>
                  <a:pt x="1" y="8812"/>
                  <a:pt x="1" y="8812"/>
                </a:cubicBezTo>
                <a:lnTo>
                  <a:pt x="26257" y="8812"/>
                </a:lnTo>
                <a:cubicBezTo>
                  <a:pt x="26257" y="8812"/>
                  <a:pt x="25913" y="7148"/>
                  <a:pt x="23483" y="6356"/>
                </a:cubicBezTo>
                <a:cubicBezTo>
                  <a:pt x="23182" y="6250"/>
                  <a:pt x="22916" y="6208"/>
                  <a:pt x="22683" y="6208"/>
                </a:cubicBezTo>
                <a:cubicBezTo>
                  <a:pt x="21749" y="6208"/>
                  <a:pt x="21344" y="6884"/>
                  <a:pt x="21344" y="6884"/>
                </a:cubicBezTo>
                <a:cubicBezTo>
                  <a:pt x="21344" y="6884"/>
                  <a:pt x="21396" y="3371"/>
                  <a:pt x="18940" y="3001"/>
                </a:cubicBezTo>
                <a:cubicBezTo>
                  <a:pt x="18786" y="2979"/>
                  <a:pt x="18637" y="2969"/>
                  <a:pt x="18494" y="2969"/>
                </a:cubicBezTo>
                <a:cubicBezTo>
                  <a:pt x="16355" y="2969"/>
                  <a:pt x="15427" y="5220"/>
                  <a:pt x="15427" y="5220"/>
                </a:cubicBezTo>
                <a:cubicBezTo>
                  <a:pt x="15427" y="5220"/>
                  <a:pt x="15029" y="1"/>
                  <a:pt x="11172" y="1"/>
                </a:cubicBezTo>
                <a:close/>
              </a:path>
            </a:pathLst>
          </a:custGeom>
          <a:solidFill>
            <a:srgbClr val="FFFB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49"/>
          <p:cNvSpPr/>
          <p:nvPr/>
        </p:nvSpPr>
        <p:spPr>
          <a:xfrm>
            <a:off x="5242325" y="298675"/>
            <a:ext cx="1121108" cy="376293"/>
          </a:xfrm>
          <a:custGeom>
            <a:avLst/>
            <a:gdLst/>
            <a:ahLst/>
            <a:cxnLst/>
            <a:rect l="l" t="t" r="r" b="b"/>
            <a:pathLst>
              <a:path w="26257" h="8813" extrusionOk="0">
                <a:moveTo>
                  <a:pt x="11172" y="1"/>
                </a:moveTo>
                <a:cubicBezTo>
                  <a:pt x="11053" y="1"/>
                  <a:pt x="10930" y="6"/>
                  <a:pt x="10804" y="16"/>
                </a:cubicBezTo>
                <a:cubicBezTo>
                  <a:pt x="6604" y="360"/>
                  <a:pt x="6789" y="6012"/>
                  <a:pt x="6789" y="6012"/>
                </a:cubicBezTo>
                <a:cubicBezTo>
                  <a:pt x="5416" y="4793"/>
                  <a:pt x="4309" y="4331"/>
                  <a:pt x="3421" y="4331"/>
                </a:cubicBezTo>
                <a:cubicBezTo>
                  <a:pt x="652" y="4331"/>
                  <a:pt x="1" y="8812"/>
                  <a:pt x="1" y="8812"/>
                </a:cubicBezTo>
                <a:lnTo>
                  <a:pt x="26257" y="8812"/>
                </a:lnTo>
                <a:cubicBezTo>
                  <a:pt x="26257" y="8812"/>
                  <a:pt x="25913" y="7148"/>
                  <a:pt x="23483" y="6356"/>
                </a:cubicBezTo>
                <a:cubicBezTo>
                  <a:pt x="23182" y="6250"/>
                  <a:pt x="22916" y="6208"/>
                  <a:pt x="22683" y="6208"/>
                </a:cubicBezTo>
                <a:cubicBezTo>
                  <a:pt x="21749" y="6208"/>
                  <a:pt x="21344" y="6884"/>
                  <a:pt x="21344" y="6884"/>
                </a:cubicBezTo>
                <a:cubicBezTo>
                  <a:pt x="21344" y="6884"/>
                  <a:pt x="21396" y="3371"/>
                  <a:pt x="18940" y="3001"/>
                </a:cubicBezTo>
                <a:cubicBezTo>
                  <a:pt x="18786" y="2979"/>
                  <a:pt x="18637" y="2969"/>
                  <a:pt x="18494" y="2969"/>
                </a:cubicBezTo>
                <a:cubicBezTo>
                  <a:pt x="16355" y="2969"/>
                  <a:pt x="15427" y="5220"/>
                  <a:pt x="15427" y="5220"/>
                </a:cubicBezTo>
                <a:cubicBezTo>
                  <a:pt x="15427" y="5220"/>
                  <a:pt x="15029" y="1"/>
                  <a:pt x="11172" y="1"/>
                </a:cubicBezTo>
                <a:close/>
              </a:path>
            </a:pathLst>
          </a:custGeom>
          <a:solidFill>
            <a:srgbClr val="FFFB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49"/>
          <p:cNvSpPr/>
          <p:nvPr/>
        </p:nvSpPr>
        <p:spPr>
          <a:xfrm>
            <a:off x="5565050" y="1259884"/>
            <a:ext cx="156100" cy="155775"/>
          </a:xfrm>
          <a:custGeom>
            <a:avLst/>
            <a:gdLst/>
            <a:ahLst/>
            <a:cxnLst/>
            <a:rect l="l" t="t" r="r" b="b"/>
            <a:pathLst>
              <a:path w="6244" h="6231" extrusionOk="0">
                <a:moveTo>
                  <a:pt x="2606" y="0"/>
                </a:moveTo>
                <a:cubicBezTo>
                  <a:pt x="2428" y="0"/>
                  <a:pt x="2253" y="123"/>
                  <a:pt x="2216" y="325"/>
                </a:cubicBezTo>
                <a:lnTo>
                  <a:pt x="1918" y="1778"/>
                </a:lnTo>
                <a:cubicBezTo>
                  <a:pt x="1894" y="1897"/>
                  <a:pt x="1811" y="2004"/>
                  <a:pt x="1692" y="2064"/>
                </a:cubicBezTo>
                <a:lnTo>
                  <a:pt x="322" y="2647"/>
                </a:lnTo>
                <a:cubicBezTo>
                  <a:pt x="25" y="2778"/>
                  <a:pt x="1" y="3195"/>
                  <a:pt x="287" y="3349"/>
                </a:cubicBezTo>
                <a:lnTo>
                  <a:pt x="1573" y="4088"/>
                </a:lnTo>
                <a:cubicBezTo>
                  <a:pt x="1692" y="4147"/>
                  <a:pt x="1763" y="4266"/>
                  <a:pt x="1775" y="4397"/>
                </a:cubicBezTo>
                <a:lnTo>
                  <a:pt x="1906" y="5874"/>
                </a:lnTo>
                <a:cubicBezTo>
                  <a:pt x="1930" y="6090"/>
                  <a:pt x="2116" y="6231"/>
                  <a:pt x="2307" y="6231"/>
                </a:cubicBezTo>
                <a:cubicBezTo>
                  <a:pt x="2400" y="6231"/>
                  <a:pt x="2495" y="6198"/>
                  <a:pt x="2573" y="6124"/>
                </a:cubicBezTo>
                <a:lnTo>
                  <a:pt x="3668" y="5123"/>
                </a:lnTo>
                <a:cubicBezTo>
                  <a:pt x="3739" y="5053"/>
                  <a:pt x="3830" y="5015"/>
                  <a:pt x="3925" y="5015"/>
                </a:cubicBezTo>
                <a:cubicBezTo>
                  <a:pt x="3958" y="5015"/>
                  <a:pt x="3992" y="5019"/>
                  <a:pt x="4025" y="5028"/>
                </a:cubicBezTo>
                <a:lnTo>
                  <a:pt x="5466" y="5362"/>
                </a:lnTo>
                <a:cubicBezTo>
                  <a:pt x="5496" y="5368"/>
                  <a:pt x="5525" y="5371"/>
                  <a:pt x="5554" y="5371"/>
                </a:cubicBezTo>
                <a:cubicBezTo>
                  <a:pt x="5833" y="5371"/>
                  <a:pt x="6037" y="5072"/>
                  <a:pt x="5918" y="4802"/>
                </a:cubicBezTo>
                <a:lnTo>
                  <a:pt x="5299" y="3457"/>
                </a:lnTo>
                <a:cubicBezTo>
                  <a:pt x="5240" y="3338"/>
                  <a:pt x="5252" y="3195"/>
                  <a:pt x="5323" y="3088"/>
                </a:cubicBezTo>
                <a:lnTo>
                  <a:pt x="6085" y="1814"/>
                </a:lnTo>
                <a:cubicBezTo>
                  <a:pt x="6244" y="1542"/>
                  <a:pt x="6046" y="1216"/>
                  <a:pt x="5740" y="1216"/>
                </a:cubicBezTo>
                <a:cubicBezTo>
                  <a:pt x="5724" y="1216"/>
                  <a:pt x="5708" y="1217"/>
                  <a:pt x="5692" y="1218"/>
                </a:cubicBezTo>
                <a:lnTo>
                  <a:pt x="4216" y="1385"/>
                </a:lnTo>
                <a:cubicBezTo>
                  <a:pt x="4196" y="1388"/>
                  <a:pt x="4177" y="1390"/>
                  <a:pt x="4158" y="1390"/>
                </a:cubicBezTo>
                <a:cubicBezTo>
                  <a:pt x="4050" y="1390"/>
                  <a:pt x="3952" y="1335"/>
                  <a:pt x="3870" y="1254"/>
                </a:cubicBezTo>
                <a:lnTo>
                  <a:pt x="2894" y="135"/>
                </a:lnTo>
                <a:cubicBezTo>
                  <a:pt x="2815" y="42"/>
                  <a:pt x="2710" y="0"/>
                  <a:pt x="26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49"/>
          <p:cNvSpPr/>
          <p:nvPr/>
        </p:nvSpPr>
        <p:spPr>
          <a:xfrm>
            <a:off x="5640350" y="3861971"/>
            <a:ext cx="156100" cy="155775"/>
          </a:xfrm>
          <a:custGeom>
            <a:avLst/>
            <a:gdLst/>
            <a:ahLst/>
            <a:cxnLst/>
            <a:rect l="l" t="t" r="r" b="b"/>
            <a:pathLst>
              <a:path w="6244" h="6231" extrusionOk="0">
                <a:moveTo>
                  <a:pt x="2606" y="0"/>
                </a:moveTo>
                <a:cubicBezTo>
                  <a:pt x="2428" y="0"/>
                  <a:pt x="2253" y="123"/>
                  <a:pt x="2216" y="325"/>
                </a:cubicBezTo>
                <a:lnTo>
                  <a:pt x="1918" y="1778"/>
                </a:lnTo>
                <a:cubicBezTo>
                  <a:pt x="1894" y="1897"/>
                  <a:pt x="1811" y="2004"/>
                  <a:pt x="1692" y="2064"/>
                </a:cubicBezTo>
                <a:lnTo>
                  <a:pt x="322" y="2647"/>
                </a:lnTo>
                <a:cubicBezTo>
                  <a:pt x="25" y="2778"/>
                  <a:pt x="1" y="3195"/>
                  <a:pt x="287" y="3349"/>
                </a:cubicBezTo>
                <a:lnTo>
                  <a:pt x="1573" y="4088"/>
                </a:lnTo>
                <a:cubicBezTo>
                  <a:pt x="1692" y="4147"/>
                  <a:pt x="1763" y="4266"/>
                  <a:pt x="1775" y="4397"/>
                </a:cubicBezTo>
                <a:lnTo>
                  <a:pt x="1906" y="5874"/>
                </a:lnTo>
                <a:cubicBezTo>
                  <a:pt x="1930" y="6090"/>
                  <a:pt x="2116" y="6231"/>
                  <a:pt x="2307" y="6231"/>
                </a:cubicBezTo>
                <a:cubicBezTo>
                  <a:pt x="2400" y="6231"/>
                  <a:pt x="2495" y="6198"/>
                  <a:pt x="2573" y="6124"/>
                </a:cubicBezTo>
                <a:lnTo>
                  <a:pt x="3668" y="5123"/>
                </a:lnTo>
                <a:cubicBezTo>
                  <a:pt x="3739" y="5053"/>
                  <a:pt x="3830" y="5015"/>
                  <a:pt x="3925" y="5015"/>
                </a:cubicBezTo>
                <a:cubicBezTo>
                  <a:pt x="3958" y="5015"/>
                  <a:pt x="3992" y="5019"/>
                  <a:pt x="4025" y="5028"/>
                </a:cubicBezTo>
                <a:lnTo>
                  <a:pt x="5466" y="5362"/>
                </a:lnTo>
                <a:cubicBezTo>
                  <a:pt x="5496" y="5368"/>
                  <a:pt x="5525" y="5371"/>
                  <a:pt x="5554" y="5371"/>
                </a:cubicBezTo>
                <a:cubicBezTo>
                  <a:pt x="5833" y="5371"/>
                  <a:pt x="6037" y="5072"/>
                  <a:pt x="5918" y="4802"/>
                </a:cubicBezTo>
                <a:lnTo>
                  <a:pt x="5299" y="3457"/>
                </a:lnTo>
                <a:cubicBezTo>
                  <a:pt x="5240" y="3338"/>
                  <a:pt x="5252" y="3195"/>
                  <a:pt x="5323" y="3088"/>
                </a:cubicBezTo>
                <a:lnTo>
                  <a:pt x="6085" y="1814"/>
                </a:lnTo>
                <a:cubicBezTo>
                  <a:pt x="6244" y="1542"/>
                  <a:pt x="6046" y="1216"/>
                  <a:pt x="5740" y="1216"/>
                </a:cubicBezTo>
                <a:cubicBezTo>
                  <a:pt x="5724" y="1216"/>
                  <a:pt x="5708" y="1217"/>
                  <a:pt x="5692" y="1218"/>
                </a:cubicBezTo>
                <a:lnTo>
                  <a:pt x="4216" y="1385"/>
                </a:lnTo>
                <a:cubicBezTo>
                  <a:pt x="4196" y="1388"/>
                  <a:pt x="4177" y="1390"/>
                  <a:pt x="4158" y="1390"/>
                </a:cubicBezTo>
                <a:cubicBezTo>
                  <a:pt x="4050" y="1390"/>
                  <a:pt x="3952" y="1335"/>
                  <a:pt x="3870" y="1254"/>
                </a:cubicBezTo>
                <a:lnTo>
                  <a:pt x="2894" y="135"/>
                </a:lnTo>
                <a:cubicBezTo>
                  <a:pt x="2815" y="42"/>
                  <a:pt x="2710" y="0"/>
                  <a:pt x="26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49"/>
          <p:cNvSpPr/>
          <p:nvPr/>
        </p:nvSpPr>
        <p:spPr>
          <a:xfrm>
            <a:off x="1598050" y="1149621"/>
            <a:ext cx="156100" cy="155775"/>
          </a:xfrm>
          <a:custGeom>
            <a:avLst/>
            <a:gdLst/>
            <a:ahLst/>
            <a:cxnLst/>
            <a:rect l="l" t="t" r="r" b="b"/>
            <a:pathLst>
              <a:path w="6244" h="6231" extrusionOk="0">
                <a:moveTo>
                  <a:pt x="2606" y="0"/>
                </a:moveTo>
                <a:cubicBezTo>
                  <a:pt x="2428" y="0"/>
                  <a:pt x="2253" y="123"/>
                  <a:pt x="2216" y="325"/>
                </a:cubicBezTo>
                <a:lnTo>
                  <a:pt x="1918" y="1778"/>
                </a:lnTo>
                <a:cubicBezTo>
                  <a:pt x="1894" y="1897"/>
                  <a:pt x="1811" y="2004"/>
                  <a:pt x="1692" y="2064"/>
                </a:cubicBezTo>
                <a:lnTo>
                  <a:pt x="322" y="2647"/>
                </a:lnTo>
                <a:cubicBezTo>
                  <a:pt x="25" y="2778"/>
                  <a:pt x="1" y="3195"/>
                  <a:pt x="287" y="3349"/>
                </a:cubicBezTo>
                <a:lnTo>
                  <a:pt x="1573" y="4088"/>
                </a:lnTo>
                <a:cubicBezTo>
                  <a:pt x="1692" y="4147"/>
                  <a:pt x="1763" y="4266"/>
                  <a:pt x="1775" y="4397"/>
                </a:cubicBezTo>
                <a:lnTo>
                  <a:pt x="1906" y="5874"/>
                </a:lnTo>
                <a:cubicBezTo>
                  <a:pt x="1930" y="6090"/>
                  <a:pt x="2116" y="6231"/>
                  <a:pt x="2307" y="6231"/>
                </a:cubicBezTo>
                <a:cubicBezTo>
                  <a:pt x="2400" y="6231"/>
                  <a:pt x="2495" y="6198"/>
                  <a:pt x="2573" y="6124"/>
                </a:cubicBezTo>
                <a:lnTo>
                  <a:pt x="3668" y="5123"/>
                </a:lnTo>
                <a:cubicBezTo>
                  <a:pt x="3739" y="5053"/>
                  <a:pt x="3830" y="5015"/>
                  <a:pt x="3925" y="5015"/>
                </a:cubicBezTo>
                <a:cubicBezTo>
                  <a:pt x="3958" y="5015"/>
                  <a:pt x="3992" y="5019"/>
                  <a:pt x="4025" y="5028"/>
                </a:cubicBezTo>
                <a:lnTo>
                  <a:pt x="5466" y="5362"/>
                </a:lnTo>
                <a:cubicBezTo>
                  <a:pt x="5496" y="5368"/>
                  <a:pt x="5525" y="5371"/>
                  <a:pt x="5554" y="5371"/>
                </a:cubicBezTo>
                <a:cubicBezTo>
                  <a:pt x="5833" y="5371"/>
                  <a:pt x="6037" y="5072"/>
                  <a:pt x="5918" y="4802"/>
                </a:cubicBezTo>
                <a:lnTo>
                  <a:pt x="5299" y="3457"/>
                </a:lnTo>
                <a:cubicBezTo>
                  <a:pt x="5240" y="3338"/>
                  <a:pt x="5252" y="3195"/>
                  <a:pt x="5323" y="3088"/>
                </a:cubicBezTo>
                <a:lnTo>
                  <a:pt x="6085" y="1814"/>
                </a:lnTo>
                <a:cubicBezTo>
                  <a:pt x="6244" y="1542"/>
                  <a:pt x="6046" y="1216"/>
                  <a:pt x="5740" y="1216"/>
                </a:cubicBezTo>
                <a:cubicBezTo>
                  <a:pt x="5724" y="1216"/>
                  <a:pt x="5708" y="1217"/>
                  <a:pt x="5692" y="1218"/>
                </a:cubicBezTo>
                <a:lnTo>
                  <a:pt x="4216" y="1385"/>
                </a:lnTo>
                <a:cubicBezTo>
                  <a:pt x="4196" y="1388"/>
                  <a:pt x="4177" y="1390"/>
                  <a:pt x="4158" y="1390"/>
                </a:cubicBezTo>
                <a:cubicBezTo>
                  <a:pt x="4050" y="1390"/>
                  <a:pt x="3952" y="1335"/>
                  <a:pt x="3870" y="1254"/>
                </a:cubicBezTo>
                <a:lnTo>
                  <a:pt x="2894" y="135"/>
                </a:lnTo>
                <a:cubicBezTo>
                  <a:pt x="2815" y="42"/>
                  <a:pt x="2710" y="0"/>
                  <a:pt x="26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49"/>
          <p:cNvSpPr/>
          <p:nvPr/>
        </p:nvSpPr>
        <p:spPr>
          <a:xfrm>
            <a:off x="919100" y="4130459"/>
            <a:ext cx="161650" cy="149350"/>
          </a:xfrm>
          <a:custGeom>
            <a:avLst/>
            <a:gdLst/>
            <a:ahLst/>
            <a:cxnLst/>
            <a:rect l="l" t="t" r="r" b="b"/>
            <a:pathLst>
              <a:path w="6466" h="5974" extrusionOk="0">
                <a:moveTo>
                  <a:pt x="3233" y="0"/>
                </a:moveTo>
                <a:cubicBezTo>
                  <a:pt x="3093" y="0"/>
                  <a:pt x="2953" y="75"/>
                  <a:pt x="2882" y="224"/>
                </a:cubicBezTo>
                <a:lnTo>
                  <a:pt x="2227" y="1545"/>
                </a:lnTo>
                <a:cubicBezTo>
                  <a:pt x="2167" y="1664"/>
                  <a:pt x="2060" y="1748"/>
                  <a:pt x="1929" y="1772"/>
                </a:cubicBezTo>
                <a:lnTo>
                  <a:pt x="453" y="1986"/>
                </a:lnTo>
                <a:cubicBezTo>
                  <a:pt x="131" y="2033"/>
                  <a:pt x="0" y="2426"/>
                  <a:pt x="238" y="2665"/>
                </a:cubicBezTo>
                <a:lnTo>
                  <a:pt x="1298" y="3700"/>
                </a:lnTo>
                <a:cubicBezTo>
                  <a:pt x="1393" y="3784"/>
                  <a:pt x="1441" y="3915"/>
                  <a:pt x="1417" y="4046"/>
                </a:cubicBezTo>
                <a:lnTo>
                  <a:pt x="1167" y="5510"/>
                </a:lnTo>
                <a:cubicBezTo>
                  <a:pt x="1130" y="5764"/>
                  <a:pt x="1330" y="5974"/>
                  <a:pt x="1563" y="5974"/>
                </a:cubicBezTo>
                <a:cubicBezTo>
                  <a:pt x="1624" y="5974"/>
                  <a:pt x="1688" y="5959"/>
                  <a:pt x="1751" y="5927"/>
                </a:cubicBezTo>
                <a:lnTo>
                  <a:pt x="3060" y="5236"/>
                </a:lnTo>
                <a:cubicBezTo>
                  <a:pt x="3114" y="5206"/>
                  <a:pt x="3176" y="5192"/>
                  <a:pt x="3240" y="5192"/>
                </a:cubicBezTo>
                <a:cubicBezTo>
                  <a:pt x="3304" y="5192"/>
                  <a:pt x="3370" y="5206"/>
                  <a:pt x="3429" y="5236"/>
                </a:cubicBezTo>
                <a:lnTo>
                  <a:pt x="4739" y="5915"/>
                </a:lnTo>
                <a:cubicBezTo>
                  <a:pt x="4801" y="5947"/>
                  <a:pt x="4865" y="5962"/>
                  <a:pt x="4927" y="5962"/>
                </a:cubicBezTo>
                <a:cubicBezTo>
                  <a:pt x="5159" y="5962"/>
                  <a:pt x="5358" y="5752"/>
                  <a:pt x="5311" y="5498"/>
                </a:cubicBezTo>
                <a:lnTo>
                  <a:pt x="5061" y="4034"/>
                </a:lnTo>
                <a:cubicBezTo>
                  <a:pt x="5037" y="3915"/>
                  <a:pt x="5084" y="3784"/>
                  <a:pt x="5180" y="3688"/>
                </a:cubicBezTo>
                <a:lnTo>
                  <a:pt x="6239" y="2653"/>
                </a:lnTo>
                <a:cubicBezTo>
                  <a:pt x="6465" y="2426"/>
                  <a:pt x="6334" y="2022"/>
                  <a:pt x="6013" y="1974"/>
                </a:cubicBezTo>
                <a:lnTo>
                  <a:pt x="4549" y="1760"/>
                </a:lnTo>
                <a:cubicBezTo>
                  <a:pt x="4418" y="1748"/>
                  <a:pt x="4310" y="1664"/>
                  <a:pt x="4251" y="1545"/>
                </a:cubicBezTo>
                <a:lnTo>
                  <a:pt x="3584" y="224"/>
                </a:lnTo>
                <a:cubicBezTo>
                  <a:pt x="3513" y="75"/>
                  <a:pt x="3373" y="0"/>
                  <a:pt x="32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49"/>
          <p:cNvSpPr/>
          <p:nvPr/>
        </p:nvSpPr>
        <p:spPr>
          <a:xfrm>
            <a:off x="2815125" y="1259863"/>
            <a:ext cx="1121108" cy="376293"/>
          </a:xfrm>
          <a:custGeom>
            <a:avLst/>
            <a:gdLst/>
            <a:ahLst/>
            <a:cxnLst/>
            <a:rect l="l" t="t" r="r" b="b"/>
            <a:pathLst>
              <a:path w="26257" h="8813" extrusionOk="0">
                <a:moveTo>
                  <a:pt x="11172" y="1"/>
                </a:moveTo>
                <a:cubicBezTo>
                  <a:pt x="11053" y="1"/>
                  <a:pt x="10930" y="6"/>
                  <a:pt x="10804" y="16"/>
                </a:cubicBezTo>
                <a:cubicBezTo>
                  <a:pt x="6604" y="360"/>
                  <a:pt x="6789" y="6012"/>
                  <a:pt x="6789" y="6012"/>
                </a:cubicBezTo>
                <a:cubicBezTo>
                  <a:pt x="5416" y="4793"/>
                  <a:pt x="4309" y="4331"/>
                  <a:pt x="3421" y="4331"/>
                </a:cubicBezTo>
                <a:cubicBezTo>
                  <a:pt x="652" y="4331"/>
                  <a:pt x="1" y="8812"/>
                  <a:pt x="1" y="8812"/>
                </a:cubicBezTo>
                <a:lnTo>
                  <a:pt x="26257" y="8812"/>
                </a:lnTo>
                <a:cubicBezTo>
                  <a:pt x="26257" y="8812"/>
                  <a:pt x="25913" y="7148"/>
                  <a:pt x="23483" y="6356"/>
                </a:cubicBezTo>
                <a:cubicBezTo>
                  <a:pt x="23182" y="6250"/>
                  <a:pt x="22916" y="6208"/>
                  <a:pt x="22683" y="6208"/>
                </a:cubicBezTo>
                <a:cubicBezTo>
                  <a:pt x="21749" y="6208"/>
                  <a:pt x="21344" y="6884"/>
                  <a:pt x="21344" y="6884"/>
                </a:cubicBezTo>
                <a:cubicBezTo>
                  <a:pt x="21344" y="6884"/>
                  <a:pt x="21396" y="3371"/>
                  <a:pt x="18940" y="3001"/>
                </a:cubicBezTo>
                <a:cubicBezTo>
                  <a:pt x="18786" y="2979"/>
                  <a:pt x="18637" y="2969"/>
                  <a:pt x="18494" y="2969"/>
                </a:cubicBezTo>
                <a:cubicBezTo>
                  <a:pt x="16355" y="2969"/>
                  <a:pt x="15427" y="5220"/>
                  <a:pt x="15427" y="5220"/>
                </a:cubicBezTo>
                <a:cubicBezTo>
                  <a:pt x="15427" y="5220"/>
                  <a:pt x="15029" y="1"/>
                  <a:pt x="1117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49"/>
          <p:cNvSpPr/>
          <p:nvPr/>
        </p:nvSpPr>
        <p:spPr>
          <a:xfrm>
            <a:off x="3297625" y="4017746"/>
            <a:ext cx="156100" cy="155775"/>
          </a:xfrm>
          <a:custGeom>
            <a:avLst/>
            <a:gdLst/>
            <a:ahLst/>
            <a:cxnLst/>
            <a:rect l="l" t="t" r="r" b="b"/>
            <a:pathLst>
              <a:path w="6244" h="6231" extrusionOk="0">
                <a:moveTo>
                  <a:pt x="2606" y="0"/>
                </a:moveTo>
                <a:cubicBezTo>
                  <a:pt x="2428" y="0"/>
                  <a:pt x="2253" y="123"/>
                  <a:pt x="2216" y="325"/>
                </a:cubicBezTo>
                <a:lnTo>
                  <a:pt x="1918" y="1778"/>
                </a:lnTo>
                <a:cubicBezTo>
                  <a:pt x="1894" y="1897"/>
                  <a:pt x="1811" y="2004"/>
                  <a:pt x="1692" y="2064"/>
                </a:cubicBezTo>
                <a:lnTo>
                  <a:pt x="322" y="2647"/>
                </a:lnTo>
                <a:cubicBezTo>
                  <a:pt x="25" y="2778"/>
                  <a:pt x="1" y="3195"/>
                  <a:pt x="287" y="3349"/>
                </a:cubicBezTo>
                <a:lnTo>
                  <a:pt x="1573" y="4088"/>
                </a:lnTo>
                <a:cubicBezTo>
                  <a:pt x="1692" y="4147"/>
                  <a:pt x="1763" y="4266"/>
                  <a:pt x="1775" y="4397"/>
                </a:cubicBezTo>
                <a:lnTo>
                  <a:pt x="1906" y="5874"/>
                </a:lnTo>
                <a:cubicBezTo>
                  <a:pt x="1930" y="6090"/>
                  <a:pt x="2116" y="6231"/>
                  <a:pt x="2307" y="6231"/>
                </a:cubicBezTo>
                <a:cubicBezTo>
                  <a:pt x="2400" y="6231"/>
                  <a:pt x="2495" y="6198"/>
                  <a:pt x="2573" y="6124"/>
                </a:cubicBezTo>
                <a:lnTo>
                  <a:pt x="3668" y="5123"/>
                </a:lnTo>
                <a:cubicBezTo>
                  <a:pt x="3739" y="5053"/>
                  <a:pt x="3830" y="5015"/>
                  <a:pt x="3925" y="5015"/>
                </a:cubicBezTo>
                <a:cubicBezTo>
                  <a:pt x="3958" y="5015"/>
                  <a:pt x="3992" y="5019"/>
                  <a:pt x="4025" y="5028"/>
                </a:cubicBezTo>
                <a:lnTo>
                  <a:pt x="5466" y="5362"/>
                </a:lnTo>
                <a:cubicBezTo>
                  <a:pt x="5496" y="5368"/>
                  <a:pt x="5525" y="5371"/>
                  <a:pt x="5554" y="5371"/>
                </a:cubicBezTo>
                <a:cubicBezTo>
                  <a:pt x="5833" y="5371"/>
                  <a:pt x="6037" y="5072"/>
                  <a:pt x="5918" y="4802"/>
                </a:cubicBezTo>
                <a:lnTo>
                  <a:pt x="5299" y="3457"/>
                </a:lnTo>
                <a:cubicBezTo>
                  <a:pt x="5240" y="3338"/>
                  <a:pt x="5252" y="3195"/>
                  <a:pt x="5323" y="3088"/>
                </a:cubicBezTo>
                <a:lnTo>
                  <a:pt x="6085" y="1814"/>
                </a:lnTo>
                <a:cubicBezTo>
                  <a:pt x="6244" y="1542"/>
                  <a:pt x="6046" y="1216"/>
                  <a:pt x="5740" y="1216"/>
                </a:cubicBezTo>
                <a:cubicBezTo>
                  <a:pt x="5724" y="1216"/>
                  <a:pt x="5708" y="1217"/>
                  <a:pt x="5692" y="1218"/>
                </a:cubicBezTo>
                <a:lnTo>
                  <a:pt x="4216" y="1385"/>
                </a:lnTo>
                <a:cubicBezTo>
                  <a:pt x="4196" y="1388"/>
                  <a:pt x="4177" y="1390"/>
                  <a:pt x="4158" y="1390"/>
                </a:cubicBezTo>
                <a:cubicBezTo>
                  <a:pt x="4050" y="1390"/>
                  <a:pt x="3952" y="1335"/>
                  <a:pt x="3870" y="1254"/>
                </a:cubicBezTo>
                <a:lnTo>
                  <a:pt x="2894" y="135"/>
                </a:lnTo>
                <a:cubicBezTo>
                  <a:pt x="2815" y="42"/>
                  <a:pt x="2710" y="0"/>
                  <a:pt x="26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0"/>
          <p:cNvSpPr/>
          <p:nvPr/>
        </p:nvSpPr>
        <p:spPr>
          <a:xfrm>
            <a:off x="1987406" y="1667368"/>
            <a:ext cx="156100" cy="155775"/>
          </a:xfrm>
          <a:custGeom>
            <a:avLst/>
            <a:gdLst/>
            <a:ahLst/>
            <a:cxnLst/>
            <a:rect l="l" t="t" r="r" b="b"/>
            <a:pathLst>
              <a:path w="6244" h="6231" extrusionOk="0">
                <a:moveTo>
                  <a:pt x="2606" y="0"/>
                </a:moveTo>
                <a:cubicBezTo>
                  <a:pt x="2428" y="0"/>
                  <a:pt x="2253" y="123"/>
                  <a:pt x="2216" y="325"/>
                </a:cubicBezTo>
                <a:lnTo>
                  <a:pt x="1918" y="1778"/>
                </a:lnTo>
                <a:cubicBezTo>
                  <a:pt x="1894" y="1897"/>
                  <a:pt x="1811" y="2004"/>
                  <a:pt x="1692" y="2064"/>
                </a:cubicBezTo>
                <a:lnTo>
                  <a:pt x="322" y="2647"/>
                </a:lnTo>
                <a:cubicBezTo>
                  <a:pt x="25" y="2778"/>
                  <a:pt x="1" y="3195"/>
                  <a:pt x="287" y="3349"/>
                </a:cubicBezTo>
                <a:lnTo>
                  <a:pt x="1573" y="4088"/>
                </a:lnTo>
                <a:cubicBezTo>
                  <a:pt x="1692" y="4147"/>
                  <a:pt x="1763" y="4266"/>
                  <a:pt x="1775" y="4397"/>
                </a:cubicBezTo>
                <a:lnTo>
                  <a:pt x="1906" y="5874"/>
                </a:lnTo>
                <a:cubicBezTo>
                  <a:pt x="1930" y="6090"/>
                  <a:pt x="2116" y="6231"/>
                  <a:pt x="2307" y="6231"/>
                </a:cubicBezTo>
                <a:cubicBezTo>
                  <a:pt x="2400" y="6231"/>
                  <a:pt x="2495" y="6198"/>
                  <a:pt x="2573" y="6124"/>
                </a:cubicBezTo>
                <a:lnTo>
                  <a:pt x="3668" y="5123"/>
                </a:lnTo>
                <a:cubicBezTo>
                  <a:pt x="3739" y="5053"/>
                  <a:pt x="3830" y="5015"/>
                  <a:pt x="3925" y="5015"/>
                </a:cubicBezTo>
                <a:cubicBezTo>
                  <a:pt x="3958" y="5015"/>
                  <a:pt x="3992" y="5019"/>
                  <a:pt x="4025" y="5028"/>
                </a:cubicBezTo>
                <a:lnTo>
                  <a:pt x="5466" y="5362"/>
                </a:lnTo>
                <a:cubicBezTo>
                  <a:pt x="5496" y="5368"/>
                  <a:pt x="5525" y="5371"/>
                  <a:pt x="5554" y="5371"/>
                </a:cubicBezTo>
                <a:cubicBezTo>
                  <a:pt x="5833" y="5371"/>
                  <a:pt x="6037" y="5072"/>
                  <a:pt x="5918" y="4802"/>
                </a:cubicBezTo>
                <a:lnTo>
                  <a:pt x="5299" y="3457"/>
                </a:lnTo>
                <a:cubicBezTo>
                  <a:pt x="5240" y="3338"/>
                  <a:pt x="5252" y="3195"/>
                  <a:pt x="5323" y="3088"/>
                </a:cubicBezTo>
                <a:lnTo>
                  <a:pt x="6085" y="1814"/>
                </a:lnTo>
                <a:cubicBezTo>
                  <a:pt x="6244" y="1542"/>
                  <a:pt x="6046" y="1216"/>
                  <a:pt x="5740" y="1216"/>
                </a:cubicBezTo>
                <a:cubicBezTo>
                  <a:pt x="5724" y="1216"/>
                  <a:pt x="5708" y="1217"/>
                  <a:pt x="5692" y="1218"/>
                </a:cubicBezTo>
                <a:lnTo>
                  <a:pt x="4216" y="1385"/>
                </a:lnTo>
                <a:cubicBezTo>
                  <a:pt x="4196" y="1388"/>
                  <a:pt x="4177" y="1390"/>
                  <a:pt x="4158" y="1390"/>
                </a:cubicBezTo>
                <a:cubicBezTo>
                  <a:pt x="4050" y="1390"/>
                  <a:pt x="3952" y="1335"/>
                  <a:pt x="3870" y="1254"/>
                </a:cubicBezTo>
                <a:lnTo>
                  <a:pt x="2894" y="135"/>
                </a:lnTo>
                <a:cubicBezTo>
                  <a:pt x="2815" y="42"/>
                  <a:pt x="2710" y="0"/>
                  <a:pt x="26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40"/>
          <p:cNvSpPr/>
          <p:nvPr/>
        </p:nvSpPr>
        <p:spPr>
          <a:xfrm>
            <a:off x="1168188" y="843925"/>
            <a:ext cx="125150" cy="125800"/>
          </a:xfrm>
          <a:custGeom>
            <a:avLst/>
            <a:gdLst/>
            <a:ahLst/>
            <a:cxnLst/>
            <a:rect l="l" t="t" r="r" b="b"/>
            <a:pathLst>
              <a:path w="5006" h="5032" extrusionOk="0">
                <a:moveTo>
                  <a:pt x="2964" y="1"/>
                </a:moveTo>
                <a:cubicBezTo>
                  <a:pt x="2880" y="1"/>
                  <a:pt x="2796" y="32"/>
                  <a:pt x="2731" y="101"/>
                </a:cubicBezTo>
                <a:lnTo>
                  <a:pt x="1922" y="982"/>
                </a:lnTo>
                <a:cubicBezTo>
                  <a:pt x="1859" y="1045"/>
                  <a:pt x="1770" y="1080"/>
                  <a:pt x="1677" y="1080"/>
                </a:cubicBezTo>
                <a:cubicBezTo>
                  <a:pt x="1663" y="1080"/>
                  <a:pt x="1650" y="1079"/>
                  <a:pt x="1636" y="1077"/>
                </a:cubicBezTo>
                <a:lnTo>
                  <a:pt x="457" y="899"/>
                </a:lnTo>
                <a:cubicBezTo>
                  <a:pt x="442" y="897"/>
                  <a:pt x="426" y="896"/>
                  <a:pt x="411" y="896"/>
                </a:cubicBezTo>
                <a:cubicBezTo>
                  <a:pt x="172" y="896"/>
                  <a:pt x="1" y="1151"/>
                  <a:pt x="124" y="1375"/>
                </a:cubicBezTo>
                <a:lnTo>
                  <a:pt x="707" y="2423"/>
                </a:lnTo>
                <a:cubicBezTo>
                  <a:pt x="755" y="2518"/>
                  <a:pt x="767" y="2625"/>
                  <a:pt x="719" y="2720"/>
                </a:cubicBezTo>
                <a:lnTo>
                  <a:pt x="183" y="3792"/>
                </a:lnTo>
                <a:cubicBezTo>
                  <a:pt x="76" y="4008"/>
                  <a:pt x="232" y="4253"/>
                  <a:pt x="457" y="4253"/>
                </a:cubicBezTo>
                <a:cubicBezTo>
                  <a:pt x="480" y="4253"/>
                  <a:pt x="504" y="4250"/>
                  <a:pt x="529" y="4244"/>
                </a:cubicBezTo>
                <a:lnTo>
                  <a:pt x="1707" y="4018"/>
                </a:lnTo>
                <a:cubicBezTo>
                  <a:pt x="1730" y="4013"/>
                  <a:pt x="1752" y="4011"/>
                  <a:pt x="1774" y="4011"/>
                </a:cubicBezTo>
                <a:cubicBezTo>
                  <a:pt x="1858" y="4011"/>
                  <a:pt x="1937" y="4045"/>
                  <a:pt x="1993" y="4102"/>
                </a:cubicBezTo>
                <a:lnTo>
                  <a:pt x="2850" y="4935"/>
                </a:lnTo>
                <a:cubicBezTo>
                  <a:pt x="2916" y="5001"/>
                  <a:pt x="2998" y="5031"/>
                  <a:pt x="3078" y="5031"/>
                </a:cubicBezTo>
                <a:cubicBezTo>
                  <a:pt x="3228" y="5031"/>
                  <a:pt x="3371" y="4924"/>
                  <a:pt x="3386" y="4745"/>
                </a:cubicBezTo>
                <a:lnTo>
                  <a:pt x="3529" y="3566"/>
                </a:lnTo>
                <a:cubicBezTo>
                  <a:pt x="3553" y="3459"/>
                  <a:pt x="3612" y="3363"/>
                  <a:pt x="3708" y="3316"/>
                </a:cubicBezTo>
                <a:lnTo>
                  <a:pt x="4767" y="2756"/>
                </a:lnTo>
                <a:cubicBezTo>
                  <a:pt x="5006" y="2637"/>
                  <a:pt x="4994" y="2304"/>
                  <a:pt x="4755" y="2185"/>
                </a:cubicBezTo>
                <a:lnTo>
                  <a:pt x="3660" y="1685"/>
                </a:lnTo>
                <a:cubicBezTo>
                  <a:pt x="3565" y="1637"/>
                  <a:pt x="3505" y="1554"/>
                  <a:pt x="3482" y="1446"/>
                </a:cubicBezTo>
                <a:lnTo>
                  <a:pt x="3279" y="268"/>
                </a:lnTo>
                <a:cubicBezTo>
                  <a:pt x="3256" y="100"/>
                  <a:pt x="3112" y="1"/>
                  <a:pt x="296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2004;p61">
            <a:extLst>
              <a:ext uri="{FF2B5EF4-FFF2-40B4-BE49-F238E27FC236}">
                <a16:creationId xmlns:a16="http://schemas.microsoft.com/office/drawing/2014/main" xmlns="" id="{71B817E4-9113-4BF3-52F0-761A039FB015}"/>
              </a:ext>
            </a:extLst>
          </p:cNvPr>
          <p:cNvGrpSpPr/>
          <p:nvPr/>
        </p:nvGrpSpPr>
        <p:grpSpPr>
          <a:xfrm rot="4273014">
            <a:off x="301502" y="467071"/>
            <a:ext cx="514438" cy="520449"/>
            <a:chOff x="4052860" y="1366510"/>
            <a:chExt cx="218208" cy="220767"/>
          </a:xfrm>
        </p:grpSpPr>
        <p:sp>
          <p:nvSpPr>
            <p:cNvPr id="134" name="Google Shape;2005;p61">
              <a:extLst>
                <a:ext uri="{FF2B5EF4-FFF2-40B4-BE49-F238E27FC236}">
                  <a16:creationId xmlns:a16="http://schemas.microsoft.com/office/drawing/2014/main" xmlns="" id="{D19815F4-417B-5991-C7A1-CC0CED986781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2006;p61">
              <a:extLst>
                <a:ext uri="{FF2B5EF4-FFF2-40B4-BE49-F238E27FC236}">
                  <a16:creationId xmlns:a16="http://schemas.microsoft.com/office/drawing/2014/main" xmlns="" id="{F83FBFDE-CAF5-415E-67C7-F7C168B7F7AC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2007;p61">
              <a:extLst>
                <a:ext uri="{FF2B5EF4-FFF2-40B4-BE49-F238E27FC236}">
                  <a16:creationId xmlns:a16="http://schemas.microsoft.com/office/drawing/2014/main" xmlns="" id="{F62AE7B6-8936-1864-10D3-A668A5AB575C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2008;p61">
              <a:extLst>
                <a:ext uri="{FF2B5EF4-FFF2-40B4-BE49-F238E27FC236}">
                  <a16:creationId xmlns:a16="http://schemas.microsoft.com/office/drawing/2014/main" xmlns="" id="{2315644B-D628-1FC9-DDBB-D659FC68E251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2009;p61">
              <a:extLst>
                <a:ext uri="{FF2B5EF4-FFF2-40B4-BE49-F238E27FC236}">
                  <a16:creationId xmlns:a16="http://schemas.microsoft.com/office/drawing/2014/main" xmlns="" id="{8352AF54-0E99-AA04-B3E8-0174B77BC9A0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2010;p61">
              <a:extLst>
                <a:ext uri="{FF2B5EF4-FFF2-40B4-BE49-F238E27FC236}">
                  <a16:creationId xmlns:a16="http://schemas.microsoft.com/office/drawing/2014/main" xmlns="" id="{F435FCA8-333E-FBA3-402E-3439424F3194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2011;p61">
              <a:extLst>
                <a:ext uri="{FF2B5EF4-FFF2-40B4-BE49-F238E27FC236}">
                  <a16:creationId xmlns:a16="http://schemas.microsoft.com/office/drawing/2014/main" xmlns="" id="{D5EAA832-9E7B-2952-451F-3D7E97AF3FF1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Google Shape;2012;p61">
              <a:extLst>
                <a:ext uri="{FF2B5EF4-FFF2-40B4-BE49-F238E27FC236}">
                  <a16:creationId xmlns:a16="http://schemas.microsoft.com/office/drawing/2014/main" xmlns="" id="{5A488707-DB5F-6DE3-918C-5F8F3F5E7644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Google Shape;2013;p61">
              <a:extLst>
                <a:ext uri="{FF2B5EF4-FFF2-40B4-BE49-F238E27FC236}">
                  <a16:creationId xmlns:a16="http://schemas.microsoft.com/office/drawing/2014/main" xmlns="" id="{A4AB9A1A-EE44-2E19-E275-9CE01E57B6A7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Google Shape;2014;p61">
              <a:extLst>
                <a:ext uri="{FF2B5EF4-FFF2-40B4-BE49-F238E27FC236}">
                  <a16:creationId xmlns:a16="http://schemas.microsoft.com/office/drawing/2014/main" xmlns="" id="{554C1BFF-C8EF-4455-F315-410B4A4F5EB1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Google Shape;2015;p61">
              <a:extLst>
                <a:ext uri="{FF2B5EF4-FFF2-40B4-BE49-F238E27FC236}">
                  <a16:creationId xmlns:a16="http://schemas.microsoft.com/office/drawing/2014/main" xmlns="" id="{F0F20CD6-E273-7287-E2F2-60294D2DF420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Google Shape;2016;p61">
              <a:extLst>
                <a:ext uri="{FF2B5EF4-FFF2-40B4-BE49-F238E27FC236}">
                  <a16:creationId xmlns:a16="http://schemas.microsoft.com/office/drawing/2014/main" xmlns="" id="{48AEDE49-A024-FD66-F235-4F1D27125093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Google Shape;2017;p61">
              <a:extLst>
                <a:ext uri="{FF2B5EF4-FFF2-40B4-BE49-F238E27FC236}">
                  <a16:creationId xmlns:a16="http://schemas.microsoft.com/office/drawing/2014/main" xmlns="" id="{A8ABF248-4FAB-6686-9029-80B1EBE655B6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Google Shape;2018;p61">
              <a:extLst>
                <a:ext uri="{FF2B5EF4-FFF2-40B4-BE49-F238E27FC236}">
                  <a16:creationId xmlns:a16="http://schemas.microsoft.com/office/drawing/2014/main" xmlns="" id="{B802CC74-440A-9796-8D01-32DD65A95793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rgbClr val="FFB3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Google Shape;2019;p61">
              <a:extLst>
                <a:ext uri="{FF2B5EF4-FFF2-40B4-BE49-F238E27FC236}">
                  <a16:creationId xmlns:a16="http://schemas.microsoft.com/office/drawing/2014/main" xmlns="" id="{6E95F0A8-8005-A5AF-5B95-401B3A54B301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Google Shape;2020;p61">
              <a:extLst>
                <a:ext uri="{FF2B5EF4-FFF2-40B4-BE49-F238E27FC236}">
                  <a16:creationId xmlns:a16="http://schemas.microsoft.com/office/drawing/2014/main" xmlns="" id="{D4D511B5-06EF-0738-BBAF-B707C307427E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Google Shape;2021;p61">
              <a:extLst>
                <a:ext uri="{FF2B5EF4-FFF2-40B4-BE49-F238E27FC236}">
                  <a16:creationId xmlns:a16="http://schemas.microsoft.com/office/drawing/2014/main" xmlns="" id="{23308FE2-DCB7-20EC-6875-050CB51CA9B0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Google Shape;2022;p61">
              <a:extLst>
                <a:ext uri="{FF2B5EF4-FFF2-40B4-BE49-F238E27FC236}">
                  <a16:creationId xmlns:a16="http://schemas.microsoft.com/office/drawing/2014/main" xmlns="" id="{50B6EC93-1E57-0162-D458-0E9A2856C3AD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Google Shape;2023;p61">
              <a:extLst>
                <a:ext uri="{FF2B5EF4-FFF2-40B4-BE49-F238E27FC236}">
                  <a16:creationId xmlns:a16="http://schemas.microsoft.com/office/drawing/2014/main" xmlns="" id="{592CD016-D1D8-45BE-134B-89CC4EA1B882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Google Shape;2024;p61">
              <a:extLst>
                <a:ext uri="{FF2B5EF4-FFF2-40B4-BE49-F238E27FC236}">
                  <a16:creationId xmlns:a16="http://schemas.microsoft.com/office/drawing/2014/main" xmlns="" id="{C0F02E79-B5B2-55B5-64CC-AC02986C4161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4" name="Google Shape;2004;p61">
            <a:extLst>
              <a:ext uri="{FF2B5EF4-FFF2-40B4-BE49-F238E27FC236}">
                <a16:creationId xmlns:a16="http://schemas.microsoft.com/office/drawing/2014/main" xmlns="" id="{96B6A448-715D-ADE7-20AC-7329D29438FE}"/>
              </a:ext>
            </a:extLst>
          </p:cNvPr>
          <p:cNvGrpSpPr/>
          <p:nvPr/>
        </p:nvGrpSpPr>
        <p:grpSpPr>
          <a:xfrm rot="4273014">
            <a:off x="8188410" y="257686"/>
            <a:ext cx="514438" cy="520449"/>
            <a:chOff x="4052860" y="1366510"/>
            <a:chExt cx="218208" cy="220767"/>
          </a:xfrm>
        </p:grpSpPr>
        <p:sp>
          <p:nvSpPr>
            <p:cNvPr id="155" name="Google Shape;2005;p61">
              <a:extLst>
                <a:ext uri="{FF2B5EF4-FFF2-40B4-BE49-F238E27FC236}">
                  <a16:creationId xmlns:a16="http://schemas.microsoft.com/office/drawing/2014/main" xmlns="" id="{91784B27-82E4-5F9C-24A9-CB54B9780FE7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Google Shape;2006;p61">
              <a:extLst>
                <a:ext uri="{FF2B5EF4-FFF2-40B4-BE49-F238E27FC236}">
                  <a16:creationId xmlns:a16="http://schemas.microsoft.com/office/drawing/2014/main" xmlns="" id="{2C8EC997-79D8-81DD-9341-26FEDE0F0254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Google Shape;2007;p61">
              <a:extLst>
                <a:ext uri="{FF2B5EF4-FFF2-40B4-BE49-F238E27FC236}">
                  <a16:creationId xmlns:a16="http://schemas.microsoft.com/office/drawing/2014/main" xmlns="" id="{0C84284D-6A35-B501-436B-8B2E4FCCD57E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Google Shape;2008;p61">
              <a:extLst>
                <a:ext uri="{FF2B5EF4-FFF2-40B4-BE49-F238E27FC236}">
                  <a16:creationId xmlns:a16="http://schemas.microsoft.com/office/drawing/2014/main" xmlns="" id="{1479341C-0C13-A784-4EB0-0A7B8C678F57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Google Shape;2009;p61">
              <a:extLst>
                <a:ext uri="{FF2B5EF4-FFF2-40B4-BE49-F238E27FC236}">
                  <a16:creationId xmlns:a16="http://schemas.microsoft.com/office/drawing/2014/main" xmlns="" id="{26B5A830-A755-1C64-03D3-2DB89B815EAC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Google Shape;2010;p61">
              <a:extLst>
                <a:ext uri="{FF2B5EF4-FFF2-40B4-BE49-F238E27FC236}">
                  <a16:creationId xmlns:a16="http://schemas.microsoft.com/office/drawing/2014/main" xmlns="" id="{D16A1248-B32E-0A28-3A56-20324D508FC8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Google Shape;2011;p61">
              <a:extLst>
                <a:ext uri="{FF2B5EF4-FFF2-40B4-BE49-F238E27FC236}">
                  <a16:creationId xmlns:a16="http://schemas.microsoft.com/office/drawing/2014/main" xmlns="" id="{9C1DAFC4-13F2-98CA-4162-9FB67C9CAE93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Google Shape;2012;p61">
              <a:extLst>
                <a:ext uri="{FF2B5EF4-FFF2-40B4-BE49-F238E27FC236}">
                  <a16:creationId xmlns:a16="http://schemas.microsoft.com/office/drawing/2014/main" xmlns="" id="{3406C121-799C-53CA-02AD-18F1E078BFD4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Google Shape;2013;p61">
              <a:extLst>
                <a:ext uri="{FF2B5EF4-FFF2-40B4-BE49-F238E27FC236}">
                  <a16:creationId xmlns:a16="http://schemas.microsoft.com/office/drawing/2014/main" xmlns="" id="{8C12A191-F8DC-987C-68DA-53B9D72E06DA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Google Shape;2014;p61">
              <a:extLst>
                <a:ext uri="{FF2B5EF4-FFF2-40B4-BE49-F238E27FC236}">
                  <a16:creationId xmlns:a16="http://schemas.microsoft.com/office/drawing/2014/main" xmlns="" id="{DEC7E86D-1344-F5CC-E222-F268FA619902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Google Shape;2015;p61">
              <a:extLst>
                <a:ext uri="{FF2B5EF4-FFF2-40B4-BE49-F238E27FC236}">
                  <a16:creationId xmlns:a16="http://schemas.microsoft.com/office/drawing/2014/main" xmlns="" id="{A733C267-93A8-1179-A7C4-1E653C1FAFA1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Google Shape;2016;p61">
              <a:extLst>
                <a:ext uri="{FF2B5EF4-FFF2-40B4-BE49-F238E27FC236}">
                  <a16:creationId xmlns:a16="http://schemas.microsoft.com/office/drawing/2014/main" xmlns="" id="{A4B52544-F719-DCF0-B567-48EB38048CBF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Google Shape;2017;p61">
              <a:extLst>
                <a:ext uri="{FF2B5EF4-FFF2-40B4-BE49-F238E27FC236}">
                  <a16:creationId xmlns:a16="http://schemas.microsoft.com/office/drawing/2014/main" xmlns="" id="{465AEAF1-09B4-6006-7363-EA37DCCF9B52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Google Shape;2018;p61">
              <a:extLst>
                <a:ext uri="{FF2B5EF4-FFF2-40B4-BE49-F238E27FC236}">
                  <a16:creationId xmlns:a16="http://schemas.microsoft.com/office/drawing/2014/main" xmlns="" id="{65A0B4B8-1AFC-D18E-C2BC-0EC66F592202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rgbClr val="FFB3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Google Shape;2019;p61">
              <a:extLst>
                <a:ext uri="{FF2B5EF4-FFF2-40B4-BE49-F238E27FC236}">
                  <a16:creationId xmlns:a16="http://schemas.microsoft.com/office/drawing/2014/main" xmlns="" id="{EB0F14B9-6591-57CA-0A00-1015F2C36461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Google Shape;2020;p61">
              <a:extLst>
                <a:ext uri="{FF2B5EF4-FFF2-40B4-BE49-F238E27FC236}">
                  <a16:creationId xmlns:a16="http://schemas.microsoft.com/office/drawing/2014/main" xmlns="" id="{93FD2C34-B1F9-BA8D-A035-25DC42F99FD4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Google Shape;2021;p61">
              <a:extLst>
                <a:ext uri="{FF2B5EF4-FFF2-40B4-BE49-F238E27FC236}">
                  <a16:creationId xmlns:a16="http://schemas.microsoft.com/office/drawing/2014/main" xmlns="" id="{CEF51223-4BC4-2720-440E-BA6B58BB83CA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Google Shape;2022;p61">
              <a:extLst>
                <a:ext uri="{FF2B5EF4-FFF2-40B4-BE49-F238E27FC236}">
                  <a16:creationId xmlns:a16="http://schemas.microsoft.com/office/drawing/2014/main" xmlns="" id="{811A657E-E5F7-7807-6CC0-1DF3E3F84A96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Google Shape;2023;p61">
              <a:extLst>
                <a:ext uri="{FF2B5EF4-FFF2-40B4-BE49-F238E27FC236}">
                  <a16:creationId xmlns:a16="http://schemas.microsoft.com/office/drawing/2014/main" xmlns="" id="{A60FB856-D294-AB9F-0162-49C499181ABF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Google Shape;2024;p61">
              <a:extLst>
                <a:ext uri="{FF2B5EF4-FFF2-40B4-BE49-F238E27FC236}">
                  <a16:creationId xmlns:a16="http://schemas.microsoft.com/office/drawing/2014/main" xmlns="" id="{9548B2ED-0739-8002-0675-4B063788EAEF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89C72BB-74D6-C669-B94C-71EFBC62405A}"/>
              </a:ext>
            </a:extLst>
          </p:cNvPr>
          <p:cNvSpPr txBox="1"/>
          <p:nvPr/>
        </p:nvSpPr>
        <p:spPr>
          <a:xfrm>
            <a:off x="1573618" y="387006"/>
            <a:ext cx="64882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solidFill>
                  <a:schemeClr val="tx1"/>
                </a:solidFill>
              </a:rPr>
              <a:t>KHỞI ĐỘNG</a:t>
            </a:r>
          </a:p>
        </p:txBody>
      </p:sp>
      <p:pic>
        <p:nvPicPr>
          <p:cNvPr id="204" name="Picture 203">
            <a:extLst>
              <a:ext uri="{FF2B5EF4-FFF2-40B4-BE49-F238E27FC236}">
                <a16:creationId xmlns:a16="http://schemas.microsoft.com/office/drawing/2014/main" xmlns="" id="{747E46D2-D5B1-2763-44F8-7942625E6C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10" y="2656699"/>
            <a:ext cx="1813536" cy="15675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" name="Picture 204">
            <a:extLst>
              <a:ext uri="{FF2B5EF4-FFF2-40B4-BE49-F238E27FC236}">
                <a16:creationId xmlns:a16="http://schemas.microsoft.com/office/drawing/2014/main" xmlns="" id="{85AA2B53-8139-ADD4-25BC-764B9DD9C6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940" y="2508775"/>
            <a:ext cx="1881306" cy="14891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6" name="Picture 205">
            <a:extLst>
              <a:ext uri="{FF2B5EF4-FFF2-40B4-BE49-F238E27FC236}">
                <a16:creationId xmlns:a16="http://schemas.microsoft.com/office/drawing/2014/main" xmlns="" id="{4BCB399C-C9BA-1F06-ADDC-562B7CFB6E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936" y="2251237"/>
            <a:ext cx="1629636" cy="16354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207" name="Google Shape;635;p44">
            <a:extLst>
              <a:ext uri="{FF2B5EF4-FFF2-40B4-BE49-F238E27FC236}">
                <a16:creationId xmlns:a16="http://schemas.microsoft.com/office/drawing/2014/main" xmlns="" id="{15C13C5F-8313-F7ED-8DC5-1667B50484E9}"/>
              </a:ext>
            </a:extLst>
          </p:cNvPr>
          <p:cNvGrpSpPr/>
          <p:nvPr/>
        </p:nvGrpSpPr>
        <p:grpSpPr>
          <a:xfrm>
            <a:off x="2375850" y="2278468"/>
            <a:ext cx="572497" cy="545131"/>
            <a:chOff x="5704350" y="3996750"/>
            <a:chExt cx="671157" cy="639000"/>
          </a:xfrm>
        </p:grpSpPr>
        <p:sp>
          <p:nvSpPr>
            <p:cNvPr id="208" name="Google Shape;636;p44">
              <a:extLst>
                <a:ext uri="{FF2B5EF4-FFF2-40B4-BE49-F238E27FC236}">
                  <a16:creationId xmlns:a16="http://schemas.microsoft.com/office/drawing/2014/main" xmlns="" id="{1493570A-7050-637E-078B-AD6855FFFD1C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Google Shape;637;p44">
              <a:extLst>
                <a:ext uri="{FF2B5EF4-FFF2-40B4-BE49-F238E27FC236}">
                  <a16:creationId xmlns:a16="http://schemas.microsoft.com/office/drawing/2014/main" xmlns="" id="{C51ED12F-147A-CC4E-F28B-148E84768A2F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929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0" name="Google Shape;635;p44">
            <a:extLst>
              <a:ext uri="{FF2B5EF4-FFF2-40B4-BE49-F238E27FC236}">
                <a16:creationId xmlns:a16="http://schemas.microsoft.com/office/drawing/2014/main" xmlns="" id="{3DD795A8-D590-6CD2-A19F-E54CC315C021}"/>
              </a:ext>
            </a:extLst>
          </p:cNvPr>
          <p:cNvGrpSpPr/>
          <p:nvPr/>
        </p:nvGrpSpPr>
        <p:grpSpPr>
          <a:xfrm>
            <a:off x="5250997" y="2152076"/>
            <a:ext cx="572497" cy="545131"/>
            <a:chOff x="5704350" y="3996750"/>
            <a:chExt cx="671157" cy="639000"/>
          </a:xfrm>
        </p:grpSpPr>
        <p:sp>
          <p:nvSpPr>
            <p:cNvPr id="211" name="Google Shape;636;p44">
              <a:extLst>
                <a:ext uri="{FF2B5EF4-FFF2-40B4-BE49-F238E27FC236}">
                  <a16:creationId xmlns:a16="http://schemas.microsoft.com/office/drawing/2014/main" xmlns="" id="{CA742DEE-0FCF-BEEE-A76E-AD3D84547993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Google Shape;637;p44">
              <a:extLst>
                <a:ext uri="{FF2B5EF4-FFF2-40B4-BE49-F238E27FC236}">
                  <a16:creationId xmlns:a16="http://schemas.microsoft.com/office/drawing/2014/main" xmlns="" id="{CB802075-8C30-A117-C319-DF84C05E663D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929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3" name="Google Shape;635;p44">
            <a:extLst>
              <a:ext uri="{FF2B5EF4-FFF2-40B4-BE49-F238E27FC236}">
                <a16:creationId xmlns:a16="http://schemas.microsoft.com/office/drawing/2014/main" xmlns="" id="{D325526E-2312-9779-AC08-6B5AC0D77773}"/>
              </a:ext>
            </a:extLst>
          </p:cNvPr>
          <p:cNvGrpSpPr/>
          <p:nvPr/>
        </p:nvGrpSpPr>
        <p:grpSpPr>
          <a:xfrm>
            <a:off x="7623497" y="1887292"/>
            <a:ext cx="572497" cy="545131"/>
            <a:chOff x="5704350" y="3996750"/>
            <a:chExt cx="671157" cy="639000"/>
          </a:xfrm>
        </p:grpSpPr>
        <p:sp>
          <p:nvSpPr>
            <p:cNvPr id="214" name="Google Shape;636;p44">
              <a:extLst>
                <a:ext uri="{FF2B5EF4-FFF2-40B4-BE49-F238E27FC236}">
                  <a16:creationId xmlns:a16="http://schemas.microsoft.com/office/drawing/2014/main" xmlns="" id="{B6753094-06E2-431D-4BD0-533733D170C4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" name="Google Shape;637;p44">
              <a:extLst>
                <a:ext uri="{FF2B5EF4-FFF2-40B4-BE49-F238E27FC236}">
                  <a16:creationId xmlns:a16="http://schemas.microsoft.com/office/drawing/2014/main" xmlns="" id="{88617CB1-5733-C133-2027-AC341031D918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929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3672550-8A21-063E-3730-DB289A3F880F}"/>
              </a:ext>
            </a:extLst>
          </p:cNvPr>
          <p:cNvSpPr txBox="1"/>
          <p:nvPr/>
        </p:nvSpPr>
        <p:spPr>
          <a:xfrm>
            <a:off x="1410840" y="1290847"/>
            <a:ext cx="6678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 hãy cho biết hình dạng của những khối hình sau đây:</a:t>
            </a:r>
            <a:endParaRPr lang="en-US" sz="2000">
              <a:latin typeface="+mj-lt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F27488A7-68F7-7C8B-4FC3-AECF29EB13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110" y="1061368"/>
            <a:ext cx="761775" cy="76177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5B991DE-0774-2CE2-41BD-55A16A966261}"/>
              </a:ext>
            </a:extLst>
          </p:cNvPr>
          <p:cNvSpPr txBox="1"/>
          <p:nvPr/>
        </p:nvSpPr>
        <p:spPr>
          <a:xfrm>
            <a:off x="1293338" y="4313321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/>
              <a:t>Khối cầu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A25AA79-BFF2-BBCB-F620-E073DDB5FC75}"/>
              </a:ext>
            </a:extLst>
          </p:cNvPr>
          <p:cNvSpPr txBox="1"/>
          <p:nvPr/>
        </p:nvSpPr>
        <p:spPr>
          <a:xfrm>
            <a:off x="3586984" y="4313321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/>
              <a:t>Khối hộp chữ nhật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38CD9AC-B659-31C4-1A97-4AB07CEBACE7}"/>
              </a:ext>
            </a:extLst>
          </p:cNvPr>
          <p:cNvSpPr txBox="1"/>
          <p:nvPr/>
        </p:nvSpPr>
        <p:spPr>
          <a:xfrm>
            <a:off x="6348111" y="4224221"/>
            <a:ext cx="205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/>
              <a:t>Khối lập phương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8"/>
          <p:cNvSpPr txBox="1">
            <a:spLocks noGrp="1"/>
          </p:cNvSpPr>
          <p:nvPr>
            <p:ph type="ctrTitle"/>
          </p:nvPr>
        </p:nvSpPr>
        <p:spPr>
          <a:xfrm>
            <a:off x="711600" y="576228"/>
            <a:ext cx="5285700" cy="3146700"/>
          </a:xfrm>
          <a:prstGeom prst="roundRect">
            <a:avLst/>
          </a:prstGeom>
          <a:solidFill>
            <a:schemeClr val="tx2"/>
          </a:solidFill>
          <a:ln w="38100"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tx1"/>
                </a:solidFill>
                <a:latin typeface="+mj-lt"/>
              </a:rPr>
              <a:t>Chủ đề 4:</a:t>
            </a:r>
            <a:br>
              <a:rPr lang="en-US">
                <a:solidFill>
                  <a:schemeClr val="tx1"/>
                </a:solidFill>
                <a:latin typeface="+mj-lt"/>
              </a:rPr>
            </a:br>
            <a:r>
              <a:rPr lang="en-US">
                <a:solidFill>
                  <a:schemeClr val="tx1"/>
                </a:solidFill>
                <a:latin typeface="+mj-lt"/>
              </a:rPr>
              <a:t> Vẻ đẹp của khối</a:t>
            </a:r>
            <a:endParaRPr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67" name="Google Shape;367;p38"/>
          <p:cNvGrpSpPr/>
          <p:nvPr/>
        </p:nvGrpSpPr>
        <p:grpSpPr>
          <a:xfrm>
            <a:off x="5855185" y="812995"/>
            <a:ext cx="2877727" cy="3725703"/>
            <a:chOff x="5908348" y="879750"/>
            <a:chExt cx="2877727" cy="3725703"/>
          </a:xfrm>
        </p:grpSpPr>
        <p:cxnSp>
          <p:nvCxnSpPr>
            <p:cNvPr id="368" name="Google Shape;368;p38"/>
            <p:cNvCxnSpPr/>
            <p:nvPr/>
          </p:nvCxnSpPr>
          <p:spPr>
            <a:xfrm>
              <a:off x="6151763" y="4555725"/>
              <a:ext cx="2546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69" name="Google Shape;369;p38"/>
            <p:cNvSpPr/>
            <p:nvPr/>
          </p:nvSpPr>
          <p:spPr>
            <a:xfrm>
              <a:off x="6478276" y="3290628"/>
              <a:ext cx="493125" cy="657994"/>
            </a:xfrm>
            <a:custGeom>
              <a:avLst/>
              <a:gdLst/>
              <a:ahLst/>
              <a:cxnLst/>
              <a:rect l="l" t="t" r="r" b="b"/>
              <a:pathLst>
                <a:path w="30667" h="40920" extrusionOk="0">
                  <a:moveTo>
                    <a:pt x="997" y="0"/>
                  </a:moveTo>
                  <a:cubicBezTo>
                    <a:pt x="450" y="0"/>
                    <a:pt x="0" y="450"/>
                    <a:pt x="0" y="997"/>
                  </a:cubicBezTo>
                  <a:lnTo>
                    <a:pt x="0" y="39891"/>
                  </a:lnTo>
                  <a:cubicBezTo>
                    <a:pt x="0" y="40470"/>
                    <a:pt x="450" y="40920"/>
                    <a:pt x="997" y="40920"/>
                  </a:cubicBezTo>
                  <a:lnTo>
                    <a:pt x="29670" y="40920"/>
                  </a:lnTo>
                  <a:cubicBezTo>
                    <a:pt x="30216" y="40920"/>
                    <a:pt x="30666" y="40470"/>
                    <a:pt x="30666" y="39891"/>
                  </a:cubicBezTo>
                  <a:lnTo>
                    <a:pt x="30666" y="997"/>
                  </a:lnTo>
                  <a:cubicBezTo>
                    <a:pt x="30666" y="450"/>
                    <a:pt x="30216" y="0"/>
                    <a:pt x="296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8"/>
            <p:cNvSpPr/>
            <p:nvPr/>
          </p:nvSpPr>
          <p:spPr>
            <a:xfrm>
              <a:off x="6517044" y="3408462"/>
              <a:ext cx="418691" cy="380453"/>
            </a:xfrm>
            <a:custGeom>
              <a:avLst/>
              <a:gdLst/>
              <a:ahLst/>
              <a:cxnLst/>
              <a:rect l="l" t="t" r="r" b="b"/>
              <a:pathLst>
                <a:path w="26038" h="23660" fill="none" extrusionOk="0">
                  <a:moveTo>
                    <a:pt x="4018" y="9355"/>
                  </a:moveTo>
                  <a:cubicBezTo>
                    <a:pt x="3986" y="9451"/>
                    <a:pt x="3954" y="9612"/>
                    <a:pt x="3986" y="9709"/>
                  </a:cubicBezTo>
                  <a:cubicBezTo>
                    <a:pt x="4083" y="9966"/>
                    <a:pt x="4340" y="10030"/>
                    <a:pt x="4597" y="10094"/>
                  </a:cubicBezTo>
                  <a:cubicBezTo>
                    <a:pt x="5658" y="10255"/>
                    <a:pt x="6751" y="10223"/>
                    <a:pt x="7811" y="10030"/>
                  </a:cubicBezTo>
                  <a:cubicBezTo>
                    <a:pt x="9676" y="13019"/>
                    <a:pt x="10286" y="16620"/>
                    <a:pt x="11540" y="19963"/>
                  </a:cubicBezTo>
                  <a:cubicBezTo>
                    <a:pt x="12054" y="21281"/>
                    <a:pt x="12729" y="22631"/>
                    <a:pt x="14015" y="23274"/>
                  </a:cubicBezTo>
                  <a:cubicBezTo>
                    <a:pt x="14851" y="23659"/>
                    <a:pt x="15847" y="23659"/>
                    <a:pt x="16780" y="23531"/>
                  </a:cubicBezTo>
                  <a:cubicBezTo>
                    <a:pt x="18676" y="23209"/>
                    <a:pt x="20476" y="22245"/>
                    <a:pt x="21794" y="20831"/>
                  </a:cubicBezTo>
                  <a:cubicBezTo>
                    <a:pt x="22919" y="19641"/>
                    <a:pt x="23691" y="18130"/>
                    <a:pt x="24430" y="16620"/>
                  </a:cubicBezTo>
                  <a:cubicBezTo>
                    <a:pt x="25266" y="14916"/>
                    <a:pt x="26037" y="12987"/>
                    <a:pt x="25587" y="11091"/>
                  </a:cubicBezTo>
                  <a:cubicBezTo>
                    <a:pt x="23273" y="12216"/>
                    <a:pt x="21537" y="14209"/>
                    <a:pt x="19865" y="16138"/>
                  </a:cubicBezTo>
                  <a:cubicBezTo>
                    <a:pt x="18355" y="12312"/>
                    <a:pt x="16587" y="8584"/>
                    <a:pt x="14530" y="5016"/>
                  </a:cubicBezTo>
                  <a:cubicBezTo>
                    <a:pt x="13854" y="3890"/>
                    <a:pt x="13147" y="2733"/>
                    <a:pt x="12215" y="1801"/>
                  </a:cubicBezTo>
                  <a:cubicBezTo>
                    <a:pt x="11251" y="869"/>
                    <a:pt x="10029" y="162"/>
                    <a:pt x="8711" y="97"/>
                  </a:cubicBezTo>
                  <a:cubicBezTo>
                    <a:pt x="7201" y="1"/>
                    <a:pt x="5754" y="740"/>
                    <a:pt x="4468" y="1544"/>
                  </a:cubicBezTo>
                  <a:cubicBezTo>
                    <a:pt x="3182" y="2348"/>
                    <a:pt x="1897" y="3215"/>
                    <a:pt x="707" y="4180"/>
                  </a:cubicBezTo>
                  <a:cubicBezTo>
                    <a:pt x="547" y="4340"/>
                    <a:pt x="354" y="4469"/>
                    <a:pt x="257" y="4662"/>
                  </a:cubicBezTo>
                  <a:cubicBezTo>
                    <a:pt x="0" y="5112"/>
                    <a:pt x="193" y="5723"/>
                    <a:pt x="547" y="6076"/>
                  </a:cubicBezTo>
                  <a:cubicBezTo>
                    <a:pt x="932" y="6430"/>
                    <a:pt x="1447" y="6591"/>
                    <a:pt x="1961" y="6719"/>
                  </a:cubicBezTo>
                  <a:cubicBezTo>
                    <a:pt x="2411" y="6816"/>
                    <a:pt x="2893" y="6912"/>
                    <a:pt x="3408" y="6976"/>
                  </a:cubicBezTo>
                  <a:cubicBezTo>
                    <a:pt x="3697" y="7008"/>
                    <a:pt x="4661" y="6912"/>
                    <a:pt x="4886" y="7105"/>
                  </a:cubicBezTo>
                  <a:cubicBezTo>
                    <a:pt x="5175" y="7362"/>
                    <a:pt x="4147" y="8905"/>
                    <a:pt x="4018" y="9355"/>
                  </a:cubicBezTo>
                  <a:close/>
                </a:path>
              </a:pathLst>
            </a:custGeom>
            <a:noFill/>
            <a:ln w="88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8"/>
            <p:cNvSpPr/>
            <p:nvPr/>
          </p:nvSpPr>
          <p:spPr>
            <a:xfrm>
              <a:off x="6590947" y="3600232"/>
              <a:ext cx="113219" cy="143707"/>
            </a:xfrm>
            <a:custGeom>
              <a:avLst/>
              <a:gdLst/>
              <a:ahLst/>
              <a:cxnLst/>
              <a:rect l="l" t="t" r="r" b="b"/>
              <a:pathLst>
                <a:path w="7041" h="8937" fill="none" extrusionOk="0">
                  <a:moveTo>
                    <a:pt x="7040" y="1"/>
                  </a:moveTo>
                  <a:cubicBezTo>
                    <a:pt x="5015" y="3183"/>
                    <a:pt x="2637" y="6204"/>
                    <a:pt x="1" y="8937"/>
                  </a:cubicBezTo>
                </a:path>
              </a:pathLst>
            </a:custGeom>
            <a:noFill/>
            <a:ln w="8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8"/>
            <p:cNvSpPr/>
            <p:nvPr/>
          </p:nvSpPr>
          <p:spPr>
            <a:xfrm>
              <a:off x="6586815" y="3704639"/>
              <a:ext cx="40329" cy="50154"/>
            </a:xfrm>
            <a:custGeom>
              <a:avLst/>
              <a:gdLst/>
              <a:ahLst/>
              <a:cxnLst/>
              <a:rect l="l" t="t" r="r" b="b"/>
              <a:pathLst>
                <a:path w="2508" h="3119" fill="none" extrusionOk="0">
                  <a:moveTo>
                    <a:pt x="1" y="547"/>
                  </a:moveTo>
                  <a:cubicBezTo>
                    <a:pt x="804" y="354"/>
                    <a:pt x="1640" y="161"/>
                    <a:pt x="2444" y="1"/>
                  </a:cubicBezTo>
                  <a:cubicBezTo>
                    <a:pt x="2508" y="1029"/>
                    <a:pt x="2476" y="2090"/>
                    <a:pt x="2379" y="3119"/>
                  </a:cubicBezTo>
                </a:path>
              </a:pathLst>
            </a:custGeom>
            <a:noFill/>
            <a:ln w="8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8"/>
            <p:cNvSpPr/>
            <p:nvPr/>
          </p:nvSpPr>
          <p:spPr>
            <a:xfrm>
              <a:off x="6539267" y="3586789"/>
              <a:ext cx="153532" cy="45506"/>
            </a:xfrm>
            <a:custGeom>
              <a:avLst/>
              <a:gdLst/>
              <a:ahLst/>
              <a:cxnLst/>
              <a:rect l="l" t="t" r="r" b="b"/>
              <a:pathLst>
                <a:path w="9548" h="2830" fill="none" extrusionOk="0">
                  <a:moveTo>
                    <a:pt x="9547" y="1"/>
                  </a:moveTo>
                  <a:cubicBezTo>
                    <a:pt x="6461" y="1222"/>
                    <a:pt x="3247" y="2155"/>
                    <a:pt x="0" y="2830"/>
                  </a:cubicBezTo>
                </a:path>
              </a:pathLst>
            </a:custGeom>
            <a:noFill/>
            <a:ln w="8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8"/>
            <p:cNvSpPr/>
            <p:nvPr/>
          </p:nvSpPr>
          <p:spPr>
            <a:xfrm>
              <a:off x="6553224" y="3604879"/>
              <a:ext cx="37225" cy="55846"/>
            </a:xfrm>
            <a:custGeom>
              <a:avLst/>
              <a:gdLst/>
              <a:ahLst/>
              <a:cxnLst/>
              <a:rect l="l" t="t" r="r" b="b"/>
              <a:pathLst>
                <a:path w="2315" h="3473" fill="none" extrusionOk="0">
                  <a:moveTo>
                    <a:pt x="0" y="1"/>
                  </a:moveTo>
                  <a:cubicBezTo>
                    <a:pt x="772" y="322"/>
                    <a:pt x="1543" y="612"/>
                    <a:pt x="2315" y="933"/>
                  </a:cubicBezTo>
                  <a:cubicBezTo>
                    <a:pt x="1768" y="1833"/>
                    <a:pt x="1158" y="2669"/>
                    <a:pt x="482" y="3472"/>
                  </a:cubicBezTo>
                </a:path>
              </a:pathLst>
            </a:custGeom>
            <a:noFill/>
            <a:ln w="8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8"/>
            <p:cNvSpPr/>
            <p:nvPr/>
          </p:nvSpPr>
          <p:spPr>
            <a:xfrm>
              <a:off x="6706224" y="3423464"/>
              <a:ext cx="203669" cy="217096"/>
            </a:xfrm>
            <a:custGeom>
              <a:avLst/>
              <a:gdLst/>
              <a:ahLst/>
              <a:cxnLst/>
              <a:rect l="l" t="t" r="r" b="b"/>
              <a:pathLst>
                <a:path w="12666" h="13501" fill="none" extrusionOk="0">
                  <a:moveTo>
                    <a:pt x="0" y="1382"/>
                  </a:moveTo>
                  <a:cubicBezTo>
                    <a:pt x="611" y="868"/>
                    <a:pt x="1254" y="450"/>
                    <a:pt x="1961" y="129"/>
                  </a:cubicBezTo>
                  <a:cubicBezTo>
                    <a:pt x="2122" y="64"/>
                    <a:pt x="2250" y="0"/>
                    <a:pt x="2411" y="32"/>
                  </a:cubicBezTo>
                  <a:cubicBezTo>
                    <a:pt x="2604" y="64"/>
                    <a:pt x="2765" y="289"/>
                    <a:pt x="2797" y="482"/>
                  </a:cubicBezTo>
                  <a:cubicBezTo>
                    <a:pt x="2829" y="707"/>
                    <a:pt x="2765" y="932"/>
                    <a:pt x="2700" y="1157"/>
                  </a:cubicBezTo>
                  <a:cubicBezTo>
                    <a:pt x="2411" y="2025"/>
                    <a:pt x="2154" y="2893"/>
                    <a:pt x="1864" y="3761"/>
                  </a:cubicBezTo>
                  <a:cubicBezTo>
                    <a:pt x="2668" y="3279"/>
                    <a:pt x="3568" y="2990"/>
                    <a:pt x="4500" y="2829"/>
                  </a:cubicBezTo>
                  <a:cubicBezTo>
                    <a:pt x="4597" y="2829"/>
                    <a:pt x="4725" y="2829"/>
                    <a:pt x="4790" y="2893"/>
                  </a:cubicBezTo>
                  <a:cubicBezTo>
                    <a:pt x="4854" y="2925"/>
                    <a:pt x="4886" y="3022"/>
                    <a:pt x="4886" y="3086"/>
                  </a:cubicBezTo>
                  <a:cubicBezTo>
                    <a:pt x="5047" y="3890"/>
                    <a:pt x="4757" y="4661"/>
                    <a:pt x="4404" y="5368"/>
                  </a:cubicBezTo>
                  <a:cubicBezTo>
                    <a:pt x="4018" y="6075"/>
                    <a:pt x="3568" y="6751"/>
                    <a:pt x="3375" y="7554"/>
                  </a:cubicBezTo>
                  <a:cubicBezTo>
                    <a:pt x="4018" y="7104"/>
                    <a:pt x="4661" y="6654"/>
                    <a:pt x="5336" y="6204"/>
                  </a:cubicBezTo>
                  <a:cubicBezTo>
                    <a:pt x="5658" y="5979"/>
                    <a:pt x="6043" y="5754"/>
                    <a:pt x="6429" y="5818"/>
                  </a:cubicBezTo>
                  <a:cubicBezTo>
                    <a:pt x="5915" y="7008"/>
                    <a:pt x="5432" y="8197"/>
                    <a:pt x="4918" y="9386"/>
                  </a:cubicBezTo>
                  <a:cubicBezTo>
                    <a:pt x="6011" y="8936"/>
                    <a:pt x="7136" y="8518"/>
                    <a:pt x="8261" y="8068"/>
                  </a:cubicBezTo>
                  <a:cubicBezTo>
                    <a:pt x="8454" y="8326"/>
                    <a:pt x="8454" y="8679"/>
                    <a:pt x="8358" y="8968"/>
                  </a:cubicBezTo>
                  <a:cubicBezTo>
                    <a:pt x="8261" y="9258"/>
                    <a:pt x="8068" y="9515"/>
                    <a:pt x="7908" y="9772"/>
                  </a:cubicBezTo>
                  <a:cubicBezTo>
                    <a:pt x="7361" y="10576"/>
                    <a:pt x="6911" y="11476"/>
                    <a:pt x="6558" y="12376"/>
                  </a:cubicBezTo>
                  <a:cubicBezTo>
                    <a:pt x="6943" y="12151"/>
                    <a:pt x="7361" y="11958"/>
                    <a:pt x="7779" y="11797"/>
                  </a:cubicBezTo>
                  <a:cubicBezTo>
                    <a:pt x="7875" y="11765"/>
                    <a:pt x="7972" y="11733"/>
                    <a:pt x="8068" y="11765"/>
                  </a:cubicBezTo>
                  <a:cubicBezTo>
                    <a:pt x="8197" y="11797"/>
                    <a:pt x="8261" y="11958"/>
                    <a:pt x="8293" y="12119"/>
                  </a:cubicBezTo>
                  <a:cubicBezTo>
                    <a:pt x="8390" y="12569"/>
                    <a:pt x="8486" y="13051"/>
                    <a:pt x="8615" y="13501"/>
                  </a:cubicBezTo>
                  <a:cubicBezTo>
                    <a:pt x="8776" y="12729"/>
                    <a:pt x="8936" y="11958"/>
                    <a:pt x="9129" y="11186"/>
                  </a:cubicBezTo>
                  <a:cubicBezTo>
                    <a:pt x="9129" y="11058"/>
                    <a:pt x="9193" y="10929"/>
                    <a:pt x="9290" y="10865"/>
                  </a:cubicBezTo>
                  <a:cubicBezTo>
                    <a:pt x="9483" y="10736"/>
                    <a:pt x="9740" y="10961"/>
                    <a:pt x="9868" y="11154"/>
                  </a:cubicBezTo>
                  <a:cubicBezTo>
                    <a:pt x="10318" y="11861"/>
                    <a:pt x="10768" y="12537"/>
                    <a:pt x="11219" y="13212"/>
                  </a:cubicBezTo>
                  <a:cubicBezTo>
                    <a:pt x="11315" y="12183"/>
                    <a:pt x="11379" y="11122"/>
                    <a:pt x="11444" y="10061"/>
                  </a:cubicBezTo>
                  <a:cubicBezTo>
                    <a:pt x="11958" y="10447"/>
                    <a:pt x="12408" y="10929"/>
                    <a:pt x="12665" y="11508"/>
                  </a:cubicBezTo>
                </a:path>
              </a:pathLst>
            </a:custGeom>
            <a:noFill/>
            <a:ln w="88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8"/>
            <p:cNvSpPr/>
            <p:nvPr/>
          </p:nvSpPr>
          <p:spPr>
            <a:xfrm>
              <a:off x="6792541" y="3734628"/>
              <a:ext cx="54286" cy="100806"/>
            </a:xfrm>
            <a:custGeom>
              <a:avLst/>
              <a:gdLst/>
              <a:ahLst/>
              <a:cxnLst/>
              <a:rect l="l" t="t" r="r" b="b"/>
              <a:pathLst>
                <a:path w="3376" h="6269" fill="none" extrusionOk="0">
                  <a:moveTo>
                    <a:pt x="0" y="0"/>
                  </a:moveTo>
                  <a:cubicBezTo>
                    <a:pt x="1190" y="2057"/>
                    <a:pt x="2315" y="4147"/>
                    <a:pt x="3375" y="6268"/>
                  </a:cubicBezTo>
                </a:path>
              </a:pathLst>
            </a:custGeom>
            <a:noFill/>
            <a:ln w="8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8"/>
            <p:cNvSpPr/>
            <p:nvPr/>
          </p:nvSpPr>
          <p:spPr>
            <a:xfrm>
              <a:off x="6814249" y="3797163"/>
              <a:ext cx="51697" cy="35682"/>
            </a:xfrm>
            <a:custGeom>
              <a:avLst/>
              <a:gdLst/>
              <a:ahLst/>
              <a:cxnLst/>
              <a:rect l="l" t="t" r="r" b="b"/>
              <a:pathLst>
                <a:path w="3215" h="2219" fill="none" extrusionOk="0">
                  <a:moveTo>
                    <a:pt x="0" y="2219"/>
                  </a:moveTo>
                  <a:cubicBezTo>
                    <a:pt x="193" y="1447"/>
                    <a:pt x="450" y="708"/>
                    <a:pt x="836" y="1"/>
                  </a:cubicBezTo>
                  <a:cubicBezTo>
                    <a:pt x="1672" y="290"/>
                    <a:pt x="2475" y="644"/>
                    <a:pt x="3215" y="1126"/>
                  </a:cubicBezTo>
                </a:path>
              </a:pathLst>
            </a:custGeom>
            <a:noFill/>
            <a:ln w="8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8"/>
            <p:cNvSpPr/>
            <p:nvPr/>
          </p:nvSpPr>
          <p:spPr>
            <a:xfrm>
              <a:off x="6693811" y="3757365"/>
              <a:ext cx="56360" cy="99262"/>
            </a:xfrm>
            <a:custGeom>
              <a:avLst/>
              <a:gdLst/>
              <a:ahLst/>
              <a:cxnLst/>
              <a:rect l="l" t="t" r="r" b="b"/>
              <a:pathLst>
                <a:path w="3505" h="6173" fill="none" extrusionOk="0">
                  <a:moveTo>
                    <a:pt x="3504" y="1"/>
                  </a:moveTo>
                  <a:cubicBezTo>
                    <a:pt x="2411" y="2090"/>
                    <a:pt x="1222" y="4147"/>
                    <a:pt x="1" y="6172"/>
                  </a:cubicBezTo>
                </a:path>
              </a:pathLst>
            </a:custGeom>
            <a:noFill/>
            <a:ln w="8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8"/>
            <p:cNvSpPr/>
            <p:nvPr/>
          </p:nvSpPr>
          <p:spPr>
            <a:xfrm>
              <a:off x="6678824" y="3820431"/>
              <a:ext cx="42403" cy="41358"/>
            </a:xfrm>
            <a:custGeom>
              <a:avLst/>
              <a:gdLst/>
              <a:ahLst/>
              <a:cxnLst/>
              <a:rect l="l" t="t" r="r" b="b"/>
              <a:pathLst>
                <a:path w="2637" h="2572" fill="none" extrusionOk="0">
                  <a:moveTo>
                    <a:pt x="0" y="450"/>
                  </a:moveTo>
                  <a:cubicBezTo>
                    <a:pt x="740" y="193"/>
                    <a:pt x="1543" y="32"/>
                    <a:pt x="2315" y="0"/>
                  </a:cubicBezTo>
                  <a:cubicBezTo>
                    <a:pt x="2540" y="836"/>
                    <a:pt x="2636" y="1704"/>
                    <a:pt x="2636" y="2572"/>
                  </a:cubicBezTo>
                </a:path>
              </a:pathLst>
            </a:custGeom>
            <a:noFill/>
            <a:ln w="8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8"/>
            <p:cNvSpPr/>
            <p:nvPr/>
          </p:nvSpPr>
          <p:spPr>
            <a:xfrm>
              <a:off x="6607494" y="3440992"/>
              <a:ext cx="30504" cy="26966"/>
            </a:xfrm>
            <a:custGeom>
              <a:avLst/>
              <a:gdLst/>
              <a:ahLst/>
              <a:cxnLst/>
              <a:rect l="l" t="t" r="r" b="b"/>
              <a:pathLst>
                <a:path w="1897" h="1677" extrusionOk="0">
                  <a:moveTo>
                    <a:pt x="1178" y="0"/>
                  </a:moveTo>
                  <a:cubicBezTo>
                    <a:pt x="751" y="0"/>
                    <a:pt x="313" y="252"/>
                    <a:pt x="161" y="646"/>
                  </a:cubicBezTo>
                  <a:cubicBezTo>
                    <a:pt x="0" y="1064"/>
                    <a:pt x="290" y="1610"/>
                    <a:pt x="740" y="1675"/>
                  </a:cubicBezTo>
                  <a:cubicBezTo>
                    <a:pt x="758" y="1676"/>
                    <a:pt x="776" y="1677"/>
                    <a:pt x="793" y="1677"/>
                  </a:cubicBezTo>
                  <a:cubicBezTo>
                    <a:pt x="1158" y="1677"/>
                    <a:pt x="1488" y="1370"/>
                    <a:pt x="1672" y="1064"/>
                  </a:cubicBezTo>
                  <a:cubicBezTo>
                    <a:pt x="1801" y="871"/>
                    <a:pt x="1897" y="710"/>
                    <a:pt x="1865" y="485"/>
                  </a:cubicBezTo>
                  <a:cubicBezTo>
                    <a:pt x="1865" y="292"/>
                    <a:pt x="1576" y="3"/>
                    <a:pt x="1254" y="3"/>
                  </a:cubicBezTo>
                  <a:cubicBezTo>
                    <a:pt x="1229" y="1"/>
                    <a:pt x="1203" y="0"/>
                    <a:pt x="1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8"/>
            <p:cNvSpPr/>
            <p:nvPr/>
          </p:nvSpPr>
          <p:spPr>
            <a:xfrm>
              <a:off x="6656602" y="3470498"/>
              <a:ext cx="33607" cy="26838"/>
            </a:xfrm>
            <a:custGeom>
              <a:avLst/>
              <a:gdLst/>
              <a:ahLst/>
              <a:cxnLst/>
              <a:rect l="l" t="t" r="r" b="b"/>
              <a:pathLst>
                <a:path w="2090" h="1669" extrusionOk="0">
                  <a:moveTo>
                    <a:pt x="868" y="0"/>
                  </a:moveTo>
                  <a:cubicBezTo>
                    <a:pt x="515" y="0"/>
                    <a:pt x="193" y="354"/>
                    <a:pt x="97" y="675"/>
                  </a:cubicBezTo>
                  <a:cubicBezTo>
                    <a:pt x="0" y="1029"/>
                    <a:pt x="129" y="1447"/>
                    <a:pt x="450" y="1608"/>
                  </a:cubicBezTo>
                  <a:cubicBezTo>
                    <a:pt x="552" y="1651"/>
                    <a:pt x="660" y="1668"/>
                    <a:pt x="772" y="1668"/>
                  </a:cubicBezTo>
                  <a:cubicBezTo>
                    <a:pt x="907" y="1668"/>
                    <a:pt x="1048" y="1643"/>
                    <a:pt x="1190" y="1608"/>
                  </a:cubicBezTo>
                  <a:cubicBezTo>
                    <a:pt x="1415" y="1511"/>
                    <a:pt x="1640" y="1383"/>
                    <a:pt x="1800" y="1190"/>
                  </a:cubicBezTo>
                  <a:cubicBezTo>
                    <a:pt x="2090" y="900"/>
                    <a:pt x="1929" y="418"/>
                    <a:pt x="1768" y="290"/>
                  </a:cubicBezTo>
                  <a:cubicBezTo>
                    <a:pt x="1640" y="161"/>
                    <a:pt x="1447" y="0"/>
                    <a:pt x="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8"/>
            <p:cNvSpPr/>
            <p:nvPr/>
          </p:nvSpPr>
          <p:spPr>
            <a:xfrm>
              <a:off x="6514246" y="2152662"/>
              <a:ext cx="493640" cy="658010"/>
            </a:xfrm>
            <a:custGeom>
              <a:avLst/>
              <a:gdLst/>
              <a:ahLst/>
              <a:cxnLst/>
              <a:rect l="l" t="t" r="r" b="b"/>
              <a:pathLst>
                <a:path w="30699" h="40921" extrusionOk="0">
                  <a:moveTo>
                    <a:pt x="1030" y="1"/>
                  </a:moveTo>
                  <a:cubicBezTo>
                    <a:pt x="451" y="1"/>
                    <a:pt x="1" y="451"/>
                    <a:pt x="1" y="1029"/>
                  </a:cubicBezTo>
                  <a:lnTo>
                    <a:pt x="1" y="39892"/>
                  </a:lnTo>
                  <a:cubicBezTo>
                    <a:pt x="1" y="40471"/>
                    <a:pt x="451" y="40921"/>
                    <a:pt x="1030" y="40921"/>
                  </a:cubicBezTo>
                  <a:lnTo>
                    <a:pt x="29670" y="40921"/>
                  </a:lnTo>
                  <a:cubicBezTo>
                    <a:pt x="30249" y="40921"/>
                    <a:pt x="30699" y="40471"/>
                    <a:pt x="30699" y="39892"/>
                  </a:cubicBezTo>
                  <a:lnTo>
                    <a:pt x="30699" y="1029"/>
                  </a:lnTo>
                  <a:cubicBezTo>
                    <a:pt x="30699" y="451"/>
                    <a:pt x="30249" y="1"/>
                    <a:pt x="29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8"/>
            <p:cNvSpPr/>
            <p:nvPr/>
          </p:nvSpPr>
          <p:spPr>
            <a:xfrm>
              <a:off x="6671379" y="2451669"/>
              <a:ext cx="34652" cy="46728"/>
            </a:xfrm>
            <a:custGeom>
              <a:avLst/>
              <a:gdLst/>
              <a:ahLst/>
              <a:cxnLst/>
              <a:rect l="l" t="t" r="r" b="b"/>
              <a:pathLst>
                <a:path w="2155" h="2906" extrusionOk="0">
                  <a:moveTo>
                    <a:pt x="1444" y="1"/>
                  </a:moveTo>
                  <a:cubicBezTo>
                    <a:pt x="1223" y="1"/>
                    <a:pt x="948" y="116"/>
                    <a:pt x="869" y="275"/>
                  </a:cubicBezTo>
                  <a:cubicBezTo>
                    <a:pt x="226" y="435"/>
                    <a:pt x="1" y="1271"/>
                    <a:pt x="162" y="1882"/>
                  </a:cubicBezTo>
                  <a:cubicBezTo>
                    <a:pt x="226" y="2203"/>
                    <a:pt x="387" y="2493"/>
                    <a:pt x="612" y="2718"/>
                  </a:cubicBezTo>
                  <a:cubicBezTo>
                    <a:pt x="768" y="2835"/>
                    <a:pt x="961" y="2905"/>
                    <a:pt x="1154" y="2905"/>
                  </a:cubicBezTo>
                  <a:cubicBezTo>
                    <a:pt x="1276" y="2905"/>
                    <a:pt x="1399" y="2877"/>
                    <a:pt x="1512" y="2814"/>
                  </a:cubicBezTo>
                  <a:cubicBezTo>
                    <a:pt x="1833" y="2621"/>
                    <a:pt x="1929" y="2203"/>
                    <a:pt x="1994" y="1850"/>
                  </a:cubicBezTo>
                  <a:cubicBezTo>
                    <a:pt x="2058" y="1400"/>
                    <a:pt x="2154" y="918"/>
                    <a:pt x="1994" y="467"/>
                  </a:cubicBezTo>
                  <a:cubicBezTo>
                    <a:pt x="1897" y="275"/>
                    <a:pt x="1769" y="82"/>
                    <a:pt x="1576" y="17"/>
                  </a:cubicBezTo>
                  <a:cubicBezTo>
                    <a:pt x="1536" y="6"/>
                    <a:pt x="1491" y="1"/>
                    <a:pt x="1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8"/>
            <p:cNvSpPr/>
            <p:nvPr/>
          </p:nvSpPr>
          <p:spPr>
            <a:xfrm>
              <a:off x="6765463" y="2413077"/>
              <a:ext cx="35826" cy="39235"/>
            </a:xfrm>
            <a:custGeom>
              <a:avLst/>
              <a:gdLst/>
              <a:ahLst/>
              <a:cxnLst/>
              <a:rect l="l" t="t" r="r" b="b"/>
              <a:pathLst>
                <a:path w="2228" h="2440" extrusionOk="0">
                  <a:moveTo>
                    <a:pt x="1350" y="0"/>
                  </a:moveTo>
                  <a:cubicBezTo>
                    <a:pt x="1310" y="0"/>
                    <a:pt x="1267" y="2"/>
                    <a:pt x="1222" y="7"/>
                  </a:cubicBezTo>
                  <a:cubicBezTo>
                    <a:pt x="386" y="71"/>
                    <a:pt x="0" y="1035"/>
                    <a:pt x="193" y="1775"/>
                  </a:cubicBezTo>
                  <a:cubicBezTo>
                    <a:pt x="257" y="1967"/>
                    <a:pt x="322" y="2192"/>
                    <a:pt x="514" y="2321"/>
                  </a:cubicBezTo>
                  <a:cubicBezTo>
                    <a:pt x="626" y="2405"/>
                    <a:pt x="762" y="2440"/>
                    <a:pt x="903" y="2440"/>
                  </a:cubicBezTo>
                  <a:cubicBezTo>
                    <a:pt x="1088" y="2440"/>
                    <a:pt x="1283" y="2380"/>
                    <a:pt x="1447" y="2289"/>
                  </a:cubicBezTo>
                  <a:cubicBezTo>
                    <a:pt x="1607" y="2225"/>
                    <a:pt x="1768" y="2096"/>
                    <a:pt x="1832" y="1903"/>
                  </a:cubicBezTo>
                  <a:cubicBezTo>
                    <a:pt x="1864" y="1807"/>
                    <a:pt x="1897" y="1710"/>
                    <a:pt x="1897" y="1614"/>
                  </a:cubicBezTo>
                  <a:cubicBezTo>
                    <a:pt x="1989" y="969"/>
                    <a:pt x="2228" y="0"/>
                    <a:pt x="1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8"/>
            <p:cNvSpPr/>
            <p:nvPr/>
          </p:nvSpPr>
          <p:spPr>
            <a:xfrm>
              <a:off x="6667247" y="2439545"/>
              <a:ext cx="180418" cy="135956"/>
            </a:xfrm>
            <a:custGeom>
              <a:avLst/>
              <a:gdLst/>
              <a:ahLst/>
              <a:cxnLst/>
              <a:rect l="l" t="t" r="r" b="b"/>
              <a:pathLst>
                <a:path w="11220" h="8455" fill="none" extrusionOk="0">
                  <a:moveTo>
                    <a:pt x="11219" y="0"/>
                  </a:moveTo>
                  <a:cubicBezTo>
                    <a:pt x="11187" y="1029"/>
                    <a:pt x="10415" y="1897"/>
                    <a:pt x="9644" y="2539"/>
                  </a:cubicBezTo>
                  <a:cubicBezTo>
                    <a:pt x="7812" y="4082"/>
                    <a:pt x="5594" y="5143"/>
                    <a:pt x="3247" y="5561"/>
                  </a:cubicBezTo>
                  <a:cubicBezTo>
                    <a:pt x="2219" y="5754"/>
                    <a:pt x="1126" y="5818"/>
                    <a:pt x="97" y="5497"/>
                  </a:cubicBezTo>
                  <a:cubicBezTo>
                    <a:pt x="97" y="5497"/>
                    <a:pt x="1" y="8454"/>
                    <a:pt x="5337" y="7168"/>
                  </a:cubicBezTo>
                  <a:cubicBezTo>
                    <a:pt x="10673" y="5882"/>
                    <a:pt x="10480" y="3118"/>
                    <a:pt x="10480" y="3118"/>
                  </a:cubicBezTo>
                </a:path>
              </a:pathLst>
            </a:custGeom>
            <a:noFill/>
            <a:ln w="12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8"/>
            <p:cNvSpPr/>
            <p:nvPr/>
          </p:nvSpPr>
          <p:spPr>
            <a:xfrm>
              <a:off x="6605741" y="2337196"/>
              <a:ext cx="301355" cy="289987"/>
            </a:xfrm>
            <a:custGeom>
              <a:avLst/>
              <a:gdLst/>
              <a:ahLst/>
              <a:cxnLst/>
              <a:rect l="l" t="t" r="r" b="b"/>
              <a:pathLst>
                <a:path w="18741" h="18034" fill="none" extrusionOk="0">
                  <a:moveTo>
                    <a:pt x="8744" y="450"/>
                  </a:moveTo>
                  <a:cubicBezTo>
                    <a:pt x="7522" y="675"/>
                    <a:pt x="6462" y="1350"/>
                    <a:pt x="5465" y="2025"/>
                  </a:cubicBezTo>
                  <a:cubicBezTo>
                    <a:pt x="3440" y="3376"/>
                    <a:pt x="1672" y="5208"/>
                    <a:pt x="804" y="7458"/>
                  </a:cubicBezTo>
                  <a:cubicBezTo>
                    <a:pt x="0" y="9515"/>
                    <a:pt x="33" y="11894"/>
                    <a:pt x="997" y="13887"/>
                  </a:cubicBezTo>
                  <a:cubicBezTo>
                    <a:pt x="1929" y="15880"/>
                    <a:pt x="3826" y="17391"/>
                    <a:pt x="5979" y="17808"/>
                  </a:cubicBezTo>
                  <a:cubicBezTo>
                    <a:pt x="7233" y="18033"/>
                    <a:pt x="8519" y="17937"/>
                    <a:pt x="9772" y="17616"/>
                  </a:cubicBezTo>
                  <a:cubicBezTo>
                    <a:pt x="13051" y="16812"/>
                    <a:pt x="16073" y="14594"/>
                    <a:pt x="17423" y="11476"/>
                  </a:cubicBezTo>
                  <a:cubicBezTo>
                    <a:pt x="18741" y="8358"/>
                    <a:pt x="18130" y="4372"/>
                    <a:pt x="15558" y="2154"/>
                  </a:cubicBezTo>
                  <a:cubicBezTo>
                    <a:pt x="15108" y="1736"/>
                    <a:pt x="14562" y="1350"/>
                    <a:pt x="13951" y="1190"/>
                  </a:cubicBezTo>
                  <a:cubicBezTo>
                    <a:pt x="12440" y="868"/>
                    <a:pt x="11219" y="0"/>
                    <a:pt x="8744" y="450"/>
                  </a:cubicBezTo>
                  <a:close/>
                </a:path>
              </a:pathLst>
            </a:custGeom>
            <a:noFill/>
            <a:ln w="128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8"/>
            <p:cNvSpPr/>
            <p:nvPr/>
          </p:nvSpPr>
          <p:spPr>
            <a:xfrm>
              <a:off x="6817143" y="2634917"/>
              <a:ext cx="37225" cy="64626"/>
            </a:xfrm>
            <a:custGeom>
              <a:avLst/>
              <a:gdLst/>
              <a:ahLst/>
              <a:cxnLst/>
              <a:rect l="l" t="t" r="r" b="b"/>
              <a:pathLst>
                <a:path w="2315" h="4019" fill="none" extrusionOk="0">
                  <a:moveTo>
                    <a:pt x="1" y="1"/>
                  </a:moveTo>
                  <a:cubicBezTo>
                    <a:pt x="579" y="1447"/>
                    <a:pt x="1351" y="2829"/>
                    <a:pt x="2315" y="4019"/>
                  </a:cubicBezTo>
                </a:path>
              </a:pathLst>
            </a:custGeom>
            <a:noFill/>
            <a:ln w="128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8"/>
            <p:cNvSpPr/>
            <p:nvPr/>
          </p:nvSpPr>
          <p:spPr>
            <a:xfrm>
              <a:off x="6697750" y="2648874"/>
              <a:ext cx="25857" cy="86334"/>
            </a:xfrm>
            <a:custGeom>
              <a:avLst/>
              <a:gdLst/>
              <a:ahLst/>
              <a:cxnLst/>
              <a:rect l="l" t="t" r="r" b="b"/>
              <a:pathLst>
                <a:path w="1608" h="5369" fill="none" extrusionOk="0">
                  <a:moveTo>
                    <a:pt x="1607" y="1"/>
                  </a:moveTo>
                  <a:cubicBezTo>
                    <a:pt x="965" y="1768"/>
                    <a:pt x="418" y="3536"/>
                    <a:pt x="0" y="5369"/>
                  </a:cubicBezTo>
                </a:path>
              </a:pathLst>
            </a:custGeom>
            <a:noFill/>
            <a:ln w="128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8"/>
            <p:cNvSpPr/>
            <p:nvPr/>
          </p:nvSpPr>
          <p:spPr>
            <a:xfrm>
              <a:off x="6577312" y="2616312"/>
              <a:ext cx="50154" cy="46536"/>
            </a:xfrm>
            <a:custGeom>
              <a:avLst/>
              <a:gdLst/>
              <a:ahLst/>
              <a:cxnLst/>
              <a:rect l="l" t="t" r="r" b="b"/>
              <a:pathLst>
                <a:path w="3119" h="2894" fill="none" extrusionOk="0">
                  <a:moveTo>
                    <a:pt x="3119" y="0"/>
                  </a:moveTo>
                  <a:cubicBezTo>
                    <a:pt x="2026" y="933"/>
                    <a:pt x="997" y="1897"/>
                    <a:pt x="1" y="2893"/>
                  </a:cubicBezTo>
                </a:path>
              </a:pathLst>
            </a:custGeom>
            <a:noFill/>
            <a:ln w="128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8"/>
            <p:cNvSpPr/>
            <p:nvPr/>
          </p:nvSpPr>
          <p:spPr>
            <a:xfrm>
              <a:off x="6555604" y="2480372"/>
              <a:ext cx="34652" cy="6738"/>
            </a:xfrm>
            <a:custGeom>
              <a:avLst/>
              <a:gdLst/>
              <a:ahLst/>
              <a:cxnLst/>
              <a:rect l="l" t="t" r="r" b="b"/>
              <a:pathLst>
                <a:path w="2155" h="419" fill="none" extrusionOk="0">
                  <a:moveTo>
                    <a:pt x="2154" y="0"/>
                  </a:moveTo>
                  <a:cubicBezTo>
                    <a:pt x="1415" y="65"/>
                    <a:pt x="708" y="193"/>
                    <a:pt x="0" y="418"/>
                  </a:cubicBezTo>
                </a:path>
              </a:pathLst>
            </a:custGeom>
            <a:noFill/>
            <a:ln w="128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8"/>
            <p:cNvSpPr/>
            <p:nvPr/>
          </p:nvSpPr>
          <p:spPr>
            <a:xfrm>
              <a:off x="6564914" y="2307737"/>
              <a:ext cx="61008" cy="75480"/>
            </a:xfrm>
            <a:custGeom>
              <a:avLst/>
              <a:gdLst/>
              <a:ahLst/>
              <a:cxnLst/>
              <a:rect l="l" t="t" r="r" b="b"/>
              <a:pathLst>
                <a:path w="3794" h="4694" fill="none" extrusionOk="0">
                  <a:moveTo>
                    <a:pt x="0" y="0"/>
                  </a:moveTo>
                  <a:cubicBezTo>
                    <a:pt x="1286" y="1543"/>
                    <a:pt x="2572" y="3086"/>
                    <a:pt x="3793" y="4693"/>
                  </a:cubicBezTo>
                </a:path>
              </a:pathLst>
            </a:custGeom>
            <a:noFill/>
            <a:ln w="128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8"/>
            <p:cNvSpPr/>
            <p:nvPr/>
          </p:nvSpPr>
          <p:spPr>
            <a:xfrm>
              <a:off x="6716355" y="2266894"/>
              <a:ext cx="5692" cy="56875"/>
            </a:xfrm>
            <a:custGeom>
              <a:avLst/>
              <a:gdLst/>
              <a:ahLst/>
              <a:cxnLst/>
              <a:rect l="l" t="t" r="r" b="b"/>
              <a:pathLst>
                <a:path w="354" h="3537" fill="none" extrusionOk="0">
                  <a:moveTo>
                    <a:pt x="354" y="1"/>
                  </a:moveTo>
                  <a:cubicBezTo>
                    <a:pt x="225" y="1190"/>
                    <a:pt x="129" y="2347"/>
                    <a:pt x="0" y="3537"/>
                  </a:cubicBezTo>
                </a:path>
              </a:pathLst>
            </a:custGeom>
            <a:noFill/>
            <a:ln w="128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6808878" y="2260704"/>
              <a:ext cx="19135" cy="56344"/>
            </a:xfrm>
            <a:custGeom>
              <a:avLst/>
              <a:gdLst/>
              <a:ahLst/>
              <a:cxnLst/>
              <a:rect l="l" t="t" r="r" b="b"/>
              <a:pathLst>
                <a:path w="1190" h="3504" fill="none" extrusionOk="0">
                  <a:moveTo>
                    <a:pt x="1190" y="0"/>
                  </a:moveTo>
                  <a:cubicBezTo>
                    <a:pt x="772" y="1189"/>
                    <a:pt x="386" y="2347"/>
                    <a:pt x="0" y="3504"/>
                  </a:cubicBezTo>
                </a:path>
              </a:pathLst>
            </a:custGeom>
            <a:noFill/>
            <a:ln w="128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6900871" y="2273616"/>
              <a:ext cx="49124" cy="75994"/>
            </a:xfrm>
            <a:custGeom>
              <a:avLst/>
              <a:gdLst/>
              <a:ahLst/>
              <a:cxnLst/>
              <a:rect l="l" t="t" r="r" b="b"/>
              <a:pathLst>
                <a:path w="3055" h="4726" fill="none" extrusionOk="0">
                  <a:moveTo>
                    <a:pt x="3055" y="1"/>
                  </a:moveTo>
                  <a:cubicBezTo>
                    <a:pt x="1930" y="1511"/>
                    <a:pt x="901" y="3086"/>
                    <a:pt x="1" y="4726"/>
                  </a:cubicBezTo>
                </a:path>
              </a:pathLst>
            </a:custGeom>
            <a:noFill/>
            <a:ln w="128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8"/>
            <p:cNvSpPr/>
            <p:nvPr/>
          </p:nvSpPr>
          <p:spPr>
            <a:xfrm>
              <a:off x="6936537" y="2422999"/>
              <a:ext cx="30005" cy="9841"/>
            </a:xfrm>
            <a:custGeom>
              <a:avLst/>
              <a:gdLst/>
              <a:ahLst/>
              <a:cxnLst/>
              <a:rect l="l" t="t" r="r" b="b"/>
              <a:pathLst>
                <a:path w="1866" h="612" fill="none" extrusionOk="0">
                  <a:moveTo>
                    <a:pt x="1" y="547"/>
                  </a:moveTo>
                  <a:cubicBezTo>
                    <a:pt x="676" y="611"/>
                    <a:pt x="1351" y="418"/>
                    <a:pt x="1865" y="0"/>
                  </a:cubicBezTo>
                </a:path>
              </a:pathLst>
            </a:custGeom>
            <a:noFill/>
            <a:ln w="128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8"/>
            <p:cNvSpPr/>
            <p:nvPr/>
          </p:nvSpPr>
          <p:spPr>
            <a:xfrm>
              <a:off x="6895195" y="2574440"/>
              <a:ext cx="60493" cy="42918"/>
            </a:xfrm>
            <a:custGeom>
              <a:avLst/>
              <a:gdLst/>
              <a:ahLst/>
              <a:cxnLst/>
              <a:rect l="l" t="t" r="r" b="b"/>
              <a:pathLst>
                <a:path w="3762" h="2669" fill="none" extrusionOk="0">
                  <a:moveTo>
                    <a:pt x="0" y="1"/>
                  </a:moveTo>
                  <a:cubicBezTo>
                    <a:pt x="1254" y="869"/>
                    <a:pt x="2508" y="1737"/>
                    <a:pt x="3761" y="2669"/>
                  </a:cubicBezTo>
                </a:path>
              </a:pathLst>
            </a:custGeom>
            <a:noFill/>
            <a:ln w="128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8"/>
            <p:cNvSpPr/>
            <p:nvPr/>
          </p:nvSpPr>
          <p:spPr>
            <a:xfrm>
              <a:off x="7610213" y="1232225"/>
              <a:ext cx="156100" cy="155775"/>
            </a:xfrm>
            <a:custGeom>
              <a:avLst/>
              <a:gdLst/>
              <a:ahLst/>
              <a:cxnLst/>
              <a:rect l="l" t="t" r="r" b="b"/>
              <a:pathLst>
                <a:path w="6244" h="6231" extrusionOk="0">
                  <a:moveTo>
                    <a:pt x="2606" y="0"/>
                  </a:moveTo>
                  <a:cubicBezTo>
                    <a:pt x="2428" y="0"/>
                    <a:pt x="2253" y="123"/>
                    <a:pt x="2216" y="325"/>
                  </a:cubicBezTo>
                  <a:lnTo>
                    <a:pt x="1918" y="1778"/>
                  </a:lnTo>
                  <a:cubicBezTo>
                    <a:pt x="1894" y="1897"/>
                    <a:pt x="1811" y="2004"/>
                    <a:pt x="1692" y="2064"/>
                  </a:cubicBezTo>
                  <a:lnTo>
                    <a:pt x="322" y="2647"/>
                  </a:lnTo>
                  <a:cubicBezTo>
                    <a:pt x="25" y="2778"/>
                    <a:pt x="1" y="3195"/>
                    <a:pt x="287" y="3349"/>
                  </a:cubicBezTo>
                  <a:lnTo>
                    <a:pt x="1573" y="4088"/>
                  </a:lnTo>
                  <a:cubicBezTo>
                    <a:pt x="1692" y="4147"/>
                    <a:pt x="1763" y="4266"/>
                    <a:pt x="1775" y="4397"/>
                  </a:cubicBezTo>
                  <a:lnTo>
                    <a:pt x="1906" y="5874"/>
                  </a:lnTo>
                  <a:cubicBezTo>
                    <a:pt x="1930" y="6090"/>
                    <a:pt x="2116" y="6231"/>
                    <a:pt x="2307" y="6231"/>
                  </a:cubicBezTo>
                  <a:cubicBezTo>
                    <a:pt x="2400" y="6231"/>
                    <a:pt x="2495" y="6198"/>
                    <a:pt x="2573" y="6124"/>
                  </a:cubicBezTo>
                  <a:lnTo>
                    <a:pt x="3668" y="5123"/>
                  </a:lnTo>
                  <a:cubicBezTo>
                    <a:pt x="3739" y="5053"/>
                    <a:pt x="3830" y="5015"/>
                    <a:pt x="3925" y="5015"/>
                  </a:cubicBezTo>
                  <a:cubicBezTo>
                    <a:pt x="3958" y="5015"/>
                    <a:pt x="3992" y="5019"/>
                    <a:pt x="4025" y="5028"/>
                  </a:cubicBezTo>
                  <a:lnTo>
                    <a:pt x="5466" y="5362"/>
                  </a:lnTo>
                  <a:cubicBezTo>
                    <a:pt x="5496" y="5368"/>
                    <a:pt x="5525" y="5371"/>
                    <a:pt x="5554" y="5371"/>
                  </a:cubicBezTo>
                  <a:cubicBezTo>
                    <a:pt x="5833" y="5371"/>
                    <a:pt x="6037" y="5072"/>
                    <a:pt x="5918" y="4802"/>
                  </a:cubicBezTo>
                  <a:lnTo>
                    <a:pt x="5299" y="3457"/>
                  </a:lnTo>
                  <a:cubicBezTo>
                    <a:pt x="5240" y="3338"/>
                    <a:pt x="5252" y="3195"/>
                    <a:pt x="5323" y="3088"/>
                  </a:cubicBezTo>
                  <a:lnTo>
                    <a:pt x="6085" y="1814"/>
                  </a:lnTo>
                  <a:cubicBezTo>
                    <a:pt x="6244" y="1542"/>
                    <a:pt x="6046" y="1216"/>
                    <a:pt x="5740" y="1216"/>
                  </a:cubicBezTo>
                  <a:cubicBezTo>
                    <a:pt x="5724" y="1216"/>
                    <a:pt x="5708" y="1217"/>
                    <a:pt x="5692" y="1218"/>
                  </a:cubicBezTo>
                  <a:lnTo>
                    <a:pt x="4216" y="1385"/>
                  </a:lnTo>
                  <a:cubicBezTo>
                    <a:pt x="4196" y="1388"/>
                    <a:pt x="4177" y="1390"/>
                    <a:pt x="4158" y="1390"/>
                  </a:cubicBezTo>
                  <a:cubicBezTo>
                    <a:pt x="4050" y="1390"/>
                    <a:pt x="3952" y="1335"/>
                    <a:pt x="3870" y="1254"/>
                  </a:cubicBezTo>
                  <a:lnTo>
                    <a:pt x="2894" y="135"/>
                  </a:lnTo>
                  <a:cubicBezTo>
                    <a:pt x="2815" y="42"/>
                    <a:pt x="2710" y="0"/>
                    <a:pt x="26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8"/>
            <p:cNvSpPr/>
            <p:nvPr/>
          </p:nvSpPr>
          <p:spPr>
            <a:xfrm>
              <a:off x="8624425" y="2906738"/>
              <a:ext cx="161650" cy="149350"/>
            </a:xfrm>
            <a:custGeom>
              <a:avLst/>
              <a:gdLst/>
              <a:ahLst/>
              <a:cxnLst/>
              <a:rect l="l" t="t" r="r" b="b"/>
              <a:pathLst>
                <a:path w="6466" h="5974" extrusionOk="0">
                  <a:moveTo>
                    <a:pt x="3233" y="0"/>
                  </a:moveTo>
                  <a:cubicBezTo>
                    <a:pt x="3093" y="0"/>
                    <a:pt x="2953" y="75"/>
                    <a:pt x="2882" y="224"/>
                  </a:cubicBezTo>
                  <a:lnTo>
                    <a:pt x="2227" y="1545"/>
                  </a:lnTo>
                  <a:cubicBezTo>
                    <a:pt x="2167" y="1664"/>
                    <a:pt x="2060" y="1748"/>
                    <a:pt x="1929" y="1772"/>
                  </a:cubicBezTo>
                  <a:lnTo>
                    <a:pt x="453" y="1986"/>
                  </a:lnTo>
                  <a:cubicBezTo>
                    <a:pt x="131" y="2033"/>
                    <a:pt x="0" y="2426"/>
                    <a:pt x="238" y="2665"/>
                  </a:cubicBezTo>
                  <a:lnTo>
                    <a:pt x="1298" y="3700"/>
                  </a:lnTo>
                  <a:cubicBezTo>
                    <a:pt x="1393" y="3784"/>
                    <a:pt x="1441" y="3915"/>
                    <a:pt x="1417" y="4046"/>
                  </a:cubicBezTo>
                  <a:lnTo>
                    <a:pt x="1167" y="5510"/>
                  </a:lnTo>
                  <a:cubicBezTo>
                    <a:pt x="1130" y="5764"/>
                    <a:pt x="1330" y="5974"/>
                    <a:pt x="1563" y="5974"/>
                  </a:cubicBezTo>
                  <a:cubicBezTo>
                    <a:pt x="1624" y="5974"/>
                    <a:pt x="1688" y="5959"/>
                    <a:pt x="1751" y="5927"/>
                  </a:cubicBezTo>
                  <a:lnTo>
                    <a:pt x="3060" y="5236"/>
                  </a:lnTo>
                  <a:cubicBezTo>
                    <a:pt x="3114" y="5206"/>
                    <a:pt x="3176" y="5192"/>
                    <a:pt x="3240" y="5192"/>
                  </a:cubicBezTo>
                  <a:cubicBezTo>
                    <a:pt x="3304" y="5192"/>
                    <a:pt x="3370" y="5206"/>
                    <a:pt x="3429" y="5236"/>
                  </a:cubicBezTo>
                  <a:lnTo>
                    <a:pt x="4739" y="5915"/>
                  </a:lnTo>
                  <a:cubicBezTo>
                    <a:pt x="4801" y="5947"/>
                    <a:pt x="4865" y="5962"/>
                    <a:pt x="4927" y="5962"/>
                  </a:cubicBezTo>
                  <a:cubicBezTo>
                    <a:pt x="5159" y="5962"/>
                    <a:pt x="5358" y="5752"/>
                    <a:pt x="5311" y="5498"/>
                  </a:cubicBezTo>
                  <a:lnTo>
                    <a:pt x="5061" y="4034"/>
                  </a:lnTo>
                  <a:cubicBezTo>
                    <a:pt x="5037" y="3915"/>
                    <a:pt x="5084" y="3784"/>
                    <a:pt x="5180" y="3688"/>
                  </a:cubicBezTo>
                  <a:lnTo>
                    <a:pt x="6239" y="2653"/>
                  </a:lnTo>
                  <a:cubicBezTo>
                    <a:pt x="6465" y="2426"/>
                    <a:pt x="6334" y="2022"/>
                    <a:pt x="6013" y="1974"/>
                  </a:cubicBezTo>
                  <a:lnTo>
                    <a:pt x="4549" y="1760"/>
                  </a:lnTo>
                  <a:cubicBezTo>
                    <a:pt x="4418" y="1748"/>
                    <a:pt x="4310" y="1664"/>
                    <a:pt x="4251" y="1545"/>
                  </a:cubicBezTo>
                  <a:lnTo>
                    <a:pt x="3584" y="224"/>
                  </a:lnTo>
                  <a:cubicBezTo>
                    <a:pt x="3513" y="75"/>
                    <a:pt x="3373" y="0"/>
                    <a:pt x="3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8"/>
            <p:cNvSpPr/>
            <p:nvPr/>
          </p:nvSpPr>
          <p:spPr>
            <a:xfrm>
              <a:off x="5997288" y="879750"/>
              <a:ext cx="125150" cy="125800"/>
            </a:xfrm>
            <a:custGeom>
              <a:avLst/>
              <a:gdLst/>
              <a:ahLst/>
              <a:cxnLst/>
              <a:rect l="l" t="t" r="r" b="b"/>
              <a:pathLst>
                <a:path w="5006" h="5032" extrusionOk="0">
                  <a:moveTo>
                    <a:pt x="2964" y="1"/>
                  </a:moveTo>
                  <a:cubicBezTo>
                    <a:pt x="2880" y="1"/>
                    <a:pt x="2796" y="32"/>
                    <a:pt x="2731" y="101"/>
                  </a:cubicBezTo>
                  <a:lnTo>
                    <a:pt x="1922" y="982"/>
                  </a:lnTo>
                  <a:cubicBezTo>
                    <a:pt x="1859" y="1045"/>
                    <a:pt x="1770" y="1080"/>
                    <a:pt x="1677" y="1080"/>
                  </a:cubicBezTo>
                  <a:cubicBezTo>
                    <a:pt x="1663" y="1080"/>
                    <a:pt x="1650" y="1079"/>
                    <a:pt x="1636" y="1077"/>
                  </a:cubicBezTo>
                  <a:lnTo>
                    <a:pt x="457" y="899"/>
                  </a:lnTo>
                  <a:cubicBezTo>
                    <a:pt x="442" y="897"/>
                    <a:pt x="426" y="896"/>
                    <a:pt x="411" y="896"/>
                  </a:cubicBezTo>
                  <a:cubicBezTo>
                    <a:pt x="172" y="896"/>
                    <a:pt x="1" y="1151"/>
                    <a:pt x="124" y="1375"/>
                  </a:cubicBezTo>
                  <a:lnTo>
                    <a:pt x="707" y="2423"/>
                  </a:lnTo>
                  <a:cubicBezTo>
                    <a:pt x="755" y="2518"/>
                    <a:pt x="767" y="2625"/>
                    <a:pt x="719" y="2720"/>
                  </a:cubicBezTo>
                  <a:lnTo>
                    <a:pt x="183" y="3792"/>
                  </a:lnTo>
                  <a:cubicBezTo>
                    <a:pt x="76" y="4008"/>
                    <a:pt x="232" y="4253"/>
                    <a:pt x="457" y="4253"/>
                  </a:cubicBezTo>
                  <a:cubicBezTo>
                    <a:pt x="480" y="4253"/>
                    <a:pt x="504" y="4250"/>
                    <a:pt x="529" y="4244"/>
                  </a:cubicBezTo>
                  <a:lnTo>
                    <a:pt x="1707" y="4018"/>
                  </a:lnTo>
                  <a:cubicBezTo>
                    <a:pt x="1730" y="4013"/>
                    <a:pt x="1752" y="4011"/>
                    <a:pt x="1774" y="4011"/>
                  </a:cubicBezTo>
                  <a:cubicBezTo>
                    <a:pt x="1858" y="4011"/>
                    <a:pt x="1937" y="4045"/>
                    <a:pt x="1993" y="4102"/>
                  </a:cubicBezTo>
                  <a:lnTo>
                    <a:pt x="2850" y="4935"/>
                  </a:lnTo>
                  <a:cubicBezTo>
                    <a:pt x="2916" y="5001"/>
                    <a:pt x="2998" y="5031"/>
                    <a:pt x="3078" y="5031"/>
                  </a:cubicBezTo>
                  <a:cubicBezTo>
                    <a:pt x="3228" y="5031"/>
                    <a:pt x="3371" y="4924"/>
                    <a:pt x="3386" y="4745"/>
                  </a:cubicBezTo>
                  <a:lnTo>
                    <a:pt x="3529" y="3566"/>
                  </a:lnTo>
                  <a:cubicBezTo>
                    <a:pt x="3553" y="3459"/>
                    <a:pt x="3612" y="3363"/>
                    <a:pt x="3708" y="3316"/>
                  </a:cubicBezTo>
                  <a:lnTo>
                    <a:pt x="4767" y="2756"/>
                  </a:lnTo>
                  <a:cubicBezTo>
                    <a:pt x="5006" y="2637"/>
                    <a:pt x="4994" y="2304"/>
                    <a:pt x="4755" y="2185"/>
                  </a:cubicBezTo>
                  <a:lnTo>
                    <a:pt x="3660" y="1685"/>
                  </a:lnTo>
                  <a:cubicBezTo>
                    <a:pt x="3565" y="1637"/>
                    <a:pt x="3505" y="1554"/>
                    <a:pt x="3482" y="1446"/>
                  </a:cubicBezTo>
                  <a:lnTo>
                    <a:pt x="3279" y="268"/>
                  </a:lnTo>
                  <a:cubicBezTo>
                    <a:pt x="3256" y="100"/>
                    <a:pt x="3112" y="1"/>
                    <a:pt x="2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8"/>
            <p:cNvSpPr/>
            <p:nvPr/>
          </p:nvSpPr>
          <p:spPr>
            <a:xfrm>
              <a:off x="5908348" y="1417448"/>
              <a:ext cx="914663" cy="306979"/>
            </a:xfrm>
            <a:custGeom>
              <a:avLst/>
              <a:gdLst/>
              <a:ahLst/>
              <a:cxnLst/>
              <a:rect l="l" t="t" r="r" b="b"/>
              <a:pathLst>
                <a:path w="26257" h="8813" extrusionOk="0">
                  <a:moveTo>
                    <a:pt x="11172" y="1"/>
                  </a:moveTo>
                  <a:cubicBezTo>
                    <a:pt x="11053" y="1"/>
                    <a:pt x="10930" y="6"/>
                    <a:pt x="10804" y="16"/>
                  </a:cubicBezTo>
                  <a:cubicBezTo>
                    <a:pt x="6604" y="360"/>
                    <a:pt x="6789" y="6012"/>
                    <a:pt x="6789" y="6012"/>
                  </a:cubicBezTo>
                  <a:cubicBezTo>
                    <a:pt x="5416" y="4793"/>
                    <a:pt x="4309" y="4331"/>
                    <a:pt x="3421" y="4331"/>
                  </a:cubicBezTo>
                  <a:cubicBezTo>
                    <a:pt x="652" y="4331"/>
                    <a:pt x="1" y="8812"/>
                    <a:pt x="1" y="8812"/>
                  </a:cubicBezTo>
                  <a:lnTo>
                    <a:pt x="26257" y="8812"/>
                  </a:lnTo>
                  <a:cubicBezTo>
                    <a:pt x="26257" y="8812"/>
                    <a:pt x="25913" y="7148"/>
                    <a:pt x="23483" y="6356"/>
                  </a:cubicBezTo>
                  <a:cubicBezTo>
                    <a:pt x="23182" y="6250"/>
                    <a:pt x="22916" y="6208"/>
                    <a:pt x="22683" y="6208"/>
                  </a:cubicBezTo>
                  <a:cubicBezTo>
                    <a:pt x="21749" y="6208"/>
                    <a:pt x="21344" y="6884"/>
                    <a:pt x="21344" y="6884"/>
                  </a:cubicBezTo>
                  <a:cubicBezTo>
                    <a:pt x="21344" y="6884"/>
                    <a:pt x="21396" y="3371"/>
                    <a:pt x="18940" y="3001"/>
                  </a:cubicBezTo>
                  <a:cubicBezTo>
                    <a:pt x="18786" y="2979"/>
                    <a:pt x="18637" y="2969"/>
                    <a:pt x="18494" y="2969"/>
                  </a:cubicBezTo>
                  <a:cubicBezTo>
                    <a:pt x="16355" y="2969"/>
                    <a:pt x="15427" y="5220"/>
                    <a:pt x="15427" y="5220"/>
                  </a:cubicBezTo>
                  <a:cubicBezTo>
                    <a:pt x="15427" y="5220"/>
                    <a:pt x="15029" y="1"/>
                    <a:pt x="11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8"/>
            <p:cNvSpPr/>
            <p:nvPr/>
          </p:nvSpPr>
          <p:spPr>
            <a:xfrm>
              <a:off x="7139927" y="2476900"/>
              <a:ext cx="682459" cy="517357"/>
            </a:xfrm>
            <a:custGeom>
              <a:avLst/>
              <a:gdLst/>
              <a:ahLst/>
              <a:cxnLst/>
              <a:rect l="l" t="t" r="r" b="b"/>
              <a:pathLst>
                <a:path w="42369" h="32119" extrusionOk="0">
                  <a:moveTo>
                    <a:pt x="8667" y="1"/>
                  </a:moveTo>
                  <a:cubicBezTo>
                    <a:pt x="8444" y="1"/>
                    <a:pt x="8252" y="79"/>
                    <a:pt x="8060" y="250"/>
                  </a:cubicBezTo>
                  <a:cubicBezTo>
                    <a:pt x="7986" y="324"/>
                    <a:pt x="7838" y="398"/>
                    <a:pt x="7838" y="546"/>
                  </a:cubicBezTo>
                  <a:cubicBezTo>
                    <a:pt x="7764" y="546"/>
                    <a:pt x="7690" y="472"/>
                    <a:pt x="7616" y="472"/>
                  </a:cubicBezTo>
                  <a:cubicBezTo>
                    <a:pt x="7375" y="351"/>
                    <a:pt x="7084" y="230"/>
                    <a:pt x="6744" y="230"/>
                  </a:cubicBezTo>
                  <a:cubicBezTo>
                    <a:pt x="6668" y="230"/>
                    <a:pt x="6589" y="236"/>
                    <a:pt x="6507" y="250"/>
                  </a:cubicBezTo>
                  <a:cubicBezTo>
                    <a:pt x="5768" y="250"/>
                    <a:pt x="4437" y="324"/>
                    <a:pt x="3106" y="620"/>
                  </a:cubicBezTo>
                  <a:cubicBezTo>
                    <a:pt x="1997" y="767"/>
                    <a:pt x="1849" y="2024"/>
                    <a:pt x="3254" y="2616"/>
                  </a:cubicBezTo>
                  <a:cubicBezTo>
                    <a:pt x="3771" y="2838"/>
                    <a:pt x="4437" y="2893"/>
                    <a:pt x="4973" y="2893"/>
                  </a:cubicBezTo>
                  <a:cubicBezTo>
                    <a:pt x="5509" y="2893"/>
                    <a:pt x="5916" y="2838"/>
                    <a:pt x="5916" y="2838"/>
                  </a:cubicBezTo>
                  <a:cubicBezTo>
                    <a:pt x="6285" y="3134"/>
                    <a:pt x="6581" y="3429"/>
                    <a:pt x="6877" y="3725"/>
                  </a:cubicBezTo>
                  <a:cubicBezTo>
                    <a:pt x="6211" y="3651"/>
                    <a:pt x="5398" y="3651"/>
                    <a:pt x="4437" y="3651"/>
                  </a:cubicBezTo>
                  <a:cubicBezTo>
                    <a:pt x="3919" y="3651"/>
                    <a:pt x="3328" y="3873"/>
                    <a:pt x="2884" y="4317"/>
                  </a:cubicBezTo>
                  <a:cubicBezTo>
                    <a:pt x="2367" y="4834"/>
                    <a:pt x="1553" y="5721"/>
                    <a:pt x="814" y="6683"/>
                  </a:cubicBezTo>
                  <a:cubicBezTo>
                    <a:pt x="444" y="7200"/>
                    <a:pt x="592" y="7792"/>
                    <a:pt x="1036" y="8088"/>
                  </a:cubicBezTo>
                  <a:cubicBezTo>
                    <a:pt x="888" y="8235"/>
                    <a:pt x="740" y="8457"/>
                    <a:pt x="592" y="8679"/>
                  </a:cubicBezTo>
                  <a:cubicBezTo>
                    <a:pt x="0" y="9419"/>
                    <a:pt x="444" y="10232"/>
                    <a:pt x="1405" y="10232"/>
                  </a:cubicBezTo>
                  <a:cubicBezTo>
                    <a:pt x="1257" y="10454"/>
                    <a:pt x="1036" y="10676"/>
                    <a:pt x="888" y="10897"/>
                  </a:cubicBezTo>
                  <a:cubicBezTo>
                    <a:pt x="346" y="11559"/>
                    <a:pt x="735" y="12367"/>
                    <a:pt x="1615" y="12367"/>
                  </a:cubicBezTo>
                  <a:cubicBezTo>
                    <a:pt x="1817" y="12367"/>
                    <a:pt x="2044" y="12325"/>
                    <a:pt x="2293" y="12228"/>
                  </a:cubicBezTo>
                  <a:cubicBezTo>
                    <a:pt x="3254" y="11859"/>
                    <a:pt x="4289" y="10676"/>
                    <a:pt x="4289" y="10676"/>
                  </a:cubicBezTo>
                  <a:cubicBezTo>
                    <a:pt x="5546" y="10971"/>
                    <a:pt x="6359" y="11193"/>
                    <a:pt x="6359" y="11193"/>
                  </a:cubicBezTo>
                  <a:cubicBezTo>
                    <a:pt x="6359" y="11193"/>
                    <a:pt x="8060" y="15112"/>
                    <a:pt x="10944" y="15112"/>
                  </a:cubicBezTo>
                  <a:cubicBezTo>
                    <a:pt x="10944" y="15112"/>
                    <a:pt x="17081" y="23837"/>
                    <a:pt x="24918" y="30196"/>
                  </a:cubicBezTo>
                  <a:cubicBezTo>
                    <a:pt x="26499" y="31461"/>
                    <a:pt x="28439" y="32119"/>
                    <a:pt x="30384" y="32119"/>
                  </a:cubicBezTo>
                  <a:cubicBezTo>
                    <a:pt x="31622" y="32119"/>
                    <a:pt x="32862" y="31852"/>
                    <a:pt x="34013" y="31305"/>
                  </a:cubicBezTo>
                  <a:cubicBezTo>
                    <a:pt x="37119" y="29900"/>
                    <a:pt x="40150" y="28348"/>
                    <a:pt x="42368" y="27164"/>
                  </a:cubicBezTo>
                  <a:lnTo>
                    <a:pt x="35788" y="14003"/>
                  </a:lnTo>
                  <a:cubicBezTo>
                    <a:pt x="31425" y="16887"/>
                    <a:pt x="29281" y="18144"/>
                    <a:pt x="29281" y="18144"/>
                  </a:cubicBezTo>
                  <a:lnTo>
                    <a:pt x="17672" y="8457"/>
                  </a:lnTo>
                  <a:cubicBezTo>
                    <a:pt x="17672" y="8457"/>
                    <a:pt x="16933" y="5648"/>
                    <a:pt x="14641" y="3503"/>
                  </a:cubicBezTo>
                  <a:cubicBezTo>
                    <a:pt x="14419" y="3355"/>
                    <a:pt x="14197" y="3134"/>
                    <a:pt x="13975" y="3060"/>
                  </a:cubicBezTo>
                  <a:cubicBezTo>
                    <a:pt x="13606" y="2764"/>
                    <a:pt x="12866" y="2320"/>
                    <a:pt x="12053" y="1655"/>
                  </a:cubicBezTo>
                  <a:cubicBezTo>
                    <a:pt x="11831" y="1507"/>
                    <a:pt x="11609" y="1285"/>
                    <a:pt x="11313" y="1211"/>
                  </a:cubicBezTo>
                  <a:cubicBezTo>
                    <a:pt x="9946" y="475"/>
                    <a:pt x="9215" y="1"/>
                    <a:pt x="8667" y="1"/>
                  </a:cubicBezTo>
                  <a:close/>
                </a:path>
              </a:pathLst>
            </a:custGeom>
            <a:solidFill>
              <a:srgbClr val="C87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8"/>
            <p:cNvSpPr/>
            <p:nvPr/>
          </p:nvSpPr>
          <p:spPr>
            <a:xfrm>
              <a:off x="7256627" y="2480911"/>
              <a:ext cx="109595" cy="190584"/>
            </a:xfrm>
            <a:custGeom>
              <a:avLst/>
              <a:gdLst/>
              <a:ahLst/>
              <a:cxnLst/>
              <a:rect l="l" t="t" r="r" b="b"/>
              <a:pathLst>
                <a:path w="6804" h="11832" fill="none" extrusionOk="0">
                  <a:moveTo>
                    <a:pt x="814" y="1"/>
                  </a:moveTo>
                  <a:cubicBezTo>
                    <a:pt x="1" y="666"/>
                    <a:pt x="666" y="2293"/>
                    <a:pt x="2219" y="3476"/>
                  </a:cubicBezTo>
                  <a:cubicBezTo>
                    <a:pt x="3032" y="4511"/>
                    <a:pt x="3402" y="5103"/>
                    <a:pt x="3402" y="5103"/>
                  </a:cubicBezTo>
                  <a:cubicBezTo>
                    <a:pt x="3402" y="5103"/>
                    <a:pt x="3919" y="11166"/>
                    <a:pt x="6803" y="11831"/>
                  </a:cubicBezTo>
                </a:path>
              </a:pathLst>
            </a:custGeom>
            <a:noFill/>
            <a:ln w="5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8"/>
            <p:cNvSpPr/>
            <p:nvPr/>
          </p:nvSpPr>
          <p:spPr>
            <a:xfrm>
              <a:off x="7661517" y="2601186"/>
              <a:ext cx="375176" cy="356137"/>
            </a:xfrm>
            <a:custGeom>
              <a:avLst/>
              <a:gdLst/>
              <a:ahLst/>
              <a:cxnLst/>
              <a:rect l="l" t="t" r="r" b="b"/>
              <a:pathLst>
                <a:path w="23292" h="22110" extrusionOk="0">
                  <a:moveTo>
                    <a:pt x="15824" y="1"/>
                  </a:moveTo>
                  <a:cubicBezTo>
                    <a:pt x="11979" y="1"/>
                    <a:pt x="8725" y="2145"/>
                    <a:pt x="4659" y="4881"/>
                  </a:cubicBezTo>
                  <a:cubicBezTo>
                    <a:pt x="4215" y="5177"/>
                    <a:pt x="3698" y="5546"/>
                    <a:pt x="3106" y="5916"/>
                  </a:cubicBezTo>
                  <a:cubicBezTo>
                    <a:pt x="1923" y="6730"/>
                    <a:pt x="888" y="7395"/>
                    <a:pt x="0" y="7987"/>
                  </a:cubicBezTo>
                  <a:cubicBezTo>
                    <a:pt x="1405" y="11166"/>
                    <a:pt x="4437" y="17747"/>
                    <a:pt x="8282" y="22109"/>
                  </a:cubicBezTo>
                  <a:cubicBezTo>
                    <a:pt x="11092" y="20631"/>
                    <a:pt x="13014" y="18264"/>
                    <a:pt x="13532" y="18043"/>
                  </a:cubicBezTo>
                  <a:lnTo>
                    <a:pt x="14715" y="18043"/>
                  </a:lnTo>
                  <a:cubicBezTo>
                    <a:pt x="14715" y="18043"/>
                    <a:pt x="17155" y="16490"/>
                    <a:pt x="20482" y="12645"/>
                  </a:cubicBezTo>
                  <a:cubicBezTo>
                    <a:pt x="22700" y="9983"/>
                    <a:pt x="23292" y="6877"/>
                    <a:pt x="22035" y="4142"/>
                  </a:cubicBezTo>
                  <a:cubicBezTo>
                    <a:pt x="20852" y="1628"/>
                    <a:pt x="18412" y="1"/>
                    <a:pt x="158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8"/>
            <p:cNvSpPr/>
            <p:nvPr/>
          </p:nvSpPr>
          <p:spPr>
            <a:xfrm>
              <a:off x="7731768" y="4132638"/>
              <a:ext cx="272764" cy="380346"/>
            </a:xfrm>
            <a:custGeom>
              <a:avLst/>
              <a:gdLst/>
              <a:ahLst/>
              <a:cxnLst/>
              <a:rect l="l" t="t" r="r" b="b"/>
              <a:pathLst>
                <a:path w="16934" h="23613" extrusionOk="0">
                  <a:moveTo>
                    <a:pt x="1406" y="1"/>
                  </a:moveTo>
                  <a:cubicBezTo>
                    <a:pt x="666" y="9391"/>
                    <a:pt x="223" y="15306"/>
                    <a:pt x="1" y="18264"/>
                  </a:cubicBezTo>
                  <a:cubicBezTo>
                    <a:pt x="1480" y="18264"/>
                    <a:pt x="4216" y="18634"/>
                    <a:pt x="4216" y="20704"/>
                  </a:cubicBezTo>
                  <a:cubicBezTo>
                    <a:pt x="4265" y="22643"/>
                    <a:pt x="5318" y="23613"/>
                    <a:pt x="6812" y="23613"/>
                  </a:cubicBezTo>
                  <a:cubicBezTo>
                    <a:pt x="7539" y="23613"/>
                    <a:pt x="8372" y="23383"/>
                    <a:pt x="9244" y="22922"/>
                  </a:cubicBezTo>
                  <a:cubicBezTo>
                    <a:pt x="10870" y="21961"/>
                    <a:pt x="12719" y="21665"/>
                    <a:pt x="14789" y="21591"/>
                  </a:cubicBezTo>
                  <a:lnTo>
                    <a:pt x="16933" y="1"/>
                  </a:lnTo>
                  <a:close/>
                </a:path>
              </a:pathLst>
            </a:custGeom>
            <a:solidFill>
              <a:srgbClr val="C87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8"/>
            <p:cNvSpPr/>
            <p:nvPr/>
          </p:nvSpPr>
          <p:spPr>
            <a:xfrm>
              <a:off x="7522189" y="4423213"/>
              <a:ext cx="447837" cy="182240"/>
            </a:xfrm>
            <a:custGeom>
              <a:avLst/>
              <a:gdLst/>
              <a:ahLst/>
              <a:cxnLst/>
              <a:rect l="l" t="t" r="r" b="b"/>
              <a:pathLst>
                <a:path w="27803" h="11314" extrusionOk="0">
                  <a:moveTo>
                    <a:pt x="12718" y="0"/>
                  </a:moveTo>
                  <a:cubicBezTo>
                    <a:pt x="12275" y="1035"/>
                    <a:pt x="12349" y="2292"/>
                    <a:pt x="12349" y="2292"/>
                  </a:cubicBezTo>
                  <a:cubicBezTo>
                    <a:pt x="12349" y="2292"/>
                    <a:pt x="9656" y="1722"/>
                    <a:pt x="6966" y="1722"/>
                  </a:cubicBezTo>
                  <a:cubicBezTo>
                    <a:pt x="5546" y="1722"/>
                    <a:pt x="4128" y="1881"/>
                    <a:pt x="3106" y="2366"/>
                  </a:cubicBezTo>
                  <a:cubicBezTo>
                    <a:pt x="222" y="3697"/>
                    <a:pt x="0" y="8577"/>
                    <a:pt x="3106" y="11313"/>
                  </a:cubicBezTo>
                  <a:lnTo>
                    <a:pt x="26989" y="11313"/>
                  </a:lnTo>
                  <a:lnTo>
                    <a:pt x="27802" y="3549"/>
                  </a:lnTo>
                  <a:lnTo>
                    <a:pt x="27802" y="3549"/>
                  </a:lnTo>
                  <a:cubicBezTo>
                    <a:pt x="25732" y="3623"/>
                    <a:pt x="23883" y="3919"/>
                    <a:pt x="22257" y="4880"/>
                  </a:cubicBezTo>
                  <a:cubicBezTo>
                    <a:pt x="21385" y="5341"/>
                    <a:pt x="20552" y="5571"/>
                    <a:pt x="19825" y="5571"/>
                  </a:cubicBezTo>
                  <a:cubicBezTo>
                    <a:pt x="18331" y="5571"/>
                    <a:pt x="17278" y="4601"/>
                    <a:pt x="17229" y="2662"/>
                  </a:cubicBezTo>
                  <a:cubicBezTo>
                    <a:pt x="17229" y="592"/>
                    <a:pt x="14197" y="0"/>
                    <a:pt x="127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8"/>
            <p:cNvSpPr/>
            <p:nvPr/>
          </p:nvSpPr>
          <p:spPr>
            <a:xfrm>
              <a:off x="7736536" y="3412177"/>
              <a:ext cx="340641" cy="877537"/>
            </a:xfrm>
            <a:custGeom>
              <a:avLst/>
              <a:gdLst/>
              <a:ahLst/>
              <a:cxnLst/>
              <a:rect l="l" t="t" r="r" b="b"/>
              <a:pathLst>
                <a:path w="21148" h="54480" extrusionOk="0">
                  <a:moveTo>
                    <a:pt x="3328" y="0"/>
                  </a:moveTo>
                  <a:lnTo>
                    <a:pt x="3328" y="5250"/>
                  </a:lnTo>
                  <a:cubicBezTo>
                    <a:pt x="1849" y="28320"/>
                    <a:pt x="666" y="44217"/>
                    <a:pt x="1" y="53829"/>
                  </a:cubicBezTo>
                  <a:cubicBezTo>
                    <a:pt x="2008" y="54144"/>
                    <a:pt x="5125" y="54480"/>
                    <a:pt x="8416" y="54480"/>
                  </a:cubicBezTo>
                  <a:cubicBezTo>
                    <a:pt x="11308" y="54480"/>
                    <a:pt x="14334" y="54221"/>
                    <a:pt x="16859" y="53460"/>
                  </a:cubicBezTo>
                  <a:lnTo>
                    <a:pt x="21148" y="5250"/>
                  </a:lnTo>
                  <a:lnTo>
                    <a:pt x="21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8"/>
            <p:cNvSpPr/>
            <p:nvPr/>
          </p:nvSpPr>
          <p:spPr>
            <a:xfrm>
              <a:off x="7996139" y="4132638"/>
              <a:ext cx="297779" cy="380346"/>
            </a:xfrm>
            <a:custGeom>
              <a:avLst/>
              <a:gdLst/>
              <a:ahLst/>
              <a:cxnLst/>
              <a:rect l="l" t="t" r="r" b="b"/>
              <a:pathLst>
                <a:path w="18487" h="23613" extrusionOk="0">
                  <a:moveTo>
                    <a:pt x="1" y="1"/>
                  </a:moveTo>
                  <a:cubicBezTo>
                    <a:pt x="2589" y="9095"/>
                    <a:pt x="4215" y="15233"/>
                    <a:pt x="4955" y="18264"/>
                  </a:cubicBezTo>
                  <a:cubicBezTo>
                    <a:pt x="6508" y="18338"/>
                    <a:pt x="9022" y="18708"/>
                    <a:pt x="9022" y="20704"/>
                  </a:cubicBezTo>
                  <a:cubicBezTo>
                    <a:pt x="9071" y="22643"/>
                    <a:pt x="10124" y="23613"/>
                    <a:pt x="11595" y="23613"/>
                  </a:cubicBezTo>
                  <a:cubicBezTo>
                    <a:pt x="12312" y="23613"/>
                    <a:pt x="13128" y="23383"/>
                    <a:pt x="13976" y="22922"/>
                  </a:cubicBezTo>
                  <a:cubicBezTo>
                    <a:pt x="15381" y="22183"/>
                    <a:pt x="16859" y="21813"/>
                    <a:pt x="18486" y="21665"/>
                  </a:cubicBezTo>
                  <a:cubicBezTo>
                    <a:pt x="17673" y="16342"/>
                    <a:pt x="16342" y="8726"/>
                    <a:pt x="14641" y="1"/>
                  </a:cubicBezTo>
                  <a:close/>
                </a:path>
              </a:pathLst>
            </a:custGeom>
            <a:solidFill>
              <a:srgbClr val="C87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8"/>
            <p:cNvSpPr/>
            <p:nvPr/>
          </p:nvSpPr>
          <p:spPr>
            <a:xfrm>
              <a:off x="7878247" y="4423213"/>
              <a:ext cx="433549" cy="182240"/>
            </a:xfrm>
            <a:custGeom>
              <a:avLst/>
              <a:gdLst/>
              <a:ahLst/>
              <a:cxnLst/>
              <a:rect l="l" t="t" r="r" b="b"/>
              <a:pathLst>
                <a:path w="26916" h="11314" extrusionOk="0">
                  <a:moveTo>
                    <a:pt x="11905" y="0"/>
                  </a:moveTo>
                  <a:cubicBezTo>
                    <a:pt x="11462" y="1183"/>
                    <a:pt x="11757" y="2145"/>
                    <a:pt x="11757" y="2145"/>
                  </a:cubicBezTo>
                  <a:cubicBezTo>
                    <a:pt x="11757" y="2145"/>
                    <a:pt x="9516" y="1679"/>
                    <a:pt x="7115" y="1679"/>
                  </a:cubicBezTo>
                  <a:cubicBezTo>
                    <a:pt x="5690" y="1679"/>
                    <a:pt x="4208" y="1843"/>
                    <a:pt x="3106" y="2366"/>
                  </a:cubicBezTo>
                  <a:cubicBezTo>
                    <a:pt x="149" y="3697"/>
                    <a:pt x="1" y="8577"/>
                    <a:pt x="3106" y="11313"/>
                  </a:cubicBezTo>
                  <a:lnTo>
                    <a:pt x="26915" y="11313"/>
                  </a:lnTo>
                  <a:cubicBezTo>
                    <a:pt x="26915" y="11313"/>
                    <a:pt x="26545" y="8430"/>
                    <a:pt x="25806" y="3623"/>
                  </a:cubicBezTo>
                  <a:cubicBezTo>
                    <a:pt x="24179" y="3771"/>
                    <a:pt x="22701" y="4141"/>
                    <a:pt x="21296" y="4880"/>
                  </a:cubicBezTo>
                  <a:cubicBezTo>
                    <a:pt x="20448" y="5341"/>
                    <a:pt x="19632" y="5571"/>
                    <a:pt x="18915" y="5571"/>
                  </a:cubicBezTo>
                  <a:cubicBezTo>
                    <a:pt x="17444" y="5571"/>
                    <a:pt x="16391" y="4601"/>
                    <a:pt x="16342" y="2662"/>
                  </a:cubicBezTo>
                  <a:cubicBezTo>
                    <a:pt x="16342" y="666"/>
                    <a:pt x="13458" y="74"/>
                    <a:pt x="11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8"/>
            <p:cNvSpPr/>
            <p:nvPr/>
          </p:nvSpPr>
          <p:spPr>
            <a:xfrm>
              <a:off x="7746070" y="2480911"/>
              <a:ext cx="334682" cy="228694"/>
            </a:xfrm>
            <a:custGeom>
              <a:avLst/>
              <a:gdLst/>
              <a:ahLst/>
              <a:cxnLst/>
              <a:rect l="l" t="t" r="r" b="b"/>
              <a:pathLst>
                <a:path w="20778" h="14198" extrusionOk="0">
                  <a:moveTo>
                    <a:pt x="3771" y="1"/>
                  </a:moveTo>
                  <a:lnTo>
                    <a:pt x="3771" y="6360"/>
                  </a:lnTo>
                  <a:cubicBezTo>
                    <a:pt x="3771" y="6360"/>
                    <a:pt x="1923" y="9096"/>
                    <a:pt x="1109" y="10722"/>
                  </a:cubicBezTo>
                  <a:cubicBezTo>
                    <a:pt x="592" y="11905"/>
                    <a:pt x="296" y="12867"/>
                    <a:pt x="0" y="14198"/>
                  </a:cubicBezTo>
                  <a:lnTo>
                    <a:pt x="20778" y="14198"/>
                  </a:lnTo>
                  <a:cubicBezTo>
                    <a:pt x="20556" y="12497"/>
                    <a:pt x="20186" y="11018"/>
                    <a:pt x="19595" y="9761"/>
                  </a:cubicBezTo>
                  <a:cubicBezTo>
                    <a:pt x="18707" y="7986"/>
                    <a:pt x="17302" y="6360"/>
                    <a:pt x="17302" y="6360"/>
                  </a:cubicBezTo>
                  <a:lnTo>
                    <a:pt x="17302" y="1"/>
                  </a:lnTo>
                  <a:close/>
                </a:path>
              </a:pathLst>
            </a:custGeom>
            <a:solidFill>
              <a:srgbClr val="C87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8"/>
            <p:cNvSpPr/>
            <p:nvPr/>
          </p:nvSpPr>
          <p:spPr>
            <a:xfrm>
              <a:off x="7746070" y="2480911"/>
              <a:ext cx="334682" cy="228694"/>
            </a:xfrm>
            <a:custGeom>
              <a:avLst/>
              <a:gdLst/>
              <a:ahLst/>
              <a:cxnLst/>
              <a:rect l="l" t="t" r="r" b="b"/>
              <a:pathLst>
                <a:path w="20778" h="14198" extrusionOk="0">
                  <a:moveTo>
                    <a:pt x="3771" y="1"/>
                  </a:moveTo>
                  <a:lnTo>
                    <a:pt x="3771" y="6360"/>
                  </a:lnTo>
                  <a:cubicBezTo>
                    <a:pt x="3771" y="6360"/>
                    <a:pt x="1923" y="9096"/>
                    <a:pt x="1109" y="10722"/>
                  </a:cubicBezTo>
                  <a:cubicBezTo>
                    <a:pt x="592" y="11905"/>
                    <a:pt x="296" y="12867"/>
                    <a:pt x="0" y="14198"/>
                  </a:cubicBezTo>
                  <a:lnTo>
                    <a:pt x="20778" y="14198"/>
                  </a:lnTo>
                  <a:cubicBezTo>
                    <a:pt x="20556" y="12497"/>
                    <a:pt x="20186" y="11018"/>
                    <a:pt x="19595" y="9761"/>
                  </a:cubicBezTo>
                  <a:cubicBezTo>
                    <a:pt x="18707" y="7986"/>
                    <a:pt x="17302" y="6360"/>
                    <a:pt x="17302" y="6360"/>
                  </a:cubicBezTo>
                  <a:lnTo>
                    <a:pt x="17302" y="1"/>
                  </a:lnTo>
                  <a:close/>
                </a:path>
              </a:pathLst>
            </a:custGeom>
            <a:solidFill>
              <a:srgbClr val="C87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8"/>
            <p:cNvSpPr/>
            <p:nvPr/>
          </p:nvSpPr>
          <p:spPr>
            <a:xfrm>
              <a:off x="7709156" y="3113259"/>
              <a:ext cx="552632" cy="1193405"/>
            </a:xfrm>
            <a:custGeom>
              <a:avLst/>
              <a:gdLst/>
              <a:ahLst/>
              <a:cxnLst/>
              <a:rect l="l" t="t" r="r" b="b"/>
              <a:pathLst>
                <a:path w="34309" h="74090" extrusionOk="0">
                  <a:moveTo>
                    <a:pt x="26989" y="1"/>
                  </a:moveTo>
                  <a:cubicBezTo>
                    <a:pt x="17154" y="4437"/>
                    <a:pt x="0" y="5103"/>
                    <a:pt x="0" y="5103"/>
                  </a:cubicBezTo>
                  <a:cubicBezTo>
                    <a:pt x="0" y="14715"/>
                    <a:pt x="4658" y="23366"/>
                    <a:pt x="5028" y="23958"/>
                  </a:cubicBezTo>
                  <a:cubicBezTo>
                    <a:pt x="12866" y="47323"/>
                    <a:pt x="16489" y="64256"/>
                    <a:pt x="19151" y="74090"/>
                  </a:cubicBezTo>
                  <a:cubicBezTo>
                    <a:pt x="21961" y="73868"/>
                    <a:pt x="28615" y="73129"/>
                    <a:pt x="34309" y="70837"/>
                  </a:cubicBezTo>
                  <a:cubicBezTo>
                    <a:pt x="31795" y="57157"/>
                    <a:pt x="27950" y="39264"/>
                    <a:pt x="22848" y="23958"/>
                  </a:cubicBezTo>
                  <a:cubicBezTo>
                    <a:pt x="24475" y="22849"/>
                    <a:pt x="29281" y="18708"/>
                    <a:pt x="29724" y="12867"/>
                  </a:cubicBezTo>
                  <a:cubicBezTo>
                    <a:pt x="30168" y="7247"/>
                    <a:pt x="28615" y="3550"/>
                    <a:pt x="269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8"/>
            <p:cNvSpPr/>
            <p:nvPr/>
          </p:nvSpPr>
          <p:spPr>
            <a:xfrm>
              <a:off x="7916352" y="3201388"/>
              <a:ext cx="153666" cy="588375"/>
            </a:xfrm>
            <a:custGeom>
              <a:avLst/>
              <a:gdLst/>
              <a:ahLst/>
              <a:cxnLst/>
              <a:rect l="l" t="t" r="r" b="b"/>
              <a:pathLst>
                <a:path w="9540" h="36528" fill="none" extrusionOk="0">
                  <a:moveTo>
                    <a:pt x="1" y="0"/>
                  </a:moveTo>
                  <a:cubicBezTo>
                    <a:pt x="1" y="0"/>
                    <a:pt x="1849" y="10426"/>
                    <a:pt x="4659" y="18634"/>
                  </a:cubicBezTo>
                  <a:cubicBezTo>
                    <a:pt x="4659" y="18634"/>
                    <a:pt x="8282" y="29947"/>
                    <a:pt x="9539" y="36527"/>
                  </a:cubicBezTo>
                </a:path>
              </a:pathLst>
            </a:custGeom>
            <a:noFill/>
            <a:ln w="5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8"/>
            <p:cNvSpPr/>
            <p:nvPr/>
          </p:nvSpPr>
          <p:spPr>
            <a:xfrm>
              <a:off x="7838950" y="3210907"/>
              <a:ext cx="127459" cy="208447"/>
            </a:xfrm>
            <a:custGeom>
              <a:avLst/>
              <a:gdLst/>
              <a:ahLst/>
              <a:cxnLst/>
              <a:rect l="l" t="t" r="r" b="b"/>
              <a:pathLst>
                <a:path w="7913" h="12941" fill="none" extrusionOk="0">
                  <a:moveTo>
                    <a:pt x="1" y="1"/>
                  </a:moveTo>
                  <a:cubicBezTo>
                    <a:pt x="2071" y="8208"/>
                    <a:pt x="4215" y="12497"/>
                    <a:pt x="7912" y="12941"/>
                  </a:cubicBezTo>
                </a:path>
              </a:pathLst>
            </a:custGeom>
            <a:noFill/>
            <a:ln w="5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8"/>
            <p:cNvSpPr/>
            <p:nvPr/>
          </p:nvSpPr>
          <p:spPr>
            <a:xfrm>
              <a:off x="8078308" y="3320472"/>
              <a:ext cx="109595" cy="329930"/>
            </a:xfrm>
            <a:custGeom>
              <a:avLst/>
              <a:gdLst/>
              <a:ahLst/>
              <a:cxnLst/>
              <a:rect l="l" t="t" r="r" b="b"/>
              <a:pathLst>
                <a:path w="6804" h="20483" fill="none" extrusionOk="0">
                  <a:moveTo>
                    <a:pt x="2884" y="20482"/>
                  </a:moveTo>
                  <a:cubicBezTo>
                    <a:pt x="1923" y="17303"/>
                    <a:pt x="962" y="14123"/>
                    <a:pt x="1" y="11092"/>
                  </a:cubicBezTo>
                  <a:cubicBezTo>
                    <a:pt x="1554" y="9983"/>
                    <a:pt x="6360" y="5842"/>
                    <a:pt x="6803" y="1"/>
                  </a:cubicBezTo>
                </a:path>
              </a:pathLst>
            </a:custGeom>
            <a:noFill/>
            <a:ln w="5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8"/>
            <p:cNvSpPr/>
            <p:nvPr/>
          </p:nvSpPr>
          <p:spPr>
            <a:xfrm>
              <a:off x="7790134" y="3499098"/>
              <a:ext cx="377560" cy="807517"/>
            </a:xfrm>
            <a:custGeom>
              <a:avLst/>
              <a:gdLst/>
              <a:ahLst/>
              <a:cxnLst/>
              <a:rect l="l" t="t" r="r" b="b"/>
              <a:pathLst>
                <a:path w="23440" h="50133" fill="none" extrusionOk="0">
                  <a:moveTo>
                    <a:pt x="0" y="1"/>
                  </a:moveTo>
                  <a:cubicBezTo>
                    <a:pt x="7838" y="23366"/>
                    <a:pt x="11461" y="40299"/>
                    <a:pt x="14123" y="50133"/>
                  </a:cubicBezTo>
                  <a:cubicBezTo>
                    <a:pt x="15971" y="49985"/>
                    <a:pt x="19520" y="49615"/>
                    <a:pt x="23439" y="48654"/>
                  </a:cubicBezTo>
                </a:path>
              </a:pathLst>
            </a:custGeom>
            <a:noFill/>
            <a:ln w="5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8"/>
            <p:cNvSpPr/>
            <p:nvPr/>
          </p:nvSpPr>
          <p:spPr>
            <a:xfrm>
              <a:off x="7698430" y="2578880"/>
              <a:ext cx="510962" cy="801251"/>
            </a:xfrm>
            <a:custGeom>
              <a:avLst/>
              <a:gdLst/>
              <a:ahLst/>
              <a:cxnLst/>
              <a:rect l="l" t="t" r="r" b="b"/>
              <a:pathLst>
                <a:path w="31722" h="49744" extrusionOk="0">
                  <a:moveTo>
                    <a:pt x="17411" y="1"/>
                  </a:moveTo>
                  <a:cubicBezTo>
                    <a:pt x="16145" y="1"/>
                    <a:pt x="14719" y="64"/>
                    <a:pt x="13532" y="277"/>
                  </a:cubicBezTo>
                  <a:cubicBezTo>
                    <a:pt x="10613" y="807"/>
                    <a:pt x="8825" y="1874"/>
                    <a:pt x="6192" y="1874"/>
                  </a:cubicBezTo>
                  <a:cubicBezTo>
                    <a:pt x="5890" y="1874"/>
                    <a:pt x="5577" y="1860"/>
                    <a:pt x="5250" y="1830"/>
                  </a:cubicBezTo>
                  <a:cubicBezTo>
                    <a:pt x="4659" y="2643"/>
                    <a:pt x="4067" y="3678"/>
                    <a:pt x="3698" y="4491"/>
                  </a:cubicBezTo>
                  <a:cubicBezTo>
                    <a:pt x="2663" y="6710"/>
                    <a:pt x="2293" y="8262"/>
                    <a:pt x="1849" y="12329"/>
                  </a:cubicBezTo>
                  <a:cubicBezTo>
                    <a:pt x="1184" y="17875"/>
                    <a:pt x="1" y="31480"/>
                    <a:pt x="1" y="38283"/>
                  </a:cubicBezTo>
                  <a:cubicBezTo>
                    <a:pt x="1" y="42497"/>
                    <a:pt x="296" y="46490"/>
                    <a:pt x="1332" y="49744"/>
                  </a:cubicBezTo>
                  <a:cubicBezTo>
                    <a:pt x="7617" y="49744"/>
                    <a:pt x="20408" y="47969"/>
                    <a:pt x="31721" y="43902"/>
                  </a:cubicBezTo>
                  <a:cubicBezTo>
                    <a:pt x="31721" y="35177"/>
                    <a:pt x="24549" y="26230"/>
                    <a:pt x="24549" y="16322"/>
                  </a:cubicBezTo>
                  <a:cubicBezTo>
                    <a:pt x="24549" y="10850"/>
                    <a:pt x="24475" y="6636"/>
                    <a:pt x="22922" y="3456"/>
                  </a:cubicBezTo>
                  <a:cubicBezTo>
                    <a:pt x="22183" y="1903"/>
                    <a:pt x="21074" y="573"/>
                    <a:pt x="20704" y="129"/>
                  </a:cubicBezTo>
                  <a:cubicBezTo>
                    <a:pt x="20704" y="129"/>
                    <a:pt x="19220" y="1"/>
                    <a:pt x="174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7095863" y="2775061"/>
              <a:ext cx="820613" cy="302451"/>
            </a:xfrm>
            <a:custGeom>
              <a:avLst/>
              <a:gdLst/>
              <a:ahLst/>
              <a:cxnLst/>
              <a:rect l="l" t="t" r="r" b="b"/>
              <a:pathLst>
                <a:path w="50946" h="18777" extrusionOk="0">
                  <a:moveTo>
                    <a:pt x="38967" y="0"/>
                  </a:moveTo>
                  <a:cubicBezTo>
                    <a:pt x="35936" y="4141"/>
                    <a:pt x="34457" y="5990"/>
                    <a:pt x="34457" y="5990"/>
                  </a:cubicBezTo>
                  <a:lnTo>
                    <a:pt x="17968" y="10500"/>
                  </a:lnTo>
                  <a:cubicBezTo>
                    <a:pt x="14271" y="10870"/>
                    <a:pt x="11018" y="11092"/>
                    <a:pt x="10057" y="11165"/>
                  </a:cubicBezTo>
                  <a:cubicBezTo>
                    <a:pt x="9835" y="11165"/>
                    <a:pt x="9613" y="11239"/>
                    <a:pt x="9391" y="11239"/>
                  </a:cubicBezTo>
                  <a:cubicBezTo>
                    <a:pt x="7912" y="11535"/>
                    <a:pt x="6286" y="11905"/>
                    <a:pt x="5250" y="12201"/>
                  </a:cubicBezTo>
                  <a:cubicBezTo>
                    <a:pt x="4585" y="12349"/>
                    <a:pt x="3993" y="12644"/>
                    <a:pt x="3402" y="13014"/>
                  </a:cubicBezTo>
                  <a:cubicBezTo>
                    <a:pt x="666" y="14789"/>
                    <a:pt x="1" y="15306"/>
                    <a:pt x="666" y="16194"/>
                  </a:cubicBezTo>
                  <a:cubicBezTo>
                    <a:pt x="932" y="16536"/>
                    <a:pt x="1389" y="16663"/>
                    <a:pt x="1921" y="16663"/>
                  </a:cubicBezTo>
                  <a:cubicBezTo>
                    <a:pt x="3458" y="16663"/>
                    <a:pt x="5620" y="15602"/>
                    <a:pt x="5620" y="15602"/>
                  </a:cubicBezTo>
                  <a:cubicBezTo>
                    <a:pt x="7986" y="15602"/>
                    <a:pt x="9835" y="15750"/>
                    <a:pt x="9835" y="15750"/>
                  </a:cubicBezTo>
                  <a:cubicBezTo>
                    <a:pt x="9835" y="15750"/>
                    <a:pt x="12645" y="18777"/>
                    <a:pt x="16141" y="18777"/>
                  </a:cubicBezTo>
                  <a:cubicBezTo>
                    <a:pt x="16734" y="18777"/>
                    <a:pt x="17346" y="18689"/>
                    <a:pt x="17968" y="18486"/>
                  </a:cubicBezTo>
                  <a:cubicBezTo>
                    <a:pt x="17968" y="18486"/>
                    <a:pt x="19611" y="18551"/>
                    <a:pt x="22109" y="18551"/>
                  </a:cubicBezTo>
                  <a:cubicBezTo>
                    <a:pt x="27104" y="18551"/>
                    <a:pt x="35517" y="18289"/>
                    <a:pt x="41038" y="16711"/>
                  </a:cubicBezTo>
                  <a:cubicBezTo>
                    <a:pt x="42295" y="16341"/>
                    <a:pt x="43478" y="15676"/>
                    <a:pt x="44365" y="14715"/>
                  </a:cubicBezTo>
                  <a:cubicBezTo>
                    <a:pt x="48506" y="10204"/>
                    <a:pt x="50946" y="6803"/>
                    <a:pt x="50946" y="6803"/>
                  </a:cubicBezTo>
                  <a:lnTo>
                    <a:pt x="38967" y="0"/>
                  </a:lnTo>
                  <a:close/>
                </a:path>
              </a:pathLst>
            </a:custGeom>
            <a:solidFill>
              <a:srgbClr val="C87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7688912" y="2601186"/>
              <a:ext cx="351353" cy="364464"/>
            </a:xfrm>
            <a:custGeom>
              <a:avLst/>
              <a:gdLst/>
              <a:ahLst/>
              <a:cxnLst/>
              <a:rect l="l" t="t" r="r" b="b"/>
              <a:pathLst>
                <a:path w="21813" h="22627" extrusionOk="0">
                  <a:moveTo>
                    <a:pt x="14123" y="1"/>
                  </a:moveTo>
                  <a:cubicBezTo>
                    <a:pt x="9317" y="1"/>
                    <a:pt x="6655" y="3772"/>
                    <a:pt x="3254" y="8578"/>
                  </a:cubicBezTo>
                  <a:cubicBezTo>
                    <a:pt x="2810" y="9170"/>
                    <a:pt x="444" y="12423"/>
                    <a:pt x="0" y="13089"/>
                  </a:cubicBezTo>
                  <a:cubicBezTo>
                    <a:pt x="1701" y="15381"/>
                    <a:pt x="6655" y="20039"/>
                    <a:pt x="11757" y="22627"/>
                  </a:cubicBezTo>
                  <a:cubicBezTo>
                    <a:pt x="13236" y="20852"/>
                    <a:pt x="15528" y="18043"/>
                    <a:pt x="15528" y="18043"/>
                  </a:cubicBezTo>
                  <a:cubicBezTo>
                    <a:pt x="15528" y="18043"/>
                    <a:pt x="16859" y="16786"/>
                    <a:pt x="19373" y="12349"/>
                  </a:cubicBezTo>
                  <a:cubicBezTo>
                    <a:pt x="21813" y="8134"/>
                    <a:pt x="20777" y="5029"/>
                    <a:pt x="19890" y="3550"/>
                  </a:cubicBezTo>
                  <a:cubicBezTo>
                    <a:pt x="18707" y="1406"/>
                    <a:pt x="16415" y="1"/>
                    <a:pt x="141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7480508" y="1795913"/>
              <a:ext cx="870675" cy="757165"/>
            </a:xfrm>
            <a:custGeom>
              <a:avLst/>
              <a:gdLst/>
              <a:ahLst/>
              <a:cxnLst/>
              <a:rect l="l" t="t" r="r" b="b"/>
              <a:pathLst>
                <a:path w="54054" h="47007" extrusionOk="0">
                  <a:moveTo>
                    <a:pt x="25981" y="1"/>
                  </a:moveTo>
                  <a:cubicBezTo>
                    <a:pt x="22272" y="1"/>
                    <a:pt x="18125" y="993"/>
                    <a:pt x="13606" y="3566"/>
                  </a:cubicBezTo>
                  <a:cubicBezTo>
                    <a:pt x="888" y="10812"/>
                    <a:pt x="0" y="38614"/>
                    <a:pt x="16341" y="45343"/>
                  </a:cubicBezTo>
                  <a:cubicBezTo>
                    <a:pt x="19140" y="46488"/>
                    <a:pt x="21891" y="47007"/>
                    <a:pt x="24535" y="47007"/>
                  </a:cubicBezTo>
                  <a:cubicBezTo>
                    <a:pt x="41519" y="47007"/>
                    <a:pt x="54053" y="25588"/>
                    <a:pt x="45992" y="11256"/>
                  </a:cubicBezTo>
                  <a:cubicBezTo>
                    <a:pt x="45992" y="11256"/>
                    <a:pt x="38474" y="1"/>
                    <a:pt x="25981" y="1"/>
                  </a:cubicBezTo>
                  <a:close/>
                </a:path>
              </a:pathLst>
            </a:custGeom>
            <a:solidFill>
              <a:srgbClr val="C87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8160913" y="2129248"/>
              <a:ext cx="242547" cy="206466"/>
            </a:xfrm>
            <a:custGeom>
              <a:avLst/>
              <a:gdLst/>
              <a:ahLst/>
              <a:cxnLst/>
              <a:rect l="l" t="t" r="r" b="b"/>
              <a:pathLst>
                <a:path w="15058" h="12818" extrusionOk="0">
                  <a:moveTo>
                    <a:pt x="5871" y="1"/>
                  </a:moveTo>
                  <a:cubicBezTo>
                    <a:pt x="2654" y="1"/>
                    <a:pt x="1157" y="6456"/>
                    <a:pt x="1157" y="6456"/>
                  </a:cubicBezTo>
                  <a:cubicBezTo>
                    <a:pt x="1157" y="6456"/>
                    <a:pt x="0" y="12817"/>
                    <a:pt x="3619" y="12817"/>
                  </a:cubicBezTo>
                  <a:cubicBezTo>
                    <a:pt x="3661" y="12817"/>
                    <a:pt x="3702" y="12817"/>
                    <a:pt x="3745" y="12815"/>
                  </a:cubicBezTo>
                  <a:cubicBezTo>
                    <a:pt x="7590" y="12667"/>
                    <a:pt x="15058" y="8083"/>
                    <a:pt x="8699" y="1502"/>
                  </a:cubicBezTo>
                  <a:cubicBezTo>
                    <a:pt x="7640" y="428"/>
                    <a:pt x="6698" y="1"/>
                    <a:pt x="5871" y="1"/>
                  </a:cubicBezTo>
                  <a:close/>
                </a:path>
              </a:pathLst>
            </a:custGeom>
            <a:solidFill>
              <a:srgbClr val="C87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8220020" y="2196601"/>
              <a:ext cx="64333" cy="96194"/>
            </a:xfrm>
            <a:custGeom>
              <a:avLst/>
              <a:gdLst/>
              <a:ahLst/>
              <a:cxnLst/>
              <a:rect l="l" t="t" r="r" b="b"/>
              <a:pathLst>
                <a:path w="3994" h="5972" extrusionOk="0">
                  <a:moveTo>
                    <a:pt x="3106" y="0"/>
                  </a:moveTo>
                  <a:cubicBezTo>
                    <a:pt x="2737" y="0"/>
                    <a:pt x="2256" y="93"/>
                    <a:pt x="1775" y="425"/>
                  </a:cubicBezTo>
                  <a:cubicBezTo>
                    <a:pt x="666" y="1239"/>
                    <a:pt x="1" y="3013"/>
                    <a:pt x="1" y="5675"/>
                  </a:cubicBezTo>
                  <a:cubicBezTo>
                    <a:pt x="1" y="5823"/>
                    <a:pt x="75" y="5971"/>
                    <a:pt x="223" y="5971"/>
                  </a:cubicBezTo>
                  <a:lnTo>
                    <a:pt x="296" y="5971"/>
                  </a:lnTo>
                  <a:cubicBezTo>
                    <a:pt x="444" y="5897"/>
                    <a:pt x="518" y="5823"/>
                    <a:pt x="518" y="5675"/>
                  </a:cubicBezTo>
                  <a:cubicBezTo>
                    <a:pt x="592" y="2570"/>
                    <a:pt x="1406" y="1313"/>
                    <a:pt x="2071" y="869"/>
                  </a:cubicBezTo>
                  <a:cubicBezTo>
                    <a:pt x="2469" y="590"/>
                    <a:pt x="2867" y="526"/>
                    <a:pt x="3162" y="526"/>
                  </a:cubicBezTo>
                  <a:cubicBezTo>
                    <a:pt x="3414" y="526"/>
                    <a:pt x="3590" y="573"/>
                    <a:pt x="3624" y="573"/>
                  </a:cubicBezTo>
                  <a:cubicBezTo>
                    <a:pt x="3644" y="593"/>
                    <a:pt x="3669" y="602"/>
                    <a:pt x="3696" y="602"/>
                  </a:cubicBezTo>
                  <a:cubicBezTo>
                    <a:pt x="3772" y="602"/>
                    <a:pt x="3865" y="534"/>
                    <a:pt x="3920" y="425"/>
                  </a:cubicBezTo>
                  <a:cubicBezTo>
                    <a:pt x="3994" y="278"/>
                    <a:pt x="3920" y="130"/>
                    <a:pt x="3772" y="130"/>
                  </a:cubicBezTo>
                  <a:cubicBezTo>
                    <a:pt x="3735" y="93"/>
                    <a:pt x="3476" y="0"/>
                    <a:pt x="3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7758653" y="2337962"/>
              <a:ext cx="142938" cy="89445"/>
            </a:xfrm>
            <a:custGeom>
              <a:avLst/>
              <a:gdLst/>
              <a:ahLst/>
              <a:cxnLst/>
              <a:rect l="l" t="t" r="r" b="b"/>
              <a:pathLst>
                <a:path w="8874" h="5553" extrusionOk="0">
                  <a:moveTo>
                    <a:pt x="8651" y="0"/>
                  </a:moveTo>
                  <a:cubicBezTo>
                    <a:pt x="8504" y="0"/>
                    <a:pt x="8356" y="74"/>
                    <a:pt x="8356" y="222"/>
                  </a:cubicBezTo>
                  <a:cubicBezTo>
                    <a:pt x="8356" y="296"/>
                    <a:pt x="7616" y="3623"/>
                    <a:pt x="5916" y="4658"/>
                  </a:cubicBezTo>
                  <a:cubicBezTo>
                    <a:pt x="5562" y="4911"/>
                    <a:pt x="5208" y="5026"/>
                    <a:pt x="4831" y="5026"/>
                  </a:cubicBezTo>
                  <a:cubicBezTo>
                    <a:pt x="4656" y="5026"/>
                    <a:pt x="4476" y="5001"/>
                    <a:pt x="4289" y="4954"/>
                  </a:cubicBezTo>
                  <a:cubicBezTo>
                    <a:pt x="1257" y="4215"/>
                    <a:pt x="518" y="592"/>
                    <a:pt x="518" y="518"/>
                  </a:cubicBezTo>
                  <a:cubicBezTo>
                    <a:pt x="518" y="409"/>
                    <a:pt x="439" y="341"/>
                    <a:pt x="338" y="341"/>
                  </a:cubicBezTo>
                  <a:cubicBezTo>
                    <a:pt x="301" y="341"/>
                    <a:pt x="262" y="350"/>
                    <a:pt x="222" y="370"/>
                  </a:cubicBezTo>
                  <a:cubicBezTo>
                    <a:pt x="74" y="370"/>
                    <a:pt x="0" y="518"/>
                    <a:pt x="0" y="666"/>
                  </a:cubicBezTo>
                  <a:cubicBezTo>
                    <a:pt x="74" y="813"/>
                    <a:pt x="888" y="4658"/>
                    <a:pt x="4141" y="5472"/>
                  </a:cubicBezTo>
                  <a:cubicBezTo>
                    <a:pt x="4339" y="5528"/>
                    <a:pt x="4536" y="5552"/>
                    <a:pt x="4730" y="5552"/>
                  </a:cubicBezTo>
                  <a:cubicBezTo>
                    <a:pt x="5043" y="5552"/>
                    <a:pt x="5346" y="5489"/>
                    <a:pt x="5620" y="5398"/>
                  </a:cubicBezTo>
                  <a:cubicBezTo>
                    <a:pt x="5842" y="5324"/>
                    <a:pt x="5990" y="5250"/>
                    <a:pt x="6211" y="5102"/>
                  </a:cubicBezTo>
                  <a:cubicBezTo>
                    <a:pt x="8060" y="3919"/>
                    <a:pt x="8799" y="518"/>
                    <a:pt x="8873" y="370"/>
                  </a:cubicBezTo>
                  <a:cubicBezTo>
                    <a:pt x="8873" y="222"/>
                    <a:pt x="8799" y="74"/>
                    <a:pt x="8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7949707" y="2229826"/>
              <a:ext cx="166745" cy="148060"/>
            </a:xfrm>
            <a:custGeom>
              <a:avLst/>
              <a:gdLst/>
              <a:ahLst/>
              <a:cxnLst/>
              <a:rect l="l" t="t" r="r" b="b"/>
              <a:pathLst>
                <a:path w="10352" h="9192" extrusionOk="0">
                  <a:moveTo>
                    <a:pt x="5164" y="0"/>
                  </a:moveTo>
                  <a:cubicBezTo>
                    <a:pt x="3289" y="0"/>
                    <a:pt x="1508" y="1185"/>
                    <a:pt x="814" y="3095"/>
                  </a:cubicBezTo>
                  <a:cubicBezTo>
                    <a:pt x="0" y="5461"/>
                    <a:pt x="1257" y="8049"/>
                    <a:pt x="3623" y="8936"/>
                  </a:cubicBezTo>
                  <a:cubicBezTo>
                    <a:pt x="4125" y="9109"/>
                    <a:pt x="4640" y="9191"/>
                    <a:pt x="5148" y="9191"/>
                  </a:cubicBezTo>
                  <a:cubicBezTo>
                    <a:pt x="7035" y="9191"/>
                    <a:pt x="8824" y="8049"/>
                    <a:pt x="9465" y="6126"/>
                  </a:cubicBezTo>
                  <a:cubicBezTo>
                    <a:pt x="10352" y="3760"/>
                    <a:pt x="9095" y="1098"/>
                    <a:pt x="6729" y="285"/>
                  </a:cubicBezTo>
                  <a:cubicBezTo>
                    <a:pt x="6214" y="92"/>
                    <a:pt x="5686" y="0"/>
                    <a:pt x="5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7569829" y="2213141"/>
              <a:ext cx="166745" cy="147947"/>
            </a:xfrm>
            <a:custGeom>
              <a:avLst/>
              <a:gdLst/>
              <a:ahLst/>
              <a:cxnLst/>
              <a:rect l="l" t="t" r="r" b="b"/>
              <a:pathLst>
                <a:path w="10352" h="9185" extrusionOk="0">
                  <a:moveTo>
                    <a:pt x="5158" y="0"/>
                  </a:moveTo>
                  <a:cubicBezTo>
                    <a:pt x="3288" y="0"/>
                    <a:pt x="1523" y="1172"/>
                    <a:pt x="887" y="3022"/>
                  </a:cubicBezTo>
                  <a:cubicBezTo>
                    <a:pt x="0" y="5388"/>
                    <a:pt x="1257" y="8050"/>
                    <a:pt x="3623" y="8937"/>
                  </a:cubicBezTo>
                  <a:cubicBezTo>
                    <a:pt x="4127" y="9105"/>
                    <a:pt x="4636" y="9184"/>
                    <a:pt x="5136" y="9184"/>
                  </a:cubicBezTo>
                  <a:cubicBezTo>
                    <a:pt x="7059" y="9184"/>
                    <a:pt x="8834" y="8005"/>
                    <a:pt x="9538" y="6127"/>
                  </a:cubicBezTo>
                  <a:cubicBezTo>
                    <a:pt x="10352" y="3761"/>
                    <a:pt x="9095" y="1099"/>
                    <a:pt x="6729" y="286"/>
                  </a:cubicBezTo>
                  <a:cubicBezTo>
                    <a:pt x="6212" y="92"/>
                    <a:pt x="5681" y="0"/>
                    <a:pt x="5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7916352" y="2146432"/>
              <a:ext cx="84580" cy="74884"/>
            </a:xfrm>
            <a:custGeom>
              <a:avLst/>
              <a:gdLst/>
              <a:ahLst/>
              <a:cxnLst/>
              <a:rect l="l" t="t" r="r" b="b"/>
              <a:pathLst>
                <a:path w="5251" h="4649" extrusionOk="0">
                  <a:moveTo>
                    <a:pt x="2603" y="1"/>
                  </a:moveTo>
                  <a:cubicBezTo>
                    <a:pt x="1624" y="1"/>
                    <a:pt x="736" y="612"/>
                    <a:pt x="444" y="1544"/>
                  </a:cubicBezTo>
                  <a:cubicBezTo>
                    <a:pt x="1" y="2727"/>
                    <a:pt x="592" y="4058"/>
                    <a:pt x="1849" y="4502"/>
                  </a:cubicBezTo>
                  <a:cubicBezTo>
                    <a:pt x="2113" y="4601"/>
                    <a:pt x="2385" y="4648"/>
                    <a:pt x="2652" y="4648"/>
                  </a:cubicBezTo>
                  <a:cubicBezTo>
                    <a:pt x="3582" y="4648"/>
                    <a:pt x="4462" y="4073"/>
                    <a:pt x="4807" y="3097"/>
                  </a:cubicBezTo>
                  <a:cubicBezTo>
                    <a:pt x="5251" y="1914"/>
                    <a:pt x="4585" y="583"/>
                    <a:pt x="3402" y="139"/>
                  </a:cubicBezTo>
                  <a:cubicBezTo>
                    <a:pt x="3136" y="45"/>
                    <a:pt x="2866" y="1"/>
                    <a:pt x="2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8"/>
            <p:cNvSpPr/>
            <p:nvPr/>
          </p:nvSpPr>
          <p:spPr>
            <a:xfrm>
              <a:off x="7654366" y="2128443"/>
              <a:ext cx="84580" cy="74868"/>
            </a:xfrm>
            <a:custGeom>
              <a:avLst/>
              <a:gdLst/>
              <a:ahLst/>
              <a:cxnLst/>
              <a:rect l="l" t="t" r="r" b="b"/>
              <a:pathLst>
                <a:path w="5251" h="4648" extrusionOk="0">
                  <a:moveTo>
                    <a:pt x="2599" y="1"/>
                  </a:moveTo>
                  <a:cubicBezTo>
                    <a:pt x="1669" y="1"/>
                    <a:pt x="789" y="575"/>
                    <a:pt x="444" y="1552"/>
                  </a:cubicBezTo>
                  <a:cubicBezTo>
                    <a:pt x="1" y="2735"/>
                    <a:pt x="666" y="4066"/>
                    <a:pt x="1849" y="4510"/>
                  </a:cubicBezTo>
                  <a:cubicBezTo>
                    <a:pt x="2100" y="4604"/>
                    <a:pt x="2358" y="4648"/>
                    <a:pt x="2612" y="4648"/>
                  </a:cubicBezTo>
                  <a:cubicBezTo>
                    <a:pt x="3557" y="4648"/>
                    <a:pt x="4457" y="4037"/>
                    <a:pt x="4807" y="3105"/>
                  </a:cubicBezTo>
                  <a:cubicBezTo>
                    <a:pt x="5251" y="1848"/>
                    <a:pt x="4659" y="517"/>
                    <a:pt x="3402" y="147"/>
                  </a:cubicBezTo>
                  <a:cubicBezTo>
                    <a:pt x="3138" y="48"/>
                    <a:pt x="2867" y="1"/>
                    <a:pt x="25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8"/>
            <p:cNvSpPr/>
            <p:nvPr/>
          </p:nvSpPr>
          <p:spPr>
            <a:xfrm>
              <a:off x="7520997" y="1627450"/>
              <a:ext cx="868259" cy="586796"/>
            </a:xfrm>
            <a:custGeom>
              <a:avLst/>
              <a:gdLst/>
              <a:ahLst/>
              <a:cxnLst/>
              <a:rect l="l" t="t" r="r" b="b"/>
              <a:pathLst>
                <a:path w="53904" h="36430" extrusionOk="0">
                  <a:moveTo>
                    <a:pt x="32305" y="1"/>
                  </a:moveTo>
                  <a:cubicBezTo>
                    <a:pt x="29134" y="1"/>
                    <a:pt x="26841" y="1530"/>
                    <a:pt x="26841" y="1530"/>
                  </a:cubicBezTo>
                  <a:cubicBezTo>
                    <a:pt x="26841" y="1530"/>
                    <a:pt x="24620" y="500"/>
                    <a:pt x="21856" y="500"/>
                  </a:cubicBezTo>
                  <a:cubicBezTo>
                    <a:pt x="20430" y="500"/>
                    <a:pt x="18861" y="773"/>
                    <a:pt x="17377" y="1604"/>
                  </a:cubicBezTo>
                  <a:cubicBezTo>
                    <a:pt x="12940" y="4118"/>
                    <a:pt x="12201" y="6705"/>
                    <a:pt x="12201" y="6705"/>
                  </a:cubicBezTo>
                  <a:cubicBezTo>
                    <a:pt x="12201" y="6705"/>
                    <a:pt x="6581" y="7445"/>
                    <a:pt x="3328" y="12325"/>
                  </a:cubicBezTo>
                  <a:cubicBezTo>
                    <a:pt x="0" y="17205"/>
                    <a:pt x="1627" y="21494"/>
                    <a:pt x="3624" y="23342"/>
                  </a:cubicBezTo>
                  <a:lnTo>
                    <a:pt x="5620" y="19349"/>
                  </a:lnTo>
                  <a:cubicBezTo>
                    <a:pt x="5620" y="19349"/>
                    <a:pt x="6060" y="19613"/>
                    <a:pt x="7096" y="19613"/>
                  </a:cubicBezTo>
                  <a:cubicBezTo>
                    <a:pt x="7959" y="19613"/>
                    <a:pt x="9236" y="19430"/>
                    <a:pt x="11018" y="18758"/>
                  </a:cubicBezTo>
                  <a:lnTo>
                    <a:pt x="14937" y="17353"/>
                  </a:lnTo>
                  <a:cubicBezTo>
                    <a:pt x="14937" y="17353"/>
                    <a:pt x="16489" y="18758"/>
                    <a:pt x="19003" y="19202"/>
                  </a:cubicBezTo>
                  <a:cubicBezTo>
                    <a:pt x="19293" y="19253"/>
                    <a:pt x="19595" y="19275"/>
                    <a:pt x="19902" y="19275"/>
                  </a:cubicBezTo>
                  <a:cubicBezTo>
                    <a:pt x="22257" y="19275"/>
                    <a:pt x="24919" y="17945"/>
                    <a:pt x="24919" y="17945"/>
                  </a:cubicBezTo>
                  <a:cubicBezTo>
                    <a:pt x="24919" y="17945"/>
                    <a:pt x="29651" y="21050"/>
                    <a:pt x="32017" y="21420"/>
                  </a:cubicBezTo>
                  <a:cubicBezTo>
                    <a:pt x="32955" y="21562"/>
                    <a:pt x="33675" y="21606"/>
                    <a:pt x="34205" y="21606"/>
                  </a:cubicBezTo>
                  <a:cubicBezTo>
                    <a:pt x="35054" y="21606"/>
                    <a:pt x="35418" y="21494"/>
                    <a:pt x="35418" y="21494"/>
                  </a:cubicBezTo>
                  <a:lnTo>
                    <a:pt x="35418" y="21494"/>
                  </a:lnTo>
                  <a:cubicBezTo>
                    <a:pt x="35418" y="21494"/>
                    <a:pt x="34309" y="27853"/>
                    <a:pt x="35862" y="31624"/>
                  </a:cubicBezTo>
                  <a:cubicBezTo>
                    <a:pt x="37415" y="35321"/>
                    <a:pt x="40298" y="36430"/>
                    <a:pt x="40298" y="36430"/>
                  </a:cubicBezTo>
                  <a:cubicBezTo>
                    <a:pt x="40298" y="36430"/>
                    <a:pt x="41555" y="32067"/>
                    <a:pt x="45992" y="31180"/>
                  </a:cubicBezTo>
                  <a:cubicBezTo>
                    <a:pt x="45992" y="31180"/>
                    <a:pt x="48358" y="32067"/>
                    <a:pt x="49393" y="33842"/>
                  </a:cubicBezTo>
                  <a:cubicBezTo>
                    <a:pt x="49393" y="33842"/>
                    <a:pt x="53903" y="29627"/>
                    <a:pt x="53016" y="26226"/>
                  </a:cubicBezTo>
                  <a:cubicBezTo>
                    <a:pt x="52129" y="22899"/>
                    <a:pt x="50058" y="21790"/>
                    <a:pt x="50058" y="21790"/>
                  </a:cubicBezTo>
                  <a:cubicBezTo>
                    <a:pt x="50058" y="21790"/>
                    <a:pt x="52055" y="16318"/>
                    <a:pt x="48801" y="12103"/>
                  </a:cubicBezTo>
                  <a:cubicBezTo>
                    <a:pt x="45622" y="7962"/>
                    <a:pt x="42147" y="7889"/>
                    <a:pt x="42147" y="7889"/>
                  </a:cubicBezTo>
                  <a:cubicBezTo>
                    <a:pt x="42147" y="7889"/>
                    <a:pt x="40298" y="2269"/>
                    <a:pt x="35566" y="568"/>
                  </a:cubicBezTo>
                  <a:cubicBezTo>
                    <a:pt x="34420" y="157"/>
                    <a:pt x="33318" y="1"/>
                    <a:pt x="32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7761547" y="2083170"/>
              <a:ext cx="106020" cy="201295"/>
            </a:xfrm>
            <a:custGeom>
              <a:avLst/>
              <a:gdLst/>
              <a:ahLst/>
              <a:cxnLst/>
              <a:rect l="l" t="t" r="r" b="b"/>
              <a:pathLst>
                <a:path w="6582" h="12497" extrusionOk="0">
                  <a:moveTo>
                    <a:pt x="6212" y="0"/>
                  </a:moveTo>
                  <a:cubicBezTo>
                    <a:pt x="6212" y="3180"/>
                    <a:pt x="6064" y="7025"/>
                    <a:pt x="5620" y="7616"/>
                  </a:cubicBezTo>
                  <a:cubicBezTo>
                    <a:pt x="5418" y="7952"/>
                    <a:pt x="5110" y="8120"/>
                    <a:pt x="4708" y="8120"/>
                  </a:cubicBezTo>
                  <a:cubicBezTo>
                    <a:pt x="4226" y="8120"/>
                    <a:pt x="3610" y="7878"/>
                    <a:pt x="2884" y="7395"/>
                  </a:cubicBezTo>
                  <a:cubicBezTo>
                    <a:pt x="2810" y="7321"/>
                    <a:pt x="2810" y="7321"/>
                    <a:pt x="2736" y="7321"/>
                  </a:cubicBezTo>
                  <a:cubicBezTo>
                    <a:pt x="2419" y="7109"/>
                    <a:pt x="2118" y="7015"/>
                    <a:pt x="1834" y="7015"/>
                  </a:cubicBezTo>
                  <a:cubicBezTo>
                    <a:pt x="1523" y="7015"/>
                    <a:pt x="1232" y="7127"/>
                    <a:pt x="962" y="7321"/>
                  </a:cubicBezTo>
                  <a:cubicBezTo>
                    <a:pt x="222" y="7986"/>
                    <a:pt x="1" y="9465"/>
                    <a:pt x="444" y="10500"/>
                  </a:cubicBezTo>
                  <a:cubicBezTo>
                    <a:pt x="1036" y="11757"/>
                    <a:pt x="2293" y="12496"/>
                    <a:pt x="2367" y="12496"/>
                  </a:cubicBezTo>
                  <a:lnTo>
                    <a:pt x="2441" y="12496"/>
                  </a:lnTo>
                  <a:cubicBezTo>
                    <a:pt x="2514" y="12496"/>
                    <a:pt x="2514" y="12496"/>
                    <a:pt x="2588" y="12423"/>
                  </a:cubicBezTo>
                  <a:cubicBezTo>
                    <a:pt x="2588" y="12349"/>
                    <a:pt x="2588" y="12275"/>
                    <a:pt x="2514" y="12201"/>
                  </a:cubicBezTo>
                  <a:cubicBezTo>
                    <a:pt x="2514" y="12201"/>
                    <a:pt x="1257" y="11535"/>
                    <a:pt x="740" y="10352"/>
                  </a:cubicBezTo>
                  <a:cubicBezTo>
                    <a:pt x="370" y="9465"/>
                    <a:pt x="592" y="8134"/>
                    <a:pt x="1184" y="7616"/>
                  </a:cubicBezTo>
                  <a:cubicBezTo>
                    <a:pt x="1379" y="7421"/>
                    <a:pt x="1615" y="7329"/>
                    <a:pt x="1871" y="7329"/>
                  </a:cubicBezTo>
                  <a:cubicBezTo>
                    <a:pt x="2100" y="7329"/>
                    <a:pt x="2344" y="7403"/>
                    <a:pt x="2588" y="7542"/>
                  </a:cubicBezTo>
                  <a:cubicBezTo>
                    <a:pt x="2588" y="7616"/>
                    <a:pt x="2662" y="7616"/>
                    <a:pt x="2662" y="7616"/>
                  </a:cubicBezTo>
                  <a:cubicBezTo>
                    <a:pt x="3552" y="8198"/>
                    <a:pt x="4220" y="8415"/>
                    <a:pt x="4724" y="8415"/>
                  </a:cubicBezTo>
                  <a:cubicBezTo>
                    <a:pt x="5311" y="8415"/>
                    <a:pt x="5677" y="8122"/>
                    <a:pt x="5916" y="7764"/>
                  </a:cubicBezTo>
                  <a:cubicBezTo>
                    <a:pt x="6433" y="7099"/>
                    <a:pt x="6507" y="3254"/>
                    <a:pt x="6581" y="222"/>
                  </a:cubicBezTo>
                  <a:cubicBezTo>
                    <a:pt x="6433" y="148"/>
                    <a:pt x="6359" y="74"/>
                    <a:pt x="6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8"/>
            <p:cNvSpPr/>
            <p:nvPr/>
          </p:nvSpPr>
          <p:spPr>
            <a:xfrm>
              <a:off x="7876138" y="4451784"/>
              <a:ext cx="90524" cy="148898"/>
            </a:xfrm>
            <a:custGeom>
              <a:avLst/>
              <a:gdLst/>
              <a:ahLst/>
              <a:cxnLst/>
              <a:rect l="l" t="t" r="r" b="b"/>
              <a:pathLst>
                <a:path w="5620" h="9244" fill="none" extrusionOk="0">
                  <a:moveTo>
                    <a:pt x="5620" y="1"/>
                  </a:moveTo>
                  <a:cubicBezTo>
                    <a:pt x="4659" y="75"/>
                    <a:pt x="3771" y="223"/>
                    <a:pt x="2958" y="592"/>
                  </a:cubicBezTo>
                  <a:cubicBezTo>
                    <a:pt x="148" y="1923"/>
                    <a:pt x="0" y="6582"/>
                    <a:pt x="2958" y="9244"/>
                  </a:cubicBezTo>
                </a:path>
              </a:pathLst>
            </a:custGeom>
            <a:noFill/>
            <a:ln w="5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8"/>
            <p:cNvSpPr/>
            <p:nvPr/>
          </p:nvSpPr>
          <p:spPr>
            <a:xfrm>
              <a:off x="8062831" y="4424405"/>
              <a:ext cx="75045" cy="41702"/>
            </a:xfrm>
            <a:custGeom>
              <a:avLst/>
              <a:gdLst/>
              <a:ahLst/>
              <a:cxnLst/>
              <a:rect l="l" t="t" r="r" b="b"/>
              <a:pathLst>
                <a:path w="4659" h="2589" fill="none" extrusionOk="0">
                  <a:moveTo>
                    <a:pt x="4659" y="2588"/>
                  </a:moveTo>
                  <a:cubicBezTo>
                    <a:pt x="4659" y="666"/>
                    <a:pt x="1849" y="74"/>
                    <a:pt x="370" y="0"/>
                  </a:cubicBezTo>
                  <a:cubicBezTo>
                    <a:pt x="1" y="1109"/>
                    <a:pt x="222" y="2145"/>
                    <a:pt x="222" y="2145"/>
                  </a:cubicBezTo>
                </a:path>
              </a:pathLst>
            </a:custGeom>
            <a:noFill/>
            <a:ln w="5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8"/>
            <p:cNvSpPr/>
            <p:nvPr/>
          </p:nvSpPr>
          <p:spPr>
            <a:xfrm>
              <a:off x="7734152" y="2596435"/>
              <a:ext cx="258477" cy="153649"/>
            </a:xfrm>
            <a:custGeom>
              <a:avLst/>
              <a:gdLst/>
              <a:ahLst/>
              <a:cxnLst/>
              <a:rect l="l" t="t" r="r" b="b"/>
              <a:pathLst>
                <a:path w="16047" h="9539" fill="none" extrusionOk="0">
                  <a:moveTo>
                    <a:pt x="16046" y="3401"/>
                  </a:moveTo>
                  <a:cubicBezTo>
                    <a:pt x="15233" y="1701"/>
                    <a:pt x="13606" y="444"/>
                    <a:pt x="11831" y="296"/>
                  </a:cubicBezTo>
                  <a:cubicBezTo>
                    <a:pt x="8060" y="0"/>
                    <a:pt x="5768" y="2736"/>
                    <a:pt x="2811" y="6211"/>
                  </a:cubicBezTo>
                  <a:cubicBezTo>
                    <a:pt x="2441" y="6655"/>
                    <a:pt x="371" y="9021"/>
                    <a:pt x="1" y="9539"/>
                  </a:cubicBezTo>
                </a:path>
              </a:pathLst>
            </a:custGeom>
            <a:noFill/>
            <a:ln w="5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8"/>
            <p:cNvSpPr/>
            <p:nvPr/>
          </p:nvSpPr>
          <p:spPr>
            <a:xfrm rot="-247969">
              <a:off x="7625958" y="2009824"/>
              <a:ext cx="141389" cy="44121"/>
            </a:xfrm>
            <a:custGeom>
              <a:avLst/>
              <a:gdLst/>
              <a:ahLst/>
              <a:cxnLst/>
              <a:rect l="l" t="t" r="r" b="b"/>
              <a:pathLst>
                <a:path w="3303" h="1031" fill="none" extrusionOk="0">
                  <a:moveTo>
                    <a:pt x="1" y="1030"/>
                  </a:moveTo>
                  <a:cubicBezTo>
                    <a:pt x="503" y="344"/>
                    <a:pt x="2246" y="0"/>
                    <a:pt x="3303" y="1030"/>
                  </a:cubicBezTo>
                </a:path>
              </a:pathLst>
            </a:custGeom>
            <a:noFill/>
            <a:ln w="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8"/>
            <p:cNvSpPr/>
            <p:nvPr/>
          </p:nvSpPr>
          <p:spPr>
            <a:xfrm rot="1172382">
              <a:off x="7922482" y="2045200"/>
              <a:ext cx="141394" cy="44120"/>
            </a:xfrm>
            <a:custGeom>
              <a:avLst/>
              <a:gdLst/>
              <a:ahLst/>
              <a:cxnLst/>
              <a:rect l="l" t="t" r="r" b="b"/>
              <a:pathLst>
                <a:path w="3303" h="1031" fill="none" extrusionOk="0">
                  <a:moveTo>
                    <a:pt x="1" y="1030"/>
                  </a:moveTo>
                  <a:cubicBezTo>
                    <a:pt x="503" y="344"/>
                    <a:pt x="2246" y="0"/>
                    <a:pt x="3303" y="1030"/>
                  </a:cubicBezTo>
                </a:path>
              </a:pathLst>
            </a:custGeom>
            <a:noFill/>
            <a:ln w="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9;p46">
            <a:extLst>
              <a:ext uri="{FF2B5EF4-FFF2-40B4-BE49-F238E27FC236}">
                <a16:creationId xmlns:a16="http://schemas.microsoft.com/office/drawing/2014/main" xmlns="" id="{6EDB6F9D-2E87-32E7-2A43-12FFF8266CD3}"/>
              </a:ext>
            </a:extLst>
          </p:cNvPr>
          <p:cNvGrpSpPr/>
          <p:nvPr/>
        </p:nvGrpSpPr>
        <p:grpSpPr>
          <a:xfrm flipH="1">
            <a:off x="711600" y="4051713"/>
            <a:ext cx="1818130" cy="1097937"/>
            <a:chOff x="4094932" y="2522321"/>
            <a:chExt cx="615919" cy="371955"/>
          </a:xfrm>
        </p:grpSpPr>
        <p:sp>
          <p:nvSpPr>
            <p:cNvPr id="126" name="Google Shape;1206;p46">
              <a:extLst>
                <a:ext uri="{FF2B5EF4-FFF2-40B4-BE49-F238E27FC236}">
                  <a16:creationId xmlns:a16="http://schemas.microsoft.com/office/drawing/2014/main" xmlns="" id="{82E233FD-7578-F61A-2CBC-0DCC123DDD7B}"/>
                </a:ext>
              </a:extLst>
            </p:cNvPr>
            <p:cNvSpPr/>
            <p:nvPr/>
          </p:nvSpPr>
          <p:spPr>
            <a:xfrm>
              <a:off x="4094932" y="2682947"/>
              <a:ext cx="11198" cy="8706"/>
            </a:xfrm>
            <a:custGeom>
              <a:avLst/>
              <a:gdLst/>
              <a:ahLst/>
              <a:cxnLst/>
              <a:rect l="l" t="t" r="r" b="b"/>
              <a:pathLst>
                <a:path w="337" h="262" extrusionOk="0">
                  <a:moveTo>
                    <a:pt x="233" y="1"/>
                  </a:moveTo>
                  <a:cubicBezTo>
                    <a:pt x="130" y="1"/>
                    <a:pt x="130" y="1"/>
                    <a:pt x="130" y="104"/>
                  </a:cubicBezTo>
                  <a:cubicBezTo>
                    <a:pt x="1" y="207"/>
                    <a:pt x="130" y="207"/>
                    <a:pt x="233" y="207"/>
                  </a:cubicBezTo>
                  <a:cubicBezTo>
                    <a:pt x="233" y="246"/>
                    <a:pt x="243" y="262"/>
                    <a:pt x="256" y="262"/>
                  </a:cubicBezTo>
                  <a:cubicBezTo>
                    <a:pt x="286" y="262"/>
                    <a:pt x="337" y="176"/>
                    <a:pt x="337" y="104"/>
                  </a:cubicBezTo>
                  <a:cubicBezTo>
                    <a:pt x="337" y="104"/>
                    <a:pt x="337" y="1"/>
                    <a:pt x="233" y="1"/>
                  </a:cubicBez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Google Shape;1207;p46">
              <a:extLst>
                <a:ext uri="{FF2B5EF4-FFF2-40B4-BE49-F238E27FC236}">
                  <a16:creationId xmlns:a16="http://schemas.microsoft.com/office/drawing/2014/main" xmlns="" id="{E003B485-1746-2D0B-4EFA-0E0114CB4897}"/>
                </a:ext>
              </a:extLst>
            </p:cNvPr>
            <p:cNvSpPr/>
            <p:nvPr/>
          </p:nvSpPr>
          <p:spPr>
            <a:xfrm>
              <a:off x="4388704" y="2677464"/>
              <a:ext cx="307521" cy="173880"/>
            </a:xfrm>
            <a:custGeom>
              <a:avLst/>
              <a:gdLst/>
              <a:ahLst/>
              <a:cxnLst/>
              <a:rect l="l" t="t" r="r" b="b"/>
              <a:pathLst>
                <a:path w="9255" h="5233" extrusionOk="0">
                  <a:moveTo>
                    <a:pt x="8235" y="0"/>
                  </a:moveTo>
                  <a:cubicBezTo>
                    <a:pt x="6869" y="0"/>
                    <a:pt x="5519" y="335"/>
                    <a:pt x="4318" y="1019"/>
                  </a:cubicBezTo>
                  <a:cubicBezTo>
                    <a:pt x="2792" y="1898"/>
                    <a:pt x="1500" y="3087"/>
                    <a:pt x="543" y="4483"/>
                  </a:cubicBezTo>
                  <a:cubicBezTo>
                    <a:pt x="337" y="4689"/>
                    <a:pt x="104" y="5025"/>
                    <a:pt x="1" y="5232"/>
                  </a:cubicBezTo>
                  <a:cubicBezTo>
                    <a:pt x="750" y="4896"/>
                    <a:pt x="1733" y="4586"/>
                    <a:pt x="2586" y="4250"/>
                  </a:cubicBezTo>
                  <a:cubicBezTo>
                    <a:pt x="5067" y="3397"/>
                    <a:pt x="7213" y="1665"/>
                    <a:pt x="9255" y="62"/>
                  </a:cubicBezTo>
                  <a:cubicBezTo>
                    <a:pt x="8915" y="21"/>
                    <a:pt x="8575" y="0"/>
                    <a:pt x="8235" y="0"/>
                  </a:cubicBezTo>
                  <a:close/>
                </a:path>
              </a:pathLst>
            </a:custGeom>
            <a:solidFill>
              <a:srgbClr val="98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Google Shape;1208;p46">
              <a:extLst>
                <a:ext uri="{FF2B5EF4-FFF2-40B4-BE49-F238E27FC236}">
                  <a16:creationId xmlns:a16="http://schemas.microsoft.com/office/drawing/2014/main" xmlns="" id="{82F1FF25-EF6B-F4DF-C48B-7F7AA453D038}"/>
                </a:ext>
              </a:extLst>
            </p:cNvPr>
            <p:cNvSpPr/>
            <p:nvPr/>
          </p:nvSpPr>
          <p:spPr>
            <a:xfrm>
              <a:off x="4385281" y="2676069"/>
              <a:ext cx="315263" cy="180226"/>
            </a:xfrm>
            <a:custGeom>
              <a:avLst/>
              <a:gdLst/>
              <a:ahLst/>
              <a:cxnLst/>
              <a:rect l="l" t="t" r="r" b="b"/>
              <a:pathLst>
                <a:path w="9488" h="5424" extrusionOk="0">
                  <a:moveTo>
                    <a:pt x="9255" y="1"/>
                  </a:moveTo>
                  <a:cubicBezTo>
                    <a:pt x="8944" y="1"/>
                    <a:pt x="8505" y="104"/>
                    <a:pt x="8195" y="208"/>
                  </a:cubicBezTo>
                  <a:cubicBezTo>
                    <a:pt x="6670" y="750"/>
                    <a:pt x="5170" y="1293"/>
                    <a:pt x="3774" y="2043"/>
                  </a:cubicBezTo>
                  <a:cubicBezTo>
                    <a:pt x="2378" y="2896"/>
                    <a:pt x="1086" y="3878"/>
                    <a:pt x="104" y="5171"/>
                  </a:cubicBezTo>
                  <a:cubicBezTo>
                    <a:pt x="0" y="5274"/>
                    <a:pt x="0" y="5378"/>
                    <a:pt x="104" y="5378"/>
                  </a:cubicBezTo>
                  <a:cubicBezTo>
                    <a:pt x="138" y="5412"/>
                    <a:pt x="161" y="5424"/>
                    <a:pt x="180" y="5424"/>
                  </a:cubicBezTo>
                  <a:cubicBezTo>
                    <a:pt x="218" y="5424"/>
                    <a:pt x="241" y="5378"/>
                    <a:pt x="310" y="5378"/>
                  </a:cubicBezTo>
                  <a:cubicBezTo>
                    <a:pt x="1189" y="4085"/>
                    <a:pt x="2482" y="3129"/>
                    <a:pt x="3878" y="2250"/>
                  </a:cubicBezTo>
                  <a:cubicBezTo>
                    <a:pt x="5274" y="1500"/>
                    <a:pt x="6773" y="957"/>
                    <a:pt x="8298" y="544"/>
                  </a:cubicBezTo>
                  <a:cubicBezTo>
                    <a:pt x="8608" y="414"/>
                    <a:pt x="8944" y="311"/>
                    <a:pt x="9255" y="208"/>
                  </a:cubicBezTo>
                  <a:cubicBezTo>
                    <a:pt x="9358" y="208"/>
                    <a:pt x="9487" y="208"/>
                    <a:pt x="9358" y="104"/>
                  </a:cubicBezTo>
                  <a:cubicBezTo>
                    <a:pt x="9358" y="1"/>
                    <a:pt x="9358" y="1"/>
                    <a:pt x="9255" y="1"/>
                  </a:cubicBez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1220;p46">
              <a:extLst>
                <a:ext uri="{FF2B5EF4-FFF2-40B4-BE49-F238E27FC236}">
                  <a16:creationId xmlns:a16="http://schemas.microsoft.com/office/drawing/2014/main" xmlns="" id="{7C5CF019-DEA7-F79F-CE42-8F35C8B7859C}"/>
                </a:ext>
              </a:extLst>
            </p:cNvPr>
            <p:cNvSpPr/>
            <p:nvPr/>
          </p:nvSpPr>
          <p:spPr>
            <a:xfrm>
              <a:off x="4378403" y="2593629"/>
              <a:ext cx="207041" cy="300642"/>
            </a:xfrm>
            <a:custGeom>
              <a:avLst/>
              <a:gdLst/>
              <a:ahLst/>
              <a:cxnLst/>
              <a:rect l="l" t="t" r="r" b="b"/>
              <a:pathLst>
                <a:path w="6231" h="9048" extrusionOk="0">
                  <a:moveTo>
                    <a:pt x="6023" y="0"/>
                  </a:moveTo>
                  <a:cubicBezTo>
                    <a:pt x="3542" y="2585"/>
                    <a:pt x="1396" y="5610"/>
                    <a:pt x="0" y="8841"/>
                  </a:cubicBezTo>
                  <a:lnTo>
                    <a:pt x="311" y="9048"/>
                  </a:lnTo>
                  <a:cubicBezTo>
                    <a:pt x="1706" y="5816"/>
                    <a:pt x="3749" y="2792"/>
                    <a:pt x="6230" y="310"/>
                  </a:cubicBezTo>
                  <a:lnTo>
                    <a:pt x="6023" y="0"/>
                  </a:ln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Google Shape;1221;p46">
              <a:extLst>
                <a:ext uri="{FF2B5EF4-FFF2-40B4-BE49-F238E27FC236}">
                  <a16:creationId xmlns:a16="http://schemas.microsoft.com/office/drawing/2014/main" xmlns="" id="{CEBD8FFC-6E7E-B364-FF14-4470788C7CB6}"/>
                </a:ext>
              </a:extLst>
            </p:cNvPr>
            <p:cNvSpPr/>
            <p:nvPr/>
          </p:nvSpPr>
          <p:spPr>
            <a:xfrm>
              <a:off x="4410170" y="2522321"/>
              <a:ext cx="150354" cy="44990"/>
            </a:xfrm>
            <a:custGeom>
              <a:avLst/>
              <a:gdLst/>
              <a:ahLst/>
              <a:cxnLst/>
              <a:rect l="l" t="t" r="r" b="b"/>
              <a:pathLst>
                <a:path w="4525" h="1354" extrusionOk="0">
                  <a:moveTo>
                    <a:pt x="1293" y="1"/>
                  </a:moveTo>
                  <a:cubicBezTo>
                    <a:pt x="983" y="1"/>
                    <a:pt x="750" y="1"/>
                    <a:pt x="440" y="104"/>
                  </a:cubicBezTo>
                  <a:cubicBezTo>
                    <a:pt x="208" y="104"/>
                    <a:pt x="1" y="207"/>
                    <a:pt x="1" y="518"/>
                  </a:cubicBezTo>
                  <a:cubicBezTo>
                    <a:pt x="1" y="647"/>
                    <a:pt x="1" y="750"/>
                    <a:pt x="104" y="854"/>
                  </a:cubicBezTo>
                  <a:cubicBezTo>
                    <a:pt x="337" y="957"/>
                    <a:pt x="440" y="957"/>
                    <a:pt x="544" y="1060"/>
                  </a:cubicBezTo>
                  <a:cubicBezTo>
                    <a:pt x="1375" y="1277"/>
                    <a:pt x="2249" y="1354"/>
                    <a:pt x="3111" y="1354"/>
                  </a:cubicBezTo>
                  <a:cubicBezTo>
                    <a:pt x="3589" y="1354"/>
                    <a:pt x="4063" y="1330"/>
                    <a:pt x="4525" y="1293"/>
                  </a:cubicBezTo>
                  <a:lnTo>
                    <a:pt x="4421" y="1060"/>
                  </a:lnTo>
                  <a:cubicBezTo>
                    <a:pt x="3439" y="414"/>
                    <a:pt x="2379" y="1"/>
                    <a:pt x="1293" y="1"/>
                  </a:cubicBezTo>
                  <a:close/>
                </a:path>
              </a:pathLst>
            </a:custGeom>
            <a:solidFill>
              <a:srgbClr val="FF6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Google Shape;1222;p46">
              <a:extLst>
                <a:ext uri="{FF2B5EF4-FFF2-40B4-BE49-F238E27FC236}">
                  <a16:creationId xmlns:a16="http://schemas.microsoft.com/office/drawing/2014/main" xmlns="" id="{952176EC-F7C2-18CB-A754-66BD41377B89}"/>
                </a:ext>
              </a:extLst>
            </p:cNvPr>
            <p:cNvSpPr/>
            <p:nvPr/>
          </p:nvSpPr>
          <p:spPr>
            <a:xfrm>
              <a:off x="4413625" y="2568708"/>
              <a:ext cx="161519" cy="61006"/>
            </a:xfrm>
            <a:custGeom>
              <a:avLst/>
              <a:gdLst/>
              <a:ahLst/>
              <a:cxnLst/>
              <a:rect l="l" t="t" r="r" b="b"/>
              <a:pathLst>
                <a:path w="4861" h="1836" extrusionOk="0">
                  <a:moveTo>
                    <a:pt x="4627" y="1"/>
                  </a:moveTo>
                  <a:cubicBezTo>
                    <a:pt x="3232" y="1"/>
                    <a:pt x="1732" y="207"/>
                    <a:pt x="543" y="854"/>
                  </a:cubicBezTo>
                  <a:cubicBezTo>
                    <a:pt x="336" y="957"/>
                    <a:pt x="0" y="1190"/>
                    <a:pt x="104" y="1396"/>
                  </a:cubicBezTo>
                  <a:cubicBezTo>
                    <a:pt x="104" y="1603"/>
                    <a:pt x="233" y="1707"/>
                    <a:pt x="440" y="1836"/>
                  </a:cubicBezTo>
                  <a:lnTo>
                    <a:pt x="983" y="1836"/>
                  </a:lnTo>
                  <a:cubicBezTo>
                    <a:pt x="2378" y="1603"/>
                    <a:pt x="3671" y="1060"/>
                    <a:pt x="4860" y="311"/>
                  </a:cubicBezTo>
                  <a:cubicBezTo>
                    <a:pt x="4757" y="207"/>
                    <a:pt x="4757" y="104"/>
                    <a:pt x="4627" y="1"/>
                  </a:cubicBezTo>
                  <a:close/>
                </a:path>
              </a:pathLst>
            </a:custGeom>
            <a:solidFill>
              <a:srgbClr val="FF6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Google Shape;1223;p46">
              <a:extLst>
                <a:ext uri="{FF2B5EF4-FFF2-40B4-BE49-F238E27FC236}">
                  <a16:creationId xmlns:a16="http://schemas.microsoft.com/office/drawing/2014/main" xmlns="" id="{6C713A28-D438-4EC5-CAA7-1D9EF5660347}"/>
                </a:ext>
              </a:extLst>
            </p:cNvPr>
            <p:cNvSpPr/>
            <p:nvPr/>
          </p:nvSpPr>
          <p:spPr>
            <a:xfrm>
              <a:off x="4614624" y="2597052"/>
              <a:ext cx="96227" cy="115997"/>
            </a:xfrm>
            <a:custGeom>
              <a:avLst/>
              <a:gdLst/>
              <a:ahLst/>
              <a:cxnLst/>
              <a:rect l="l" t="t" r="r" b="b"/>
              <a:pathLst>
                <a:path w="2896" h="3491" extrusionOk="0">
                  <a:moveTo>
                    <a:pt x="310" y="1"/>
                  </a:moveTo>
                  <a:cubicBezTo>
                    <a:pt x="207" y="207"/>
                    <a:pt x="104" y="337"/>
                    <a:pt x="0" y="440"/>
                  </a:cubicBezTo>
                  <a:cubicBezTo>
                    <a:pt x="517" y="1500"/>
                    <a:pt x="1060" y="2586"/>
                    <a:pt x="2042" y="3232"/>
                  </a:cubicBezTo>
                  <a:cubicBezTo>
                    <a:pt x="2192" y="3381"/>
                    <a:pt x="2342" y="3490"/>
                    <a:pt x="2501" y="3490"/>
                  </a:cubicBezTo>
                  <a:cubicBezTo>
                    <a:pt x="2562" y="3490"/>
                    <a:pt x="2624" y="3474"/>
                    <a:pt x="2689" y="3439"/>
                  </a:cubicBezTo>
                  <a:cubicBezTo>
                    <a:pt x="2792" y="3335"/>
                    <a:pt x="2895" y="3128"/>
                    <a:pt x="2895" y="3025"/>
                  </a:cubicBezTo>
                  <a:cubicBezTo>
                    <a:pt x="2792" y="2792"/>
                    <a:pt x="2792" y="2689"/>
                    <a:pt x="2689" y="2586"/>
                  </a:cubicBezTo>
                  <a:cubicBezTo>
                    <a:pt x="2042" y="1629"/>
                    <a:pt x="1293" y="750"/>
                    <a:pt x="310" y="1"/>
                  </a:cubicBezTo>
                  <a:close/>
                </a:path>
              </a:pathLst>
            </a:custGeom>
            <a:solidFill>
              <a:srgbClr val="FF6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Google Shape;1224;p46">
              <a:extLst>
                <a:ext uri="{FF2B5EF4-FFF2-40B4-BE49-F238E27FC236}">
                  <a16:creationId xmlns:a16="http://schemas.microsoft.com/office/drawing/2014/main" xmlns="" id="{8AD96228-090E-E5A7-A871-1AB7281B11D4}"/>
                </a:ext>
              </a:extLst>
            </p:cNvPr>
            <p:cNvSpPr/>
            <p:nvPr/>
          </p:nvSpPr>
          <p:spPr>
            <a:xfrm>
              <a:off x="4453134" y="2582464"/>
              <a:ext cx="132312" cy="107391"/>
            </a:xfrm>
            <a:custGeom>
              <a:avLst/>
              <a:gdLst/>
              <a:ahLst/>
              <a:cxnLst/>
              <a:rect l="l" t="t" r="r" b="b"/>
              <a:pathLst>
                <a:path w="3982" h="3232" extrusionOk="0">
                  <a:moveTo>
                    <a:pt x="3774" y="0"/>
                  </a:moveTo>
                  <a:cubicBezTo>
                    <a:pt x="2585" y="440"/>
                    <a:pt x="1629" y="1086"/>
                    <a:pt x="750" y="1835"/>
                  </a:cubicBezTo>
                  <a:cubicBezTo>
                    <a:pt x="543" y="1939"/>
                    <a:pt x="336" y="2172"/>
                    <a:pt x="207" y="2378"/>
                  </a:cubicBezTo>
                  <a:cubicBezTo>
                    <a:pt x="104" y="2585"/>
                    <a:pt x="0" y="2818"/>
                    <a:pt x="207" y="3025"/>
                  </a:cubicBezTo>
                  <a:cubicBezTo>
                    <a:pt x="207" y="3128"/>
                    <a:pt x="440" y="3231"/>
                    <a:pt x="647" y="3231"/>
                  </a:cubicBezTo>
                  <a:cubicBezTo>
                    <a:pt x="750" y="3231"/>
                    <a:pt x="983" y="3128"/>
                    <a:pt x="1086" y="3025"/>
                  </a:cubicBezTo>
                  <a:cubicBezTo>
                    <a:pt x="2275" y="2275"/>
                    <a:pt x="3232" y="1293"/>
                    <a:pt x="3981" y="233"/>
                  </a:cubicBezTo>
                  <a:lnTo>
                    <a:pt x="3774" y="0"/>
                  </a:lnTo>
                  <a:close/>
                </a:path>
              </a:pathLst>
            </a:custGeom>
            <a:solidFill>
              <a:srgbClr val="FF6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Google Shape;1225;p46">
              <a:extLst>
                <a:ext uri="{FF2B5EF4-FFF2-40B4-BE49-F238E27FC236}">
                  <a16:creationId xmlns:a16="http://schemas.microsoft.com/office/drawing/2014/main" xmlns="" id="{63D1D2CE-3872-1B70-CF90-AB11FE811F7B}"/>
                </a:ext>
              </a:extLst>
            </p:cNvPr>
            <p:cNvSpPr/>
            <p:nvPr/>
          </p:nvSpPr>
          <p:spPr>
            <a:xfrm>
              <a:off x="4502943" y="2594294"/>
              <a:ext cx="100546" cy="135070"/>
            </a:xfrm>
            <a:custGeom>
              <a:avLst/>
              <a:gdLst/>
              <a:ahLst/>
              <a:cxnLst/>
              <a:rect l="l" t="t" r="r" b="b"/>
              <a:pathLst>
                <a:path w="3026" h="4065" extrusionOk="0">
                  <a:moveTo>
                    <a:pt x="2724" y="0"/>
                  </a:moveTo>
                  <a:cubicBezTo>
                    <a:pt x="2439" y="0"/>
                    <a:pt x="2152" y="439"/>
                    <a:pt x="2069" y="523"/>
                  </a:cubicBezTo>
                  <a:cubicBezTo>
                    <a:pt x="1629" y="937"/>
                    <a:pt x="1293" y="1273"/>
                    <a:pt x="983" y="1712"/>
                  </a:cubicBezTo>
                  <a:cubicBezTo>
                    <a:pt x="440" y="2229"/>
                    <a:pt x="1" y="2875"/>
                    <a:pt x="130" y="3522"/>
                  </a:cubicBezTo>
                  <a:cubicBezTo>
                    <a:pt x="130" y="3754"/>
                    <a:pt x="233" y="4065"/>
                    <a:pt x="440" y="4065"/>
                  </a:cubicBezTo>
                  <a:lnTo>
                    <a:pt x="647" y="4065"/>
                  </a:lnTo>
                  <a:cubicBezTo>
                    <a:pt x="880" y="3961"/>
                    <a:pt x="1086" y="3651"/>
                    <a:pt x="1293" y="3418"/>
                  </a:cubicBezTo>
                  <a:cubicBezTo>
                    <a:pt x="1733" y="2772"/>
                    <a:pt x="2172" y="2022"/>
                    <a:pt x="2586" y="1169"/>
                  </a:cubicBezTo>
                  <a:cubicBezTo>
                    <a:pt x="2715" y="937"/>
                    <a:pt x="3025" y="290"/>
                    <a:pt x="2922" y="84"/>
                  </a:cubicBezTo>
                  <a:cubicBezTo>
                    <a:pt x="2858" y="24"/>
                    <a:pt x="2791" y="0"/>
                    <a:pt x="2724" y="0"/>
                  </a:cubicBezTo>
                  <a:close/>
                </a:path>
              </a:pathLst>
            </a:custGeom>
            <a:solidFill>
              <a:srgbClr val="FF6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Google Shape;1226;p46">
              <a:extLst>
                <a:ext uri="{FF2B5EF4-FFF2-40B4-BE49-F238E27FC236}">
                  <a16:creationId xmlns:a16="http://schemas.microsoft.com/office/drawing/2014/main" xmlns="" id="{3CFA3AD2-F4AF-0AEA-A904-CD8D99FE2D9D}"/>
                </a:ext>
              </a:extLst>
            </p:cNvPr>
            <p:cNvSpPr/>
            <p:nvPr/>
          </p:nvSpPr>
          <p:spPr>
            <a:xfrm>
              <a:off x="4560495" y="2593629"/>
              <a:ext cx="54161" cy="157199"/>
            </a:xfrm>
            <a:custGeom>
              <a:avLst/>
              <a:gdLst/>
              <a:ahLst/>
              <a:cxnLst/>
              <a:rect l="l" t="t" r="r" b="b"/>
              <a:pathLst>
                <a:path w="1630" h="4731" extrusionOk="0">
                  <a:moveTo>
                    <a:pt x="1629" y="0"/>
                  </a:moveTo>
                  <a:cubicBezTo>
                    <a:pt x="1500" y="104"/>
                    <a:pt x="1397" y="207"/>
                    <a:pt x="1397" y="207"/>
                  </a:cubicBezTo>
                  <a:cubicBezTo>
                    <a:pt x="750" y="1086"/>
                    <a:pt x="543" y="1939"/>
                    <a:pt x="337" y="2792"/>
                  </a:cubicBezTo>
                  <a:cubicBezTo>
                    <a:pt x="104" y="3335"/>
                    <a:pt x="1" y="3878"/>
                    <a:pt x="104" y="4317"/>
                  </a:cubicBezTo>
                  <a:cubicBezTo>
                    <a:pt x="207" y="4421"/>
                    <a:pt x="207" y="4524"/>
                    <a:pt x="337" y="4627"/>
                  </a:cubicBezTo>
                  <a:cubicBezTo>
                    <a:pt x="440" y="4731"/>
                    <a:pt x="543" y="4731"/>
                    <a:pt x="750" y="4731"/>
                  </a:cubicBezTo>
                  <a:cubicBezTo>
                    <a:pt x="854" y="4627"/>
                    <a:pt x="983" y="4627"/>
                    <a:pt x="983" y="4524"/>
                  </a:cubicBezTo>
                  <a:cubicBezTo>
                    <a:pt x="1397" y="4085"/>
                    <a:pt x="1500" y="3542"/>
                    <a:pt x="1500" y="3128"/>
                  </a:cubicBezTo>
                  <a:cubicBezTo>
                    <a:pt x="1500" y="2378"/>
                    <a:pt x="1629" y="1603"/>
                    <a:pt x="1629" y="853"/>
                  </a:cubicBezTo>
                  <a:lnTo>
                    <a:pt x="1629" y="0"/>
                  </a:lnTo>
                  <a:close/>
                </a:path>
              </a:pathLst>
            </a:custGeom>
            <a:solidFill>
              <a:srgbClr val="FF6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Google Shape;1227;p46">
              <a:extLst>
                <a:ext uri="{FF2B5EF4-FFF2-40B4-BE49-F238E27FC236}">
                  <a16:creationId xmlns:a16="http://schemas.microsoft.com/office/drawing/2014/main" xmlns="" id="{49745012-9DAB-8264-629E-CF2897022B9A}"/>
                </a:ext>
              </a:extLst>
            </p:cNvPr>
            <p:cNvSpPr/>
            <p:nvPr/>
          </p:nvSpPr>
          <p:spPr>
            <a:xfrm>
              <a:off x="4603459" y="2597052"/>
              <a:ext cx="67884" cy="140054"/>
            </a:xfrm>
            <a:custGeom>
              <a:avLst/>
              <a:gdLst/>
              <a:ahLst/>
              <a:cxnLst/>
              <a:rect l="l" t="t" r="r" b="b"/>
              <a:pathLst>
                <a:path w="2043" h="4215" extrusionOk="0">
                  <a:moveTo>
                    <a:pt x="0" y="1"/>
                  </a:moveTo>
                  <a:lnTo>
                    <a:pt x="0" y="337"/>
                  </a:lnTo>
                  <a:cubicBezTo>
                    <a:pt x="0" y="1086"/>
                    <a:pt x="336" y="1939"/>
                    <a:pt x="543" y="2689"/>
                  </a:cubicBezTo>
                  <a:cubicBezTo>
                    <a:pt x="750" y="3128"/>
                    <a:pt x="982" y="3671"/>
                    <a:pt x="1293" y="3982"/>
                  </a:cubicBezTo>
                  <a:cubicBezTo>
                    <a:pt x="1293" y="4085"/>
                    <a:pt x="1396" y="4214"/>
                    <a:pt x="1499" y="4214"/>
                  </a:cubicBezTo>
                  <a:lnTo>
                    <a:pt x="1836" y="4214"/>
                  </a:lnTo>
                  <a:cubicBezTo>
                    <a:pt x="1939" y="4085"/>
                    <a:pt x="1939" y="3982"/>
                    <a:pt x="1939" y="3982"/>
                  </a:cubicBezTo>
                  <a:cubicBezTo>
                    <a:pt x="2042" y="3439"/>
                    <a:pt x="1836" y="3025"/>
                    <a:pt x="1499" y="2586"/>
                  </a:cubicBezTo>
                  <a:cubicBezTo>
                    <a:pt x="1189" y="1939"/>
                    <a:pt x="853" y="1293"/>
                    <a:pt x="440" y="647"/>
                  </a:cubicBezTo>
                  <a:cubicBezTo>
                    <a:pt x="336" y="440"/>
                    <a:pt x="207" y="207"/>
                    <a:pt x="0" y="1"/>
                  </a:cubicBezTo>
                  <a:close/>
                </a:path>
              </a:pathLst>
            </a:custGeom>
            <a:solidFill>
              <a:srgbClr val="FF6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Google Shape;1228;p46">
              <a:extLst>
                <a:ext uri="{FF2B5EF4-FFF2-40B4-BE49-F238E27FC236}">
                  <a16:creationId xmlns:a16="http://schemas.microsoft.com/office/drawing/2014/main" xmlns="" id="{3FDF2232-F623-C4FB-972C-444AE6639E9E}"/>
                </a:ext>
              </a:extLst>
            </p:cNvPr>
            <p:cNvSpPr/>
            <p:nvPr/>
          </p:nvSpPr>
          <p:spPr>
            <a:xfrm>
              <a:off x="4550194" y="2550665"/>
              <a:ext cx="92804" cy="69811"/>
            </a:xfrm>
            <a:custGeom>
              <a:avLst/>
              <a:gdLst/>
              <a:ahLst/>
              <a:cxnLst/>
              <a:rect l="l" t="t" r="r" b="b"/>
              <a:pathLst>
                <a:path w="2793" h="2101" extrusionOk="0">
                  <a:moveTo>
                    <a:pt x="414" y="1"/>
                  </a:moveTo>
                  <a:cubicBezTo>
                    <a:pt x="311" y="1"/>
                    <a:pt x="104" y="104"/>
                    <a:pt x="0" y="207"/>
                  </a:cubicBezTo>
                  <a:cubicBezTo>
                    <a:pt x="0" y="311"/>
                    <a:pt x="104" y="544"/>
                    <a:pt x="207" y="647"/>
                  </a:cubicBezTo>
                  <a:cubicBezTo>
                    <a:pt x="750" y="1190"/>
                    <a:pt x="1396" y="1733"/>
                    <a:pt x="2249" y="2043"/>
                  </a:cubicBezTo>
                  <a:cubicBezTo>
                    <a:pt x="2318" y="2077"/>
                    <a:pt x="2402" y="2100"/>
                    <a:pt x="2482" y="2100"/>
                  </a:cubicBezTo>
                  <a:cubicBezTo>
                    <a:pt x="2643" y="2100"/>
                    <a:pt x="2792" y="2008"/>
                    <a:pt x="2792" y="1733"/>
                  </a:cubicBezTo>
                  <a:cubicBezTo>
                    <a:pt x="2689" y="1500"/>
                    <a:pt x="2456" y="1086"/>
                    <a:pt x="2249" y="854"/>
                  </a:cubicBezTo>
                  <a:cubicBezTo>
                    <a:pt x="1810" y="311"/>
                    <a:pt x="1164" y="1"/>
                    <a:pt x="414" y="1"/>
                  </a:cubicBez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Google Shape;1240;p46">
              <a:extLst>
                <a:ext uri="{FF2B5EF4-FFF2-40B4-BE49-F238E27FC236}">
                  <a16:creationId xmlns:a16="http://schemas.microsoft.com/office/drawing/2014/main" xmlns="" id="{A1D53C70-E727-FB4F-7099-1297C5E786F2}"/>
                </a:ext>
              </a:extLst>
            </p:cNvPr>
            <p:cNvSpPr/>
            <p:nvPr/>
          </p:nvSpPr>
          <p:spPr>
            <a:xfrm>
              <a:off x="4206612" y="2776950"/>
              <a:ext cx="454419" cy="117326"/>
            </a:xfrm>
            <a:custGeom>
              <a:avLst/>
              <a:gdLst/>
              <a:ahLst/>
              <a:cxnLst/>
              <a:rect l="l" t="t" r="r" b="b"/>
              <a:pathLst>
                <a:path w="13676" h="3531" extrusionOk="0">
                  <a:moveTo>
                    <a:pt x="6634" y="0"/>
                  </a:moveTo>
                  <a:cubicBezTo>
                    <a:pt x="6042" y="0"/>
                    <a:pt x="5483" y="205"/>
                    <a:pt x="4938" y="506"/>
                  </a:cubicBezTo>
                  <a:cubicBezTo>
                    <a:pt x="4291" y="1049"/>
                    <a:pt x="3878" y="1592"/>
                    <a:pt x="3438" y="2342"/>
                  </a:cubicBezTo>
                  <a:cubicBezTo>
                    <a:pt x="3158" y="2151"/>
                    <a:pt x="2815" y="2068"/>
                    <a:pt x="2455" y="2068"/>
                  </a:cubicBezTo>
                  <a:cubicBezTo>
                    <a:pt x="1985" y="2068"/>
                    <a:pt x="1485" y="2211"/>
                    <a:pt x="1060" y="2445"/>
                  </a:cubicBezTo>
                  <a:cubicBezTo>
                    <a:pt x="647" y="2781"/>
                    <a:pt x="310" y="3091"/>
                    <a:pt x="0" y="3531"/>
                  </a:cubicBezTo>
                  <a:lnTo>
                    <a:pt x="13675" y="3531"/>
                  </a:lnTo>
                  <a:cubicBezTo>
                    <a:pt x="13572" y="2885"/>
                    <a:pt x="13339" y="2135"/>
                    <a:pt x="12925" y="1695"/>
                  </a:cubicBezTo>
                  <a:cubicBezTo>
                    <a:pt x="12589" y="1385"/>
                    <a:pt x="12279" y="1256"/>
                    <a:pt x="11840" y="1153"/>
                  </a:cubicBezTo>
                  <a:cubicBezTo>
                    <a:pt x="11494" y="1069"/>
                    <a:pt x="11093" y="1002"/>
                    <a:pt x="10696" y="1002"/>
                  </a:cubicBezTo>
                  <a:cubicBezTo>
                    <a:pt x="10112" y="1002"/>
                    <a:pt x="9536" y="1146"/>
                    <a:pt x="9151" y="1592"/>
                  </a:cubicBezTo>
                  <a:cubicBezTo>
                    <a:pt x="8815" y="842"/>
                    <a:pt x="8066" y="196"/>
                    <a:pt x="7316" y="93"/>
                  </a:cubicBezTo>
                  <a:cubicBezTo>
                    <a:pt x="7083" y="29"/>
                    <a:pt x="6856" y="0"/>
                    <a:pt x="6634" y="0"/>
                  </a:cubicBezTo>
                  <a:close/>
                </a:path>
              </a:pathLst>
            </a:custGeom>
            <a:solidFill>
              <a:srgbClr val="FFB3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3905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9"/>
          <p:cNvSpPr txBox="1">
            <a:spLocks noGrp="1"/>
          </p:cNvSpPr>
          <p:nvPr>
            <p:ph type="title"/>
          </p:nvPr>
        </p:nvSpPr>
        <p:spPr>
          <a:xfrm>
            <a:off x="2933804" y="753251"/>
            <a:ext cx="4349498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+mj-lt"/>
              </a:rPr>
              <a:t>N</a:t>
            </a:r>
            <a:r>
              <a:rPr lang="en" b="1">
                <a:latin typeface="+mj-lt"/>
              </a:rPr>
              <a:t>ội dung bài học</a:t>
            </a:r>
            <a:endParaRPr b="1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AF733D-65FE-4B79-D98F-4F9843195667}"/>
              </a:ext>
            </a:extLst>
          </p:cNvPr>
          <p:cNvSpPr txBox="1"/>
          <p:nvPr/>
        </p:nvSpPr>
        <p:spPr>
          <a:xfrm>
            <a:off x="2063767" y="1777913"/>
            <a:ext cx="5612939" cy="2039637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000"/>
              <a:t>Một số biểu hiện của khối tạo cảm giác.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000"/>
              <a:t>Biểu hiện của khối trên sản phẩm mĩ thuật.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000"/>
              <a:t>Luyện tập, củng cố dặn dò.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8937F41-AFEB-1F2C-D7B4-79D1EB49C0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28" t="8269" r="21266"/>
          <a:stretch/>
        </p:blipFill>
        <p:spPr>
          <a:xfrm>
            <a:off x="223284" y="1873606"/>
            <a:ext cx="2094614" cy="3659390"/>
          </a:xfrm>
          <a:prstGeom prst="rect">
            <a:avLst/>
          </a:prstGeom>
        </p:spPr>
      </p:pic>
      <p:grpSp>
        <p:nvGrpSpPr>
          <p:cNvPr id="9" name="Google Shape;848;p51">
            <a:extLst>
              <a:ext uri="{FF2B5EF4-FFF2-40B4-BE49-F238E27FC236}">
                <a16:creationId xmlns:a16="http://schemas.microsoft.com/office/drawing/2014/main" xmlns="" id="{63C49623-C586-80B7-6410-9B2540E547D2}"/>
              </a:ext>
            </a:extLst>
          </p:cNvPr>
          <p:cNvGrpSpPr/>
          <p:nvPr/>
        </p:nvGrpSpPr>
        <p:grpSpPr>
          <a:xfrm>
            <a:off x="7454281" y="3944245"/>
            <a:ext cx="1117875" cy="1199255"/>
            <a:chOff x="7496052" y="4001300"/>
            <a:chExt cx="1117875" cy="1199255"/>
          </a:xfrm>
        </p:grpSpPr>
        <p:sp>
          <p:nvSpPr>
            <p:cNvPr id="10" name="Google Shape;849;p51">
              <a:extLst>
                <a:ext uri="{FF2B5EF4-FFF2-40B4-BE49-F238E27FC236}">
                  <a16:creationId xmlns:a16="http://schemas.microsoft.com/office/drawing/2014/main" xmlns="" id="{BDB5E7B2-0E67-FDE5-DB65-27B260D2B09E}"/>
                </a:ext>
              </a:extLst>
            </p:cNvPr>
            <p:cNvSpPr/>
            <p:nvPr/>
          </p:nvSpPr>
          <p:spPr>
            <a:xfrm flipH="1">
              <a:off x="8177173" y="4918177"/>
              <a:ext cx="199652" cy="103403"/>
            </a:xfrm>
            <a:custGeom>
              <a:avLst/>
              <a:gdLst/>
              <a:ahLst/>
              <a:cxnLst/>
              <a:rect l="l" t="t" r="r" b="b"/>
              <a:pathLst>
                <a:path w="1786" h="925" extrusionOk="0">
                  <a:moveTo>
                    <a:pt x="361" y="1"/>
                  </a:moveTo>
                  <a:cubicBezTo>
                    <a:pt x="288" y="1"/>
                    <a:pt x="233" y="26"/>
                    <a:pt x="201" y="84"/>
                  </a:cubicBezTo>
                  <a:cubicBezTo>
                    <a:pt x="1" y="455"/>
                    <a:pt x="1511" y="925"/>
                    <a:pt x="1729" y="925"/>
                  </a:cubicBezTo>
                  <a:cubicBezTo>
                    <a:pt x="1743" y="925"/>
                    <a:pt x="1752" y="922"/>
                    <a:pt x="1754" y="918"/>
                  </a:cubicBezTo>
                  <a:cubicBezTo>
                    <a:pt x="1785" y="859"/>
                    <a:pt x="786" y="1"/>
                    <a:pt x="361" y="1"/>
                  </a:cubicBezTo>
                  <a:close/>
                </a:path>
              </a:pathLst>
            </a:custGeom>
            <a:solidFill>
              <a:srgbClr val="B0B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Google Shape;850;p51">
              <a:extLst>
                <a:ext uri="{FF2B5EF4-FFF2-40B4-BE49-F238E27FC236}">
                  <a16:creationId xmlns:a16="http://schemas.microsoft.com/office/drawing/2014/main" xmlns="" id="{FB6E5C7E-E8C1-974F-7C6E-6258AC6D12A0}"/>
                </a:ext>
              </a:extLst>
            </p:cNvPr>
            <p:cNvSpPr/>
            <p:nvPr/>
          </p:nvSpPr>
          <p:spPr>
            <a:xfrm flipH="1">
              <a:off x="8142966" y="4950036"/>
              <a:ext cx="163992" cy="92448"/>
            </a:xfrm>
            <a:custGeom>
              <a:avLst/>
              <a:gdLst/>
              <a:ahLst/>
              <a:cxnLst/>
              <a:rect l="l" t="t" r="r" b="b"/>
              <a:pathLst>
                <a:path w="1467" h="827" extrusionOk="0">
                  <a:moveTo>
                    <a:pt x="14" y="1"/>
                  </a:moveTo>
                  <a:cubicBezTo>
                    <a:pt x="13" y="1"/>
                    <a:pt x="12" y="1"/>
                    <a:pt x="12" y="2"/>
                  </a:cubicBezTo>
                  <a:cubicBezTo>
                    <a:pt x="1" y="20"/>
                    <a:pt x="317" y="216"/>
                    <a:pt x="716" y="441"/>
                  </a:cubicBezTo>
                  <a:cubicBezTo>
                    <a:pt x="1099" y="660"/>
                    <a:pt x="1422" y="826"/>
                    <a:pt x="1453" y="826"/>
                  </a:cubicBezTo>
                  <a:cubicBezTo>
                    <a:pt x="1455" y="826"/>
                    <a:pt x="1456" y="826"/>
                    <a:pt x="1456" y="825"/>
                  </a:cubicBezTo>
                  <a:cubicBezTo>
                    <a:pt x="1467" y="807"/>
                    <a:pt x="1147" y="611"/>
                    <a:pt x="748" y="383"/>
                  </a:cubicBezTo>
                  <a:cubicBezTo>
                    <a:pt x="365" y="167"/>
                    <a:pt x="45" y="1"/>
                    <a:pt x="1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Google Shape;851;p51">
              <a:extLst>
                <a:ext uri="{FF2B5EF4-FFF2-40B4-BE49-F238E27FC236}">
                  <a16:creationId xmlns:a16="http://schemas.microsoft.com/office/drawing/2014/main" xmlns="" id="{5170C620-E0AF-CEE4-5B74-F4F246E14C44}"/>
                </a:ext>
              </a:extLst>
            </p:cNvPr>
            <p:cNvSpPr/>
            <p:nvPr/>
          </p:nvSpPr>
          <p:spPr>
            <a:xfrm flipH="1">
              <a:off x="8135588" y="4559564"/>
              <a:ext cx="183443" cy="640990"/>
            </a:xfrm>
            <a:custGeom>
              <a:avLst/>
              <a:gdLst/>
              <a:ahLst/>
              <a:cxnLst/>
              <a:rect l="l" t="t" r="r" b="b"/>
              <a:pathLst>
                <a:path w="1641" h="5734" extrusionOk="0">
                  <a:moveTo>
                    <a:pt x="80" y="1"/>
                  </a:moveTo>
                  <a:lnTo>
                    <a:pt x="0" y="66"/>
                  </a:lnTo>
                  <a:cubicBezTo>
                    <a:pt x="138" y="266"/>
                    <a:pt x="254" y="480"/>
                    <a:pt x="352" y="701"/>
                  </a:cubicBezTo>
                  <a:cubicBezTo>
                    <a:pt x="450" y="926"/>
                    <a:pt x="541" y="1155"/>
                    <a:pt x="617" y="1387"/>
                  </a:cubicBezTo>
                  <a:cubicBezTo>
                    <a:pt x="766" y="1851"/>
                    <a:pt x="878" y="2330"/>
                    <a:pt x="954" y="2813"/>
                  </a:cubicBezTo>
                  <a:cubicBezTo>
                    <a:pt x="1031" y="3295"/>
                    <a:pt x="1085" y="3781"/>
                    <a:pt x="1110" y="4268"/>
                  </a:cubicBezTo>
                  <a:cubicBezTo>
                    <a:pt x="1121" y="4514"/>
                    <a:pt x="1125" y="4757"/>
                    <a:pt x="1132" y="5001"/>
                  </a:cubicBezTo>
                  <a:lnTo>
                    <a:pt x="1121" y="5733"/>
                  </a:lnTo>
                  <a:lnTo>
                    <a:pt x="1640" y="5733"/>
                  </a:lnTo>
                  <a:lnTo>
                    <a:pt x="1600" y="4982"/>
                  </a:lnTo>
                  <a:cubicBezTo>
                    <a:pt x="1575" y="4732"/>
                    <a:pt x="1553" y="4482"/>
                    <a:pt x="1524" y="4231"/>
                  </a:cubicBezTo>
                  <a:cubicBezTo>
                    <a:pt x="1462" y="3734"/>
                    <a:pt x="1375" y="3241"/>
                    <a:pt x="1259" y="2751"/>
                  </a:cubicBezTo>
                  <a:cubicBezTo>
                    <a:pt x="1147" y="2261"/>
                    <a:pt x="994" y="1782"/>
                    <a:pt x="809" y="1314"/>
                  </a:cubicBezTo>
                  <a:cubicBezTo>
                    <a:pt x="715" y="1082"/>
                    <a:pt x="610" y="857"/>
                    <a:pt x="494" y="636"/>
                  </a:cubicBezTo>
                  <a:cubicBezTo>
                    <a:pt x="377" y="411"/>
                    <a:pt x="236" y="197"/>
                    <a:pt x="80" y="1"/>
                  </a:cubicBezTo>
                  <a:close/>
                </a:path>
              </a:pathLst>
            </a:custGeom>
            <a:solidFill>
              <a:srgbClr val="769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Google Shape;852;p51">
              <a:extLst>
                <a:ext uri="{FF2B5EF4-FFF2-40B4-BE49-F238E27FC236}">
                  <a16:creationId xmlns:a16="http://schemas.microsoft.com/office/drawing/2014/main" xmlns="" id="{238466AC-3C51-C3A8-DCCE-D11433CC9624}"/>
                </a:ext>
              </a:extLst>
            </p:cNvPr>
            <p:cNvSpPr/>
            <p:nvPr/>
          </p:nvSpPr>
          <p:spPr>
            <a:xfrm flipH="1">
              <a:off x="8053313" y="4220850"/>
              <a:ext cx="560614" cy="585878"/>
            </a:xfrm>
            <a:custGeom>
              <a:avLst/>
              <a:gdLst/>
              <a:ahLst/>
              <a:cxnLst/>
              <a:rect l="l" t="t" r="r" b="b"/>
              <a:pathLst>
                <a:path w="5015" h="5241" extrusionOk="0">
                  <a:moveTo>
                    <a:pt x="1569" y="1"/>
                  </a:moveTo>
                  <a:cubicBezTo>
                    <a:pt x="1531" y="1"/>
                    <a:pt x="1494" y="8"/>
                    <a:pt x="1459" y="23"/>
                  </a:cubicBezTo>
                  <a:cubicBezTo>
                    <a:pt x="1183" y="143"/>
                    <a:pt x="1154" y="691"/>
                    <a:pt x="1492" y="1482"/>
                  </a:cubicBezTo>
                  <a:cubicBezTo>
                    <a:pt x="1658" y="1855"/>
                    <a:pt x="1883" y="2200"/>
                    <a:pt x="2159" y="2501"/>
                  </a:cubicBezTo>
                  <a:cubicBezTo>
                    <a:pt x="1854" y="2371"/>
                    <a:pt x="1528" y="2291"/>
                    <a:pt x="1198" y="2273"/>
                  </a:cubicBezTo>
                  <a:cubicBezTo>
                    <a:pt x="1146" y="2270"/>
                    <a:pt x="1096" y="2269"/>
                    <a:pt x="1047" y="2269"/>
                  </a:cubicBezTo>
                  <a:cubicBezTo>
                    <a:pt x="402" y="2269"/>
                    <a:pt x="25" y="2486"/>
                    <a:pt x="11" y="2766"/>
                  </a:cubicBezTo>
                  <a:cubicBezTo>
                    <a:pt x="0" y="3067"/>
                    <a:pt x="414" y="3328"/>
                    <a:pt x="1154" y="3361"/>
                  </a:cubicBezTo>
                  <a:cubicBezTo>
                    <a:pt x="1183" y="3362"/>
                    <a:pt x="1213" y="3362"/>
                    <a:pt x="1242" y="3362"/>
                  </a:cubicBezTo>
                  <a:cubicBezTo>
                    <a:pt x="1543" y="3362"/>
                    <a:pt x="1846" y="3312"/>
                    <a:pt x="2134" y="3216"/>
                  </a:cubicBezTo>
                  <a:lnTo>
                    <a:pt x="2134" y="3216"/>
                  </a:lnTo>
                  <a:cubicBezTo>
                    <a:pt x="1985" y="3444"/>
                    <a:pt x="1869" y="3695"/>
                    <a:pt x="1793" y="3960"/>
                  </a:cubicBezTo>
                  <a:cubicBezTo>
                    <a:pt x="1593" y="4671"/>
                    <a:pt x="1713" y="5150"/>
                    <a:pt x="2003" y="5230"/>
                  </a:cubicBezTo>
                  <a:cubicBezTo>
                    <a:pt x="2031" y="5237"/>
                    <a:pt x="2059" y="5241"/>
                    <a:pt x="2088" y="5241"/>
                  </a:cubicBezTo>
                  <a:cubicBezTo>
                    <a:pt x="2358" y="5241"/>
                    <a:pt x="2661" y="4900"/>
                    <a:pt x="2841" y="4254"/>
                  </a:cubicBezTo>
                  <a:cubicBezTo>
                    <a:pt x="2910" y="3985"/>
                    <a:pt x="2943" y="3706"/>
                    <a:pt x="2932" y="3430"/>
                  </a:cubicBezTo>
                  <a:lnTo>
                    <a:pt x="2932" y="3430"/>
                  </a:lnTo>
                  <a:cubicBezTo>
                    <a:pt x="3124" y="3630"/>
                    <a:pt x="3349" y="3796"/>
                    <a:pt x="3592" y="3931"/>
                  </a:cubicBezTo>
                  <a:cubicBezTo>
                    <a:pt x="3931" y="4112"/>
                    <a:pt x="4227" y="4194"/>
                    <a:pt x="4452" y="4194"/>
                  </a:cubicBezTo>
                  <a:cubicBezTo>
                    <a:pt x="4660" y="4194"/>
                    <a:pt x="4809" y="4123"/>
                    <a:pt x="4877" y="3996"/>
                  </a:cubicBezTo>
                  <a:cubicBezTo>
                    <a:pt x="5015" y="3727"/>
                    <a:pt x="4753" y="3314"/>
                    <a:pt x="4100" y="2966"/>
                  </a:cubicBezTo>
                  <a:cubicBezTo>
                    <a:pt x="3857" y="2839"/>
                    <a:pt x="3596" y="2751"/>
                    <a:pt x="3324" y="2701"/>
                  </a:cubicBezTo>
                  <a:cubicBezTo>
                    <a:pt x="3614" y="2548"/>
                    <a:pt x="3872" y="2345"/>
                    <a:pt x="4089" y="2102"/>
                  </a:cubicBezTo>
                  <a:cubicBezTo>
                    <a:pt x="4576" y="1547"/>
                    <a:pt x="4670" y="1061"/>
                    <a:pt x="4441" y="865"/>
                  </a:cubicBezTo>
                  <a:cubicBezTo>
                    <a:pt x="4380" y="810"/>
                    <a:pt x="4300" y="783"/>
                    <a:pt x="4207" y="783"/>
                  </a:cubicBezTo>
                  <a:cubicBezTo>
                    <a:pt x="3961" y="783"/>
                    <a:pt x="3619" y="978"/>
                    <a:pt x="3266" y="1384"/>
                  </a:cubicBezTo>
                  <a:cubicBezTo>
                    <a:pt x="3055" y="1638"/>
                    <a:pt x="2885" y="1924"/>
                    <a:pt x="2772" y="2236"/>
                  </a:cubicBezTo>
                  <a:cubicBezTo>
                    <a:pt x="2743" y="1830"/>
                    <a:pt x="2649" y="1431"/>
                    <a:pt x="2493" y="1053"/>
                  </a:cubicBezTo>
                  <a:cubicBezTo>
                    <a:pt x="2198" y="362"/>
                    <a:pt x="1839" y="1"/>
                    <a:pt x="1569" y="1"/>
                  </a:cubicBezTo>
                  <a:close/>
                </a:path>
              </a:pathLst>
            </a:custGeom>
            <a:solidFill>
              <a:srgbClr val="FF9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Google Shape;853;p51">
              <a:extLst>
                <a:ext uri="{FF2B5EF4-FFF2-40B4-BE49-F238E27FC236}">
                  <a16:creationId xmlns:a16="http://schemas.microsoft.com/office/drawing/2014/main" xmlns="" id="{549B1EFD-1C7D-6A4F-177A-7DE1A274F3AC}"/>
                </a:ext>
              </a:extLst>
            </p:cNvPr>
            <p:cNvSpPr/>
            <p:nvPr/>
          </p:nvSpPr>
          <p:spPr>
            <a:xfrm flipH="1">
              <a:off x="8135253" y="4539778"/>
              <a:ext cx="171258" cy="92560"/>
            </a:xfrm>
            <a:custGeom>
              <a:avLst/>
              <a:gdLst/>
              <a:ahLst/>
              <a:cxnLst/>
              <a:rect l="l" t="t" r="r" b="b"/>
              <a:pathLst>
                <a:path w="1532" h="828" extrusionOk="0">
                  <a:moveTo>
                    <a:pt x="1" y="0"/>
                  </a:moveTo>
                  <a:cubicBezTo>
                    <a:pt x="106" y="105"/>
                    <a:pt x="222" y="200"/>
                    <a:pt x="345" y="283"/>
                  </a:cubicBezTo>
                  <a:cubicBezTo>
                    <a:pt x="585" y="446"/>
                    <a:pt x="839" y="584"/>
                    <a:pt x="1111" y="697"/>
                  </a:cubicBezTo>
                  <a:cubicBezTo>
                    <a:pt x="1245" y="751"/>
                    <a:pt x="1387" y="798"/>
                    <a:pt x="1532" y="827"/>
                  </a:cubicBezTo>
                  <a:cubicBezTo>
                    <a:pt x="1426" y="722"/>
                    <a:pt x="1314" y="628"/>
                    <a:pt x="1191" y="544"/>
                  </a:cubicBezTo>
                  <a:cubicBezTo>
                    <a:pt x="1071" y="465"/>
                    <a:pt x="948" y="388"/>
                    <a:pt x="821" y="319"/>
                  </a:cubicBezTo>
                  <a:cubicBezTo>
                    <a:pt x="690" y="250"/>
                    <a:pt x="559" y="189"/>
                    <a:pt x="425" y="134"/>
                  </a:cubicBezTo>
                  <a:cubicBezTo>
                    <a:pt x="287" y="76"/>
                    <a:pt x="146" y="33"/>
                    <a:pt x="1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Google Shape;854;p51">
              <a:extLst>
                <a:ext uri="{FF2B5EF4-FFF2-40B4-BE49-F238E27FC236}">
                  <a16:creationId xmlns:a16="http://schemas.microsoft.com/office/drawing/2014/main" xmlns="" id="{CE2C312A-B929-91B7-8351-0151A1E905CA}"/>
                </a:ext>
              </a:extLst>
            </p:cNvPr>
            <p:cNvSpPr/>
            <p:nvPr/>
          </p:nvSpPr>
          <p:spPr>
            <a:xfrm flipH="1">
              <a:off x="8310089" y="4549503"/>
              <a:ext cx="60142" cy="185008"/>
            </a:xfrm>
            <a:custGeom>
              <a:avLst/>
              <a:gdLst/>
              <a:ahLst/>
              <a:cxnLst/>
              <a:rect l="l" t="t" r="r" b="b"/>
              <a:pathLst>
                <a:path w="538" h="1655" extrusionOk="0">
                  <a:moveTo>
                    <a:pt x="538" y="0"/>
                  </a:moveTo>
                  <a:cubicBezTo>
                    <a:pt x="454" y="124"/>
                    <a:pt x="382" y="251"/>
                    <a:pt x="324" y="388"/>
                  </a:cubicBezTo>
                  <a:cubicBezTo>
                    <a:pt x="204" y="653"/>
                    <a:pt x="113" y="933"/>
                    <a:pt x="55" y="1216"/>
                  </a:cubicBezTo>
                  <a:cubicBezTo>
                    <a:pt x="23" y="1361"/>
                    <a:pt x="5" y="1510"/>
                    <a:pt x="1" y="1655"/>
                  </a:cubicBezTo>
                  <a:cubicBezTo>
                    <a:pt x="84" y="1535"/>
                    <a:pt x="157" y="1404"/>
                    <a:pt x="215" y="1270"/>
                  </a:cubicBezTo>
                  <a:cubicBezTo>
                    <a:pt x="277" y="1136"/>
                    <a:pt x="327" y="998"/>
                    <a:pt x="375" y="860"/>
                  </a:cubicBezTo>
                  <a:cubicBezTo>
                    <a:pt x="418" y="722"/>
                    <a:pt x="454" y="581"/>
                    <a:pt x="484" y="439"/>
                  </a:cubicBezTo>
                  <a:cubicBezTo>
                    <a:pt x="516" y="294"/>
                    <a:pt x="534" y="149"/>
                    <a:pt x="538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Google Shape;855;p51">
              <a:extLst>
                <a:ext uri="{FF2B5EF4-FFF2-40B4-BE49-F238E27FC236}">
                  <a16:creationId xmlns:a16="http://schemas.microsoft.com/office/drawing/2014/main" xmlns="" id="{CCF8CDB4-7906-21FF-5570-13D7881D2CC4}"/>
                </a:ext>
              </a:extLst>
            </p:cNvPr>
            <p:cNvSpPr/>
            <p:nvPr/>
          </p:nvSpPr>
          <p:spPr>
            <a:xfrm flipH="1">
              <a:off x="8319814" y="4529493"/>
              <a:ext cx="194398" cy="25935"/>
            </a:xfrm>
            <a:custGeom>
              <a:avLst/>
              <a:gdLst/>
              <a:ahLst/>
              <a:cxnLst/>
              <a:rect l="l" t="t" r="r" b="b"/>
              <a:pathLst>
                <a:path w="1739" h="232" extrusionOk="0">
                  <a:moveTo>
                    <a:pt x="658" y="0"/>
                  </a:moveTo>
                  <a:cubicBezTo>
                    <a:pt x="585" y="0"/>
                    <a:pt x="513" y="3"/>
                    <a:pt x="440" y="9"/>
                  </a:cubicBezTo>
                  <a:cubicBezTo>
                    <a:pt x="295" y="12"/>
                    <a:pt x="146" y="34"/>
                    <a:pt x="1" y="67"/>
                  </a:cubicBezTo>
                  <a:cubicBezTo>
                    <a:pt x="142" y="117"/>
                    <a:pt x="284" y="154"/>
                    <a:pt x="433" y="179"/>
                  </a:cubicBezTo>
                  <a:cubicBezTo>
                    <a:pt x="574" y="201"/>
                    <a:pt x="719" y="219"/>
                    <a:pt x="864" y="226"/>
                  </a:cubicBezTo>
                  <a:cubicBezTo>
                    <a:pt x="937" y="230"/>
                    <a:pt x="1010" y="232"/>
                    <a:pt x="1082" y="232"/>
                  </a:cubicBezTo>
                  <a:cubicBezTo>
                    <a:pt x="1155" y="232"/>
                    <a:pt x="1227" y="230"/>
                    <a:pt x="1300" y="226"/>
                  </a:cubicBezTo>
                  <a:cubicBezTo>
                    <a:pt x="1449" y="219"/>
                    <a:pt x="1597" y="201"/>
                    <a:pt x="1739" y="165"/>
                  </a:cubicBezTo>
                  <a:cubicBezTo>
                    <a:pt x="1601" y="117"/>
                    <a:pt x="1456" y="78"/>
                    <a:pt x="1311" y="56"/>
                  </a:cubicBezTo>
                  <a:cubicBezTo>
                    <a:pt x="1166" y="30"/>
                    <a:pt x="1024" y="16"/>
                    <a:pt x="879" y="9"/>
                  </a:cubicBezTo>
                  <a:cubicBezTo>
                    <a:pt x="805" y="3"/>
                    <a:pt x="731" y="0"/>
                    <a:pt x="658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Google Shape;856;p51">
              <a:extLst>
                <a:ext uri="{FF2B5EF4-FFF2-40B4-BE49-F238E27FC236}">
                  <a16:creationId xmlns:a16="http://schemas.microsoft.com/office/drawing/2014/main" xmlns="" id="{40F5BD5B-EB1F-CD57-A862-D5B8A8767BF2}"/>
                </a:ext>
              </a:extLst>
            </p:cNvPr>
            <p:cNvSpPr/>
            <p:nvPr/>
          </p:nvSpPr>
          <p:spPr>
            <a:xfrm flipH="1">
              <a:off x="8175385" y="4397808"/>
              <a:ext cx="131909" cy="143200"/>
            </a:xfrm>
            <a:custGeom>
              <a:avLst/>
              <a:gdLst/>
              <a:ahLst/>
              <a:cxnLst/>
              <a:rect l="l" t="t" r="r" b="b"/>
              <a:pathLst>
                <a:path w="1180" h="1281" extrusionOk="0">
                  <a:moveTo>
                    <a:pt x="1180" y="0"/>
                  </a:moveTo>
                  <a:lnTo>
                    <a:pt x="1180" y="0"/>
                  </a:lnTo>
                  <a:cubicBezTo>
                    <a:pt x="1049" y="76"/>
                    <a:pt x="929" y="163"/>
                    <a:pt x="820" y="261"/>
                  </a:cubicBezTo>
                  <a:cubicBezTo>
                    <a:pt x="711" y="359"/>
                    <a:pt x="606" y="461"/>
                    <a:pt x="508" y="566"/>
                  </a:cubicBezTo>
                  <a:cubicBezTo>
                    <a:pt x="410" y="675"/>
                    <a:pt x="316" y="788"/>
                    <a:pt x="233" y="904"/>
                  </a:cubicBezTo>
                  <a:cubicBezTo>
                    <a:pt x="142" y="1023"/>
                    <a:pt x="66" y="1147"/>
                    <a:pt x="0" y="1281"/>
                  </a:cubicBezTo>
                  <a:cubicBezTo>
                    <a:pt x="127" y="1205"/>
                    <a:pt x="247" y="1118"/>
                    <a:pt x="356" y="1016"/>
                  </a:cubicBezTo>
                  <a:cubicBezTo>
                    <a:pt x="574" y="827"/>
                    <a:pt x="773" y="613"/>
                    <a:pt x="947" y="378"/>
                  </a:cubicBezTo>
                  <a:cubicBezTo>
                    <a:pt x="1034" y="258"/>
                    <a:pt x="1111" y="134"/>
                    <a:pt x="1180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Google Shape;857;p51">
              <a:extLst>
                <a:ext uri="{FF2B5EF4-FFF2-40B4-BE49-F238E27FC236}">
                  <a16:creationId xmlns:a16="http://schemas.microsoft.com/office/drawing/2014/main" xmlns="" id="{D2EBBFEE-192B-00A5-93BB-C4A89D7EC8BA}"/>
                </a:ext>
              </a:extLst>
            </p:cNvPr>
            <p:cNvSpPr/>
            <p:nvPr/>
          </p:nvSpPr>
          <p:spPr>
            <a:xfrm flipH="1">
              <a:off x="8318137" y="4331630"/>
              <a:ext cx="91778" cy="196411"/>
            </a:xfrm>
            <a:custGeom>
              <a:avLst/>
              <a:gdLst/>
              <a:ahLst/>
              <a:cxnLst/>
              <a:rect l="l" t="t" r="r" b="b"/>
              <a:pathLst>
                <a:path w="821" h="1757" extrusionOk="0">
                  <a:moveTo>
                    <a:pt x="0" y="1"/>
                  </a:moveTo>
                  <a:lnTo>
                    <a:pt x="0" y="1"/>
                  </a:lnTo>
                  <a:cubicBezTo>
                    <a:pt x="29" y="160"/>
                    <a:pt x="69" y="320"/>
                    <a:pt x="127" y="476"/>
                  </a:cubicBezTo>
                  <a:cubicBezTo>
                    <a:pt x="182" y="628"/>
                    <a:pt x="243" y="777"/>
                    <a:pt x="309" y="922"/>
                  </a:cubicBezTo>
                  <a:cubicBezTo>
                    <a:pt x="378" y="1071"/>
                    <a:pt x="454" y="1213"/>
                    <a:pt x="537" y="1354"/>
                  </a:cubicBezTo>
                  <a:cubicBezTo>
                    <a:pt x="621" y="1496"/>
                    <a:pt x="715" y="1630"/>
                    <a:pt x="820" y="1757"/>
                  </a:cubicBezTo>
                  <a:cubicBezTo>
                    <a:pt x="788" y="1594"/>
                    <a:pt x="744" y="1434"/>
                    <a:pt x="690" y="1282"/>
                  </a:cubicBezTo>
                  <a:cubicBezTo>
                    <a:pt x="639" y="1129"/>
                    <a:pt x="577" y="980"/>
                    <a:pt x="508" y="832"/>
                  </a:cubicBezTo>
                  <a:cubicBezTo>
                    <a:pt x="439" y="687"/>
                    <a:pt x="363" y="541"/>
                    <a:pt x="280" y="404"/>
                  </a:cubicBezTo>
                  <a:cubicBezTo>
                    <a:pt x="200" y="262"/>
                    <a:pt x="106" y="128"/>
                    <a:pt x="0" y="1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Google Shape;858;p51">
              <a:extLst>
                <a:ext uri="{FF2B5EF4-FFF2-40B4-BE49-F238E27FC236}">
                  <a16:creationId xmlns:a16="http://schemas.microsoft.com/office/drawing/2014/main" xmlns="" id="{22D1F80A-CFB3-0146-852C-764D1FF36936}"/>
                </a:ext>
              </a:extLst>
            </p:cNvPr>
            <p:cNvSpPr/>
            <p:nvPr/>
          </p:nvSpPr>
          <p:spPr>
            <a:xfrm flipH="1">
              <a:off x="8276776" y="4513731"/>
              <a:ext cx="74339" cy="57459"/>
            </a:xfrm>
            <a:custGeom>
              <a:avLst/>
              <a:gdLst/>
              <a:ahLst/>
              <a:cxnLst/>
              <a:rect l="l" t="t" r="r" b="b"/>
              <a:pathLst>
                <a:path w="665" h="514" extrusionOk="0">
                  <a:moveTo>
                    <a:pt x="395" y="0"/>
                  </a:moveTo>
                  <a:cubicBezTo>
                    <a:pt x="389" y="0"/>
                    <a:pt x="384" y="0"/>
                    <a:pt x="378" y="1"/>
                  </a:cubicBezTo>
                  <a:cubicBezTo>
                    <a:pt x="327" y="1"/>
                    <a:pt x="280" y="12"/>
                    <a:pt x="233" y="30"/>
                  </a:cubicBezTo>
                  <a:cubicBezTo>
                    <a:pt x="80" y="99"/>
                    <a:pt x="0" y="251"/>
                    <a:pt x="51" y="378"/>
                  </a:cubicBezTo>
                  <a:cubicBezTo>
                    <a:pt x="92" y="460"/>
                    <a:pt x="178" y="513"/>
                    <a:pt x="270" y="513"/>
                  </a:cubicBezTo>
                  <a:cubicBezTo>
                    <a:pt x="275" y="513"/>
                    <a:pt x="281" y="513"/>
                    <a:pt x="287" y="512"/>
                  </a:cubicBezTo>
                  <a:lnTo>
                    <a:pt x="283" y="512"/>
                  </a:lnTo>
                  <a:cubicBezTo>
                    <a:pt x="334" y="512"/>
                    <a:pt x="381" y="502"/>
                    <a:pt x="429" y="483"/>
                  </a:cubicBezTo>
                  <a:cubicBezTo>
                    <a:pt x="581" y="418"/>
                    <a:pt x="664" y="262"/>
                    <a:pt x="610" y="139"/>
                  </a:cubicBezTo>
                  <a:cubicBezTo>
                    <a:pt x="569" y="53"/>
                    <a:pt x="486" y="0"/>
                    <a:pt x="395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859;p51">
              <a:extLst>
                <a:ext uri="{FF2B5EF4-FFF2-40B4-BE49-F238E27FC236}">
                  <a16:creationId xmlns:a16="http://schemas.microsoft.com/office/drawing/2014/main" xmlns="" id="{9FC84AB5-BB57-4101-787C-4B1A6415DC0B}"/>
                </a:ext>
              </a:extLst>
            </p:cNvPr>
            <p:cNvSpPr/>
            <p:nvPr/>
          </p:nvSpPr>
          <p:spPr>
            <a:xfrm flipH="1">
              <a:off x="8271075" y="4508925"/>
              <a:ext cx="82052" cy="67072"/>
            </a:xfrm>
            <a:custGeom>
              <a:avLst/>
              <a:gdLst/>
              <a:ahLst/>
              <a:cxnLst/>
              <a:rect l="l" t="t" r="r" b="b"/>
              <a:pathLst>
                <a:path w="734" h="600" extrusionOk="0">
                  <a:moveTo>
                    <a:pt x="417" y="87"/>
                  </a:moveTo>
                  <a:cubicBezTo>
                    <a:pt x="490" y="87"/>
                    <a:pt x="558" y="129"/>
                    <a:pt x="592" y="196"/>
                  </a:cubicBezTo>
                  <a:cubicBezTo>
                    <a:pt x="635" y="298"/>
                    <a:pt x="563" y="428"/>
                    <a:pt x="432" y="487"/>
                  </a:cubicBezTo>
                  <a:cubicBezTo>
                    <a:pt x="389" y="501"/>
                    <a:pt x="349" y="512"/>
                    <a:pt x="305" y="512"/>
                  </a:cubicBezTo>
                  <a:cubicBezTo>
                    <a:pt x="299" y="512"/>
                    <a:pt x="293" y="513"/>
                    <a:pt x="287" y="513"/>
                  </a:cubicBezTo>
                  <a:cubicBezTo>
                    <a:pt x="211" y="513"/>
                    <a:pt x="143" y="470"/>
                    <a:pt x="109" y="403"/>
                  </a:cubicBezTo>
                  <a:cubicBezTo>
                    <a:pt x="66" y="301"/>
                    <a:pt x="138" y="171"/>
                    <a:pt x="272" y="113"/>
                  </a:cubicBezTo>
                  <a:cubicBezTo>
                    <a:pt x="312" y="98"/>
                    <a:pt x="352" y="87"/>
                    <a:pt x="399" y="87"/>
                  </a:cubicBezTo>
                  <a:cubicBezTo>
                    <a:pt x="405" y="87"/>
                    <a:pt x="411" y="87"/>
                    <a:pt x="417" y="87"/>
                  </a:cubicBezTo>
                  <a:close/>
                  <a:moveTo>
                    <a:pt x="406" y="0"/>
                  </a:moveTo>
                  <a:cubicBezTo>
                    <a:pt x="402" y="0"/>
                    <a:pt x="399" y="0"/>
                    <a:pt x="396" y="0"/>
                  </a:cubicBezTo>
                  <a:lnTo>
                    <a:pt x="399" y="0"/>
                  </a:lnTo>
                  <a:cubicBezTo>
                    <a:pt x="341" y="0"/>
                    <a:pt x="287" y="11"/>
                    <a:pt x="236" y="33"/>
                  </a:cubicBezTo>
                  <a:cubicBezTo>
                    <a:pt x="156" y="66"/>
                    <a:pt x="91" y="124"/>
                    <a:pt x="48" y="200"/>
                  </a:cubicBezTo>
                  <a:cubicBezTo>
                    <a:pt x="8" y="272"/>
                    <a:pt x="0" y="360"/>
                    <a:pt x="29" y="436"/>
                  </a:cubicBezTo>
                  <a:cubicBezTo>
                    <a:pt x="78" y="536"/>
                    <a:pt x="178" y="600"/>
                    <a:pt x="284" y="600"/>
                  </a:cubicBezTo>
                  <a:cubicBezTo>
                    <a:pt x="290" y="600"/>
                    <a:pt x="296" y="599"/>
                    <a:pt x="301" y="599"/>
                  </a:cubicBezTo>
                  <a:cubicBezTo>
                    <a:pt x="356" y="599"/>
                    <a:pt x="414" y="588"/>
                    <a:pt x="461" y="566"/>
                  </a:cubicBezTo>
                  <a:cubicBezTo>
                    <a:pt x="639" y="490"/>
                    <a:pt x="733" y="309"/>
                    <a:pt x="668" y="164"/>
                  </a:cubicBezTo>
                  <a:cubicBezTo>
                    <a:pt x="622" y="61"/>
                    <a:pt x="518" y="0"/>
                    <a:pt x="406" y="0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860;p51">
              <a:extLst>
                <a:ext uri="{FF2B5EF4-FFF2-40B4-BE49-F238E27FC236}">
                  <a16:creationId xmlns:a16="http://schemas.microsoft.com/office/drawing/2014/main" xmlns="" id="{976268E7-CFE7-D798-408D-734BDEC6C579}"/>
                </a:ext>
              </a:extLst>
            </p:cNvPr>
            <p:cNvSpPr/>
            <p:nvPr/>
          </p:nvSpPr>
          <p:spPr>
            <a:xfrm flipH="1">
              <a:off x="7811852" y="4703210"/>
              <a:ext cx="199652" cy="103515"/>
            </a:xfrm>
            <a:custGeom>
              <a:avLst/>
              <a:gdLst/>
              <a:ahLst/>
              <a:cxnLst/>
              <a:rect l="l" t="t" r="r" b="b"/>
              <a:pathLst>
                <a:path w="1786" h="926" extrusionOk="0">
                  <a:moveTo>
                    <a:pt x="1427" y="1"/>
                  </a:moveTo>
                  <a:cubicBezTo>
                    <a:pt x="1003" y="1"/>
                    <a:pt x="1" y="859"/>
                    <a:pt x="32" y="918"/>
                  </a:cubicBezTo>
                  <a:cubicBezTo>
                    <a:pt x="35" y="923"/>
                    <a:pt x="44" y="925"/>
                    <a:pt x="60" y="925"/>
                  </a:cubicBezTo>
                  <a:cubicBezTo>
                    <a:pt x="287" y="925"/>
                    <a:pt x="1785" y="454"/>
                    <a:pt x="1585" y="84"/>
                  </a:cubicBezTo>
                  <a:cubicBezTo>
                    <a:pt x="1554" y="26"/>
                    <a:pt x="1499" y="1"/>
                    <a:pt x="1427" y="1"/>
                  </a:cubicBezTo>
                  <a:close/>
                </a:path>
              </a:pathLst>
            </a:custGeom>
            <a:solidFill>
              <a:srgbClr val="B0B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861;p51">
              <a:extLst>
                <a:ext uri="{FF2B5EF4-FFF2-40B4-BE49-F238E27FC236}">
                  <a16:creationId xmlns:a16="http://schemas.microsoft.com/office/drawing/2014/main" xmlns="" id="{E9217B5B-1C3F-FD14-7A15-EA62CC28E975}"/>
                </a:ext>
              </a:extLst>
            </p:cNvPr>
            <p:cNvSpPr/>
            <p:nvPr/>
          </p:nvSpPr>
          <p:spPr>
            <a:xfrm flipH="1">
              <a:off x="7881719" y="4735181"/>
              <a:ext cx="163545" cy="92336"/>
            </a:xfrm>
            <a:custGeom>
              <a:avLst/>
              <a:gdLst/>
              <a:ahLst/>
              <a:cxnLst/>
              <a:rect l="l" t="t" r="r" b="b"/>
              <a:pathLst>
                <a:path w="1463" h="826" extrusionOk="0">
                  <a:moveTo>
                    <a:pt x="1449" y="0"/>
                  </a:moveTo>
                  <a:cubicBezTo>
                    <a:pt x="1418" y="0"/>
                    <a:pt x="1098" y="166"/>
                    <a:pt x="715" y="385"/>
                  </a:cubicBezTo>
                  <a:cubicBezTo>
                    <a:pt x="316" y="610"/>
                    <a:pt x="0" y="806"/>
                    <a:pt x="7" y="825"/>
                  </a:cubicBezTo>
                  <a:cubicBezTo>
                    <a:pt x="8" y="825"/>
                    <a:pt x="9" y="825"/>
                    <a:pt x="10" y="825"/>
                  </a:cubicBezTo>
                  <a:cubicBezTo>
                    <a:pt x="45" y="825"/>
                    <a:pt x="364" y="659"/>
                    <a:pt x="748" y="440"/>
                  </a:cubicBezTo>
                  <a:cubicBezTo>
                    <a:pt x="1147" y="215"/>
                    <a:pt x="1462" y="19"/>
                    <a:pt x="1451" y="1"/>
                  </a:cubicBezTo>
                  <a:cubicBezTo>
                    <a:pt x="1451" y="0"/>
                    <a:pt x="1450" y="0"/>
                    <a:pt x="144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Google Shape;862;p51">
              <a:extLst>
                <a:ext uri="{FF2B5EF4-FFF2-40B4-BE49-F238E27FC236}">
                  <a16:creationId xmlns:a16="http://schemas.microsoft.com/office/drawing/2014/main" xmlns="" id="{4370A1D6-4AD8-8FE4-EA5E-94DA717F290A}"/>
                </a:ext>
              </a:extLst>
            </p:cNvPr>
            <p:cNvSpPr/>
            <p:nvPr/>
          </p:nvSpPr>
          <p:spPr>
            <a:xfrm flipH="1">
              <a:off x="7937389" y="4428997"/>
              <a:ext cx="98708" cy="193616"/>
            </a:xfrm>
            <a:custGeom>
              <a:avLst/>
              <a:gdLst/>
              <a:ahLst/>
              <a:cxnLst/>
              <a:rect l="l" t="t" r="r" b="b"/>
              <a:pathLst>
                <a:path w="883" h="1732" extrusionOk="0">
                  <a:moveTo>
                    <a:pt x="472" y="1"/>
                  </a:moveTo>
                  <a:cubicBezTo>
                    <a:pt x="462" y="1"/>
                    <a:pt x="452" y="2"/>
                    <a:pt x="441" y="4"/>
                  </a:cubicBezTo>
                  <a:cubicBezTo>
                    <a:pt x="0" y="94"/>
                    <a:pt x="712" y="1731"/>
                    <a:pt x="795" y="1731"/>
                  </a:cubicBezTo>
                  <a:cubicBezTo>
                    <a:pt x="795" y="1731"/>
                    <a:pt x="796" y="1731"/>
                    <a:pt x="796" y="1731"/>
                  </a:cubicBezTo>
                  <a:cubicBezTo>
                    <a:pt x="871" y="1717"/>
                    <a:pt x="883" y="1"/>
                    <a:pt x="472" y="1"/>
                  </a:cubicBezTo>
                  <a:close/>
                </a:path>
              </a:pathLst>
            </a:custGeom>
            <a:solidFill>
              <a:srgbClr val="B0B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Google Shape;863;p51">
              <a:extLst>
                <a:ext uri="{FF2B5EF4-FFF2-40B4-BE49-F238E27FC236}">
                  <a16:creationId xmlns:a16="http://schemas.microsoft.com/office/drawing/2014/main" xmlns="" id="{34331132-06BC-C0C3-9A56-3C7A6287C797}"/>
                </a:ext>
              </a:extLst>
            </p:cNvPr>
            <p:cNvSpPr/>
            <p:nvPr/>
          </p:nvSpPr>
          <p:spPr>
            <a:xfrm flipH="1">
              <a:off x="7937724" y="4481313"/>
              <a:ext cx="37449" cy="182996"/>
            </a:xfrm>
            <a:custGeom>
              <a:avLst/>
              <a:gdLst/>
              <a:ahLst/>
              <a:cxnLst/>
              <a:rect l="l" t="t" r="r" b="b"/>
              <a:pathLst>
                <a:path w="335" h="1637" extrusionOk="0"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" y="4"/>
                    <a:pt x="52" y="374"/>
                    <a:pt x="135" y="824"/>
                  </a:cubicBezTo>
                  <a:cubicBezTo>
                    <a:pt x="215" y="1276"/>
                    <a:pt x="298" y="1637"/>
                    <a:pt x="316" y="1637"/>
                  </a:cubicBezTo>
                  <a:cubicBezTo>
                    <a:pt x="316" y="1637"/>
                    <a:pt x="316" y="1637"/>
                    <a:pt x="317" y="1637"/>
                  </a:cubicBezTo>
                  <a:cubicBezTo>
                    <a:pt x="335" y="1633"/>
                    <a:pt x="280" y="1267"/>
                    <a:pt x="200" y="813"/>
                  </a:cubicBezTo>
                  <a:cubicBezTo>
                    <a:pt x="117" y="366"/>
                    <a:pt x="38" y="1"/>
                    <a:pt x="1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Google Shape;864;p51">
              <a:extLst>
                <a:ext uri="{FF2B5EF4-FFF2-40B4-BE49-F238E27FC236}">
                  <a16:creationId xmlns:a16="http://schemas.microsoft.com/office/drawing/2014/main" xmlns="" id="{05916D18-21C4-7762-761C-4A1C75710DCA}"/>
                </a:ext>
              </a:extLst>
            </p:cNvPr>
            <p:cNvSpPr/>
            <p:nvPr/>
          </p:nvSpPr>
          <p:spPr>
            <a:xfrm flipH="1">
              <a:off x="7751486" y="4296753"/>
              <a:ext cx="383431" cy="903802"/>
            </a:xfrm>
            <a:custGeom>
              <a:avLst/>
              <a:gdLst/>
              <a:ahLst/>
              <a:cxnLst/>
              <a:rect l="l" t="t" r="r" b="b"/>
              <a:pathLst>
                <a:path w="3430" h="8085" extrusionOk="0">
                  <a:moveTo>
                    <a:pt x="3302" y="1"/>
                  </a:moveTo>
                  <a:cubicBezTo>
                    <a:pt x="2881" y="603"/>
                    <a:pt x="2497" y="1220"/>
                    <a:pt x="2137" y="1858"/>
                  </a:cubicBezTo>
                  <a:cubicBezTo>
                    <a:pt x="1778" y="2493"/>
                    <a:pt x="1437" y="3139"/>
                    <a:pt x="1140" y="3810"/>
                  </a:cubicBezTo>
                  <a:cubicBezTo>
                    <a:pt x="842" y="4482"/>
                    <a:pt x="566" y="5167"/>
                    <a:pt x="367" y="5879"/>
                  </a:cubicBezTo>
                  <a:cubicBezTo>
                    <a:pt x="171" y="6590"/>
                    <a:pt x="26" y="7326"/>
                    <a:pt x="0" y="8084"/>
                  </a:cubicBezTo>
                  <a:lnTo>
                    <a:pt x="519" y="8084"/>
                  </a:lnTo>
                  <a:cubicBezTo>
                    <a:pt x="516" y="7388"/>
                    <a:pt x="617" y="6684"/>
                    <a:pt x="784" y="5987"/>
                  </a:cubicBezTo>
                  <a:cubicBezTo>
                    <a:pt x="951" y="5294"/>
                    <a:pt x="1183" y="4612"/>
                    <a:pt x="1448" y="3941"/>
                  </a:cubicBezTo>
                  <a:cubicBezTo>
                    <a:pt x="1713" y="3273"/>
                    <a:pt x="2021" y="2617"/>
                    <a:pt x="2351" y="1975"/>
                  </a:cubicBezTo>
                  <a:cubicBezTo>
                    <a:pt x="2685" y="1332"/>
                    <a:pt x="3041" y="697"/>
                    <a:pt x="3429" y="91"/>
                  </a:cubicBezTo>
                  <a:lnTo>
                    <a:pt x="3302" y="1"/>
                  </a:lnTo>
                  <a:close/>
                </a:path>
              </a:pathLst>
            </a:custGeom>
            <a:solidFill>
              <a:srgbClr val="769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865;p51">
              <a:extLst>
                <a:ext uri="{FF2B5EF4-FFF2-40B4-BE49-F238E27FC236}">
                  <a16:creationId xmlns:a16="http://schemas.microsoft.com/office/drawing/2014/main" xmlns="" id="{3D81A249-3A05-3BE8-E0D1-7EAD48C1A19F}"/>
                </a:ext>
              </a:extLst>
            </p:cNvPr>
            <p:cNvSpPr/>
            <p:nvPr/>
          </p:nvSpPr>
          <p:spPr>
            <a:xfrm flipH="1">
              <a:off x="7496052" y="4001300"/>
              <a:ext cx="476997" cy="499467"/>
            </a:xfrm>
            <a:custGeom>
              <a:avLst/>
              <a:gdLst/>
              <a:ahLst/>
              <a:cxnLst/>
              <a:rect l="l" t="t" r="r" b="b"/>
              <a:pathLst>
                <a:path w="4267" h="4468" extrusionOk="0">
                  <a:moveTo>
                    <a:pt x="2962" y="0"/>
                  </a:moveTo>
                  <a:cubicBezTo>
                    <a:pt x="2733" y="0"/>
                    <a:pt x="2425" y="303"/>
                    <a:pt x="2166" y="884"/>
                  </a:cubicBezTo>
                  <a:cubicBezTo>
                    <a:pt x="2028" y="1203"/>
                    <a:pt x="1945" y="1544"/>
                    <a:pt x="1912" y="1893"/>
                  </a:cubicBezTo>
                  <a:cubicBezTo>
                    <a:pt x="1821" y="1624"/>
                    <a:pt x="1680" y="1378"/>
                    <a:pt x="1502" y="1160"/>
                  </a:cubicBezTo>
                  <a:cubicBezTo>
                    <a:pt x="1204" y="806"/>
                    <a:pt x="914" y="636"/>
                    <a:pt x="703" y="636"/>
                  </a:cubicBezTo>
                  <a:cubicBezTo>
                    <a:pt x="626" y="636"/>
                    <a:pt x="560" y="658"/>
                    <a:pt x="508" y="703"/>
                  </a:cubicBezTo>
                  <a:cubicBezTo>
                    <a:pt x="312" y="870"/>
                    <a:pt x="388" y="1280"/>
                    <a:pt x="795" y="1762"/>
                  </a:cubicBezTo>
                  <a:cubicBezTo>
                    <a:pt x="980" y="1976"/>
                    <a:pt x="1201" y="2154"/>
                    <a:pt x="1451" y="2292"/>
                  </a:cubicBezTo>
                  <a:cubicBezTo>
                    <a:pt x="1223" y="2328"/>
                    <a:pt x="998" y="2401"/>
                    <a:pt x="791" y="2506"/>
                  </a:cubicBezTo>
                  <a:cubicBezTo>
                    <a:pt x="229" y="2793"/>
                    <a:pt x="0" y="3144"/>
                    <a:pt x="116" y="3373"/>
                  </a:cubicBezTo>
                  <a:cubicBezTo>
                    <a:pt x="173" y="3485"/>
                    <a:pt x="303" y="3548"/>
                    <a:pt x="487" y="3548"/>
                  </a:cubicBezTo>
                  <a:cubicBezTo>
                    <a:pt x="677" y="3548"/>
                    <a:pt x="926" y="3481"/>
                    <a:pt x="1212" y="3333"/>
                  </a:cubicBezTo>
                  <a:cubicBezTo>
                    <a:pt x="1422" y="3224"/>
                    <a:pt x="1611" y="3083"/>
                    <a:pt x="1781" y="2912"/>
                  </a:cubicBezTo>
                  <a:lnTo>
                    <a:pt x="1781" y="2912"/>
                  </a:lnTo>
                  <a:cubicBezTo>
                    <a:pt x="1767" y="3152"/>
                    <a:pt x="1789" y="3388"/>
                    <a:pt x="1847" y="3620"/>
                  </a:cubicBezTo>
                  <a:cubicBezTo>
                    <a:pt x="1995" y="4172"/>
                    <a:pt x="2246" y="4468"/>
                    <a:pt x="2479" y="4468"/>
                  </a:cubicBezTo>
                  <a:cubicBezTo>
                    <a:pt x="2503" y="4468"/>
                    <a:pt x="2527" y="4464"/>
                    <a:pt x="2551" y="4458"/>
                  </a:cubicBezTo>
                  <a:cubicBezTo>
                    <a:pt x="2801" y="4393"/>
                    <a:pt x="2906" y="3986"/>
                    <a:pt x="2747" y="3377"/>
                  </a:cubicBezTo>
                  <a:cubicBezTo>
                    <a:pt x="2685" y="3152"/>
                    <a:pt x="2587" y="2938"/>
                    <a:pt x="2464" y="2738"/>
                  </a:cubicBezTo>
                  <a:lnTo>
                    <a:pt x="2464" y="2738"/>
                  </a:lnTo>
                  <a:cubicBezTo>
                    <a:pt x="2715" y="2825"/>
                    <a:pt x="2979" y="2869"/>
                    <a:pt x="3248" y="2869"/>
                  </a:cubicBezTo>
                  <a:cubicBezTo>
                    <a:pt x="3258" y="2869"/>
                    <a:pt x="3269" y="2869"/>
                    <a:pt x="3280" y="2869"/>
                  </a:cubicBezTo>
                  <a:cubicBezTo>
                    <a:pt x="3911" y="2854"/>
                    <a:pt x="4267" y="2633"/>
                    <a:pt x="4260" y="2375"/>
                  </a:cubicBezTo>
                  <a:cubicBezTo>
                    <a:pt x="4253" y="2129"/>
                    <a:pt x="3917" y="1939"/>
                    <a:pt x="3335" y="1939"/>
                  </a:cubicBezTo>
                  <a:cubicBezTo>
                    <a:pt x="3308" y="1939"/>
                    <a:pt x="3282" y="1939"/>
                    <a:pt x="3255" y="1940"/>
                  </a:cubicBezTo>
                  <a:cubicBezTo>
                    <a:pt x="2972" y="1954"/>
                    <a:pt x="2696" y="2016"/>
                    <a:pt x="2435" y="2125"/>
                  </a:cubicBezTo>
                  <a:cubicBezTo>
                    <a:pt x="2674" y="1871"/>
                    <a:pt x="2870" y="1581"/>
                    <a:pt x="3015" y="1265"/>
                  </a:cubicBezTo>
                  <a:cubicBezTo>
                    <a:pt x="3313" y="594"/>
                    <a:pt x="3294" y="126"/>
                    <a:pt x="3059" y="21"/>
                  </a:cubicBezTo>
                  <a:cubicBezTo>
                    <a:pt x="3028" y="7"/>
                    <a:pt x="2996" y="0"/>
                    <a:pt x="2962" y="0"/>
                  </a:cubicBezTo>
                  <a:close/>
                </a:path>
              </a:pathLst>
            </a:custGeom>
            <a:solidFill>
              <a:srgbClr val="FF9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866;p51">
              <a:extLst>
                <a:ext uri="{FF2B5EF4-FFF2-40B4-BE49-F238E27FC236}">
                  <a16:creationId xmlns:a16="http://schemas.microsoft.com/office/drawing/2014/main" xmlns="" id="{C00FEA8C-ED6B-A917-6B0A-B8CF6588D33E}"/>
                </a:ext>
              </a:extLst>
            </p:cNvPr>
            <p:cNvSpPr/>
            <p:nvPr/>
          </p:nvSpPr>
          <p:spPr>
            <a:xfrm flipH="1">
              <a:off x="7703641" y="4277302"/>
              <a:ext cx="42367" cy="160750"/>
            </a:xfrm>
            <a:custGeom>
              <a:avLst/>
              <a:gdLst/>
              <a:ahLst/>
              <a:cxnLst/>
              <a:rect l="l" t="t" r="r" b="b"/>
              <a:pathLst>
                <a:path w="379" h="1438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28"/>
                    <a:pt x="8" y="255"/>
                    <a:pt x="26" y="378"/>
                  </a:cubicBezTo>
                  <a:cubicBezTo>
                    <a:pt x="44" y="501"/>
                    <a:pt x="70" y="625"/>
                    <a:pt x="99" y="741"/>
                  </a:cubicBezTo>
                  <a:cubicBezTo>
                    <a:pt x="131" y="864"/>
                    <a:pt x="168" y="980"/>
                    <a:pt x="211" y="1096"/>
                  </a:cubicBezTo>
                  <a:cubicBezTo>
                    <a:pt x="255" y="1216"/>
                    <a:pt x="309" y="1329"/>
                    <a:pt x="375" y="1437"/>
                  </a:cubicBezTo>
                  <a:cubicBezTo>
                    <a:pt x="378" y="1310"/>
                    <a:pt x="371" y="1187"/>
                    <a:pt x="353" y="1060"/>
                  </a:cubicBezTo>
                  <a:cubicBezTo>
                    <a:pt x="316" y="817"/>
                    <a:pt x="255" y="574"/>
                    <a:pt x="168" y="342"/>
                  </a:cubicBezTo>
                  <a:cubicBezTo>
                    <a:pt x="124" y="226"/>
                    <a:pt x="70" y="109"/>
                    <a:pt x="4" y="1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867;p51">
              <a:extLst>
                <a:ext uri="{FF2B5EF4-FFF2-40B4-BE49-F238E27FC236}">
                  <a16:creationId xmlns:a16="http://schemas.microsoft.com/office/drawing/2014/main" xmlns="" id="{96DA1955-6402-F999-1DB7-FA3A68E6C9FF}"/>
                </a:ext>
              </a:extLst>
            </p:cNvPr>
            <p:cNvSpPr/>
            <p:nvPr/>
          </p:nvSpPr>
          <p:spPr>
            <a:xfrm flipH="1">
              <a:off x="7753610" y="4280544"/>
              <a:ext cx="150578" cy="69532"/>
            </a:xfrm>
            <a:custGeom>
              <a:avLst/>
              <a:gdLst/>
              <a:ahLst/>
              <a:cxnLst/>
              <a:rect l="l" t="t" r="r" b="b"/>
              <a:pathLst>
                <a:path w="1347" h="622" extrusionOk="0">
                  <a:moveTo>
                    <a:pt x="1347" y="1"/>
                  </a:moveTo>
                  <a:lnTo>
                    <a:pt x="1347" y="1"/>
                  </a:lnTo>
                  <a:cubicBezTo>
                    <a:pt x="1224" y="19"/>
                    <a:pt x="1100" y="51"/>
                    <a:pt x="980" y="91"/>
                  </a:cubicBezTo>
                  <a:cubicBezTo>
                    <a:pt x="745" y="171"/>
                    <a:pt x="520" y="273"/>
                    <a:pt x="306" y="400"/>
                  </a:cubicBezTo>
                  <a:cubicBezTo>
                    <a:pt x="197" y="465"/>
                    <a:pt x="95" y="538"/>
                    <a:pt x="1" y="621"/>
                  </a:cubicBezTo>
                  <a:cubicBezTo>
                    <a:pt x="124" y="603"/>
                    <a:pt x="248" y="574"/>
                    <a:pt x="367" y="530"/>
                  </a:cubicBezTo>
                  <a:cubicBezTo>
                    <a:pt x="483" y="494"/>
                    <a:pt x="599" y="447"/>
                    <a:pt x="712" y="396"/>
                  </a:cubicBezTo>
                  <a:cubicBezTo>
                    <a:pt x="824" y="345"/>
                    <a:pt x="933" y="287"/>
                    <a:pt x="1042" y="222"/>
                  </a:cubicBezTo>
                  <a:cubicBezTo>
                    <a:pt x="1151" y="157"/>
                    <a:pt x="1253" y="84"/>
                    <a:pt x="1347" y="1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868;p51">
              <a:extLst>
                <a:ext uri="{FF2B5EF4-FFF2-40B4-BE49-F238E27FC236}">
                  <a16:creationId xmlns:a16="http://schemas.microsoft.com/office/drawing/2014/main" xmlns="" id="{6BF1B1E1-1E01-AB91-DB0E-6BFD83A390CD}"/>
                </a:ext>
              </a:extLst>
            </p:cNvPr>
            <p:cNvSpPr/>
            <p:nvPr/>
          </p:nvSpPr>
          <p:spPr>
            <a:xfrm flipH="1">
              <a:off x="7758082" y="4145952"/>
              <a:ext cx="105863" cy="127773"/>
            </a:xfrm>
            <a:custGeom>
              <a:avLst/>
              <a:gdLst/>
              <a:ahLst/>
              <a:cxnLst/>
              <a:rect l="l" t="t" r="r" b="b"/>
              <a:pathLst>
                <a:path w="947" h="1143" extrusionOk="0">
                  <a:moveTo>
                    <a:pt x="0" y="0"/>
                  </a:moveTo>
                  <a:lnTo>
                    <a:pt x="0" y="0"/>
                  </a:lnTo>
                  <a:cubicBezTo>
                    <a:pt x="51" y="116"/>
                    <a:pt x="109" y="225"/>
                    <a:pt x="181" y="330"/>
                  </a:cubicBezTo>
                  <a:cubicBezTo>
                    <a:pt x="319" y="537"/>
                    <a:pt x="475" y="729"/>
                    <a:pt x="653" y="904"/>
                  </a:cubicBezTo>
                  <a:cubicBezTo>
                    <a:pt x="744" y="994"/>
                    <a:pt x="842" y="1074"/>
                    <a:pt x="947" y="1143"/>
                  </a:cubicBezTo>
                  <a:cubicBezTo>
                    <a:pt x="896" y="1027"/>
                    <a:pt x="835" y="914"/>
                    <a:pt x="762" y="809"/>
                  </a:cubicBezTo>
                  <a:cubicBezTo>
                    <a:pt x="697" y="708"/>
                    <a:pt x="620" y="606"/>
                    <a:pt x="544" y="512"/>
                  </a:cubicBezTo>
                  <a:cubicBezTo>
                    <a:pt x="464" y="417"/>
                    <a:pt x="381" y="327"/>
                    <a:pt x="294" y="240"/>
                  </a:cubicBezTo>
                  <a:cubicBezTo>
                    <a:pt x="203" y="149"/>
                    <a:pt x="105" y="69"/>
                    <a:pt x="0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869;p51">
              <a:extLst>
                <a:ext uri="{FF2B5EF4-FFF2-40B4-BE49-F238E27FC236}">
                  <a16:creationId xmlns:a16="http://schemas.microsoft.com/office/drawing/2014/main" xmlns="" id="{FBC5534D-500D-EF91-4DB5-1924F9A61A24}"/>
                </a:ext>
              </a:extLst>
            </p:cNvPr>
            <p:cNvSpPr/>
            <p:nvPr/>
          </p:nvSpPr>
          <p:spPr>
            <a:xfrm flipH="1">
              <a:off x="7580787" y="4267129"/>
              <a:ext cx="166004" cy="20792"/>
            </a:xfrm>
            <a:custGeom>
              <a:avLst/>
              <a:gdLst/>
              <a:ahLst/>
              <a:cxnLst/>
              <a:rect l="l" t="t" r="r" b="b"/>
              <a:pathLst>
                <a:path w="1485" h="186" extrusionOk="0">
                  <a:moveTo>
                    <a:pt x="743" y="0"/>
                  </a:moveTo>
                  <a:cubicBezTo>
                    <a:pt x="618" y="0"/>
                    <a:pt x="494" y="6"/>
                    <a:pt x="371" y="19"/>
                  </a:cubicBezTo>
                  <a:cubicBezTo>
                    <a:pt x="244" y="34"/>
                    <a:pt x="120" y="55"/>
                    <a:pt x="1" y="92"/>
                  </a:cubicBezTo>
                  <a:cubicBezTo>
                    <a:pt x="120" y="128"/>
                    <a:pt x="244" y="153"/>
                    <a:pt x="371" y="164"/>
                  </a:cubicBezTo>
                  <a:cubicBezTo>
                    <a:pt x="494" y="179"/>
                    <a:pt x="617" y="186"/>
                    <a:pt x="741" y="186"/>
                  </a:cubicBezTo>
                  <a:cubicBezTo>
                    <a:pt x="868" y="186"/>
                    <a:pt x="991" y="179"/>
                    <a:pt x="1114" y="164"/>
                  </a:cubicBezTo>
                  <a:cubicBezTo>
                    <a:pt x="1238" y="153"/>
                    <a:pt x="1361" y="128"/>
                    <a:pt x="1485" y="92"/>
                  </a:cubicBezTo>
                  <a:cubicBezTo>
                    <a:pt x="1361" y="55"/>
                    <a:pt x="1238" y="30"/>
                    <a:pt x="1114" y="19"/>
                  </a:cubicBezTo>
                  <a:cubicBezTo>
                    <a:pt x="991" y="6"/>
                    <a:pt x="867" y="0"/>
                    <a:pt x="743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870;p51">
              <a:extLst>
                <a:ext uri="{FF2B5EF4-FFF2-40B4-BE49-F238E27FC236}">
                  <a16:creationId xmlns:a16="http://schemas.microsoft.com/office/drawing/2014/main" xmlns="" id="{490BE5CB-1D5F-8B90-41E0-BC8D7A9749DD}"/>
                </a:ext>
              </a:extLst>
            </p:cNvPr>
            <p:cNvSpPr/>
            <p:nvPr/>
          </p:nvSpPr>
          <p:spPr>
            <a:xfrm flipH="1">
              <a:off x="7674912" y="4092406"/>
              <a:ext cx="70203" cy="170811"/>
            </a:xfrm>
            <a:custGeom>
              <a:avLst/>
              <a:gdLst/>
              <a:ahLst/>
              <a:cxnLst/>
              <a:rect l="l" t="t" r="r" b="b"/>
              <a:pathLst>
                <a:path w="628" h="1528" extrusionOk="0">
                  <a:moveTo>
                    <a:pt x="628" y="0"/>
                  </a:moveTo>
                  <a:lnTo>
                    <a:pt x="628" y="0"/>
                  </a:lnTo>
                  <a:cubicBezTo>
                    <a:pt x="541" y="109"/>
                    <a:pt x="468" y="229"/>
                    <a:pt x="403" y="352"/>
                  </a:cubicBezTo>
                  <a:cubicBezTo>
                    <a:pt x="338" y="475"/>
                    <a:pt x="279" y="602"/>
                    <a:pt x="229" y="729"/>
                  </a:cubicBezTo>
                  <a:cubicBezTo>
                    <a:pt x="178" y="856"/>
                    <a:pt x="131" y="987"/>
                    <a:pt x="91" y="1118"/>
                  </a:cubicBezTo>
                  <a:cubicBezTo>
                    <a:pt x="51" y="1252"/>
                    <a:pt x="22" y="1386"/>
                    <a:pt x="0" y="1528"/>
                  </a:cubicBezTo>
                  <a:cubicBezTo>
                    <a:pt x="87" y="1415"/>
                    <a:pt x="160" y="1295"/>
                    <a:pt x="225" y="1172"/>
                  </a:cubicBezTo>
                  <a:cubicBezTo>
                    <a:pt x="290" y="1049"/>
                    <a:pt x="348" y="925"/>
                    <a:pt x="399" y="798"/>
                  </a:cubicBezTo>
                  <a:cubicBezTo>
                    <a:pt x="450" y="668"/>
                    <a:pt x="497" y="541"/>
                    <a:pt x="537" y="407"/>
                  </a:cubicBezTo>
                  <a:cubicBezTo>
                    <a:pt x="577" y="272"/>
                    <a:pt x="606" y="138"/>
                    <a:pt x="628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871;p51">
              <a:extLst>
                <a:ext uri="{FF2B5EF4-FFF2-40B4-BE49-F238E27FC236}">
                  <a16:creationId xmlns:a16="http://schemas.microsoft.com/office/drawing/2014/main" xmlns="" id="{9907D65B-A296-C730-F67C-89B56D52AA2E}"/>
                </a:ext>
              </a:extLst>
            </p:cNvPr>
            <p:cNvSpPr/>
            <p:nvPr/>
          </p:nvSpPr>
          <p:spPr>
            <a:xfrm flipH="1">
              <a:off x="7721527" y="4248908"/>
              <a:ext cx="59695" cy="50528"/>
            </a:xfrm>
            <a:custGeom>
              <a:avLst/>
              <a:gdLst/>
              <a:ahLst/>
              <a:cxnLst/>
              <a:rect l="l" t="t" r="r" b="b"/>
              <a:pathLst>
                <a:path w="534" h="452" extrusionOk="0">
                  <a:moveTo>
                    <a:pt x="215" y="0"/>
                  </a:moveTo>
                  <a:cubicBezTo>
                    <a:pt x="136" y="0"/>
                    <a:pt x="60" y="44"/>
                    <a:pt x="22" y="117"/>
                  </a:cubicBezTo>
                  <a:cubicBezTo>
                    <a:pt x="0" y="175"/>
                    <a:pt x="4" y="240"/>
                    <a:pt x="36" y="295"/>
                  </a:cubicBezTo>
                  <a:cubicBezTo>
                    <a:pt x="65" y="353"/>
                    <a:pt x="116" y="396"/>
                    <a:pt x="178" y="422"/>
                  </a:cubicBezTo>
                  <a:cubicBezTo>
                    <a:pt x="218" y="440"/>
                    <a:pt x="261" y="451"/>
                    <a:pt x="309" y="451"/>
                  </a:cubicBezTo>
                  <a:cubicBezTo>
                    <a:pt x="314" y="451"/>
                    <a:pt x="320" y="451"/>
                    <a:pt x="325" y="451"/>
                  </a:cubicBezTo>
                  <a:cubicBezTo>
                    <a:pt x="403" y="451"/>
                    <a:pt x="474" y="405"/>
                    <a:pt x="508" y="334"/>
                  </a:cubicBezTo>
                  <a:cubicBezTo>
                    <a:pt x="534" y="280"/>
                    <a:pt x="530" y="215"/>
                    <a:pt x="497" y="160"/>
                  </a:cubicBezTo>
                  <a:cubicBezTo>
                    <a:pt x="465" y="102"/>
                    <a:pt x="414" y="55"/>
                    <a:pt x="356" y="30"/>
                  </a:cubicBezTo>
                  <a:cubicBezTo>
                    <a:pt x="312" y="12"/>
                    <a:pt x="269" y="1"/>
                    <a:pt x="225" y="1"/>
                  </a:cubicBezTo>
                  <a:cubicBezTo>
                    <a:pt x="222" y="1"/>
                    <a:pt x="219" y="0"/>
                    <a:pt x="215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Google Shape;872;p51">
              <a:extLst>
                <a:ext uri="{FF2B5EF4-FFF2-40B4-BE49-F238E27FC236}">
                  <a16:creationId xmlns:a16="http://schemas.microsoft.com/office/drawing/2014/main" xmlns="" id="{4422EBDB-0A65-59C2-C78C-31D94334F99C}"/>
                </a:ext>
              </a:extLst>
            </p:cNvPr>
            <p:cNvSpPr/>
            <p:nvPr/>
          </p:nvSpPr>
          <p:spPr>
            <a:xfrm flipH="1">
              <a:off x="7716273" y="4243989"/>
              <a:ext cx="69867" cy="60253"/>
            </a:xfrm>
            <a:custGeom>
              <a:avLst/>
              <a:gdLst/>
              <a:ahLst/>
              <a:cxnLst/>
              <a:rect l="l" t="t" r="r" b="b"/>
              <a:pathLst>
                <a:path w="625" h="539" extrusionOk="0">
                  <a:moveTo>
                    <a:pt x="263" y="88"/>
                  </a:moveTo>
                  <a:cubicBezTo>
                    <a:pt x="266" y="88"/>
                    <a:pt x="270" y="88"/>
                    <a:pt x="273" y="88"/>
                  </a:cubicBezTo>
                  <a:lnTo>
                    <a:pt x="269" y="88"/>
                  </a:lnTo>
                  <a:cubicBezTo>
                    <a:pt x="309" y="88"/>
                    <a:pt x="345" y="99"/>
                    <a:pt x="382" y="114"/>
                  </a:cubicBezTo>
                  <a:cubicBezTo>
                    <a:pt x="494" y="164"/>
                    <a:pt x="552" y="273"/>
                    <a:pt x="516" y="360"/>
                  </a:cubicBezTo>
                  <a:cubicBezTo>
                    <a:pt x="485" y="419"/>
                    <a:pt x="428" y="451"/>
                    <a:pt x="363" y="451"/>
                  </a:cubicBezTo>
                  <a:cubicBezTo>
                    <a:pt x="359" y="451"/>
                    <a:pt x="356" y="451"/>
                    <a:pt x="353" y="451"/>
                  </a:cubicBezTo>
                  <a:cubicBezTo>
                    <a:pt x="316" y="451"/>
                    <a:pt x="276" y="444"/>
                    <a:pt x="244" y="429"/>
                  </a:cubicBezTo>
                  <a:cubicBezTo>
                    <a:pt x="131" y="378"/>
                    <a:pt x="70" y="266"/>
                    <a:pt x="109" y="179"/>
                  </a:cubicBezTo>
                  <a:cubicBezTo>
                    <a:pt x="141" y="124"/>
                    <a:pt x="198" y="88"/>
                    <a:pt x="263" y="88"/>
                  </a:cubicBezTo>
                  <a:close/>
                  <a:moveTo>
                    <a:pt x="263" y="1"/>
                  </a:moveTo>
                  <a:cubicBezTo>
                    <a:pt x="165" y="1"/>
                    <a:pt x="72" y="55"/>
                    <a:pt x="30" y="143"/>
                  </a:cubicBezTo>
                  <a:cubicBezTo>
                    <a:pt x="1" y="215"/>
                    <a:pt x="4" y="291"/>
                    <a:pt x="44" y="360"/>
                  </a:cubicBezTo>
                  <a:cubicBezTo>
                    <a:pt x="80" y="426"/>
                    <a:pt x="139" y="476"/>
                    <a:pt x="207" y="505"/>
                  </a:cubicBezTo>
                  <a:cubicBezTo>
                    <a:pt x="255" y="527"/>
                    <a:pt x="302" y="538"/>
                    <a:pt x="353" y="538"/>
                  </a:cubicBezTo>
                  <a:cubicBezTo>
                    <a:pt x="358" y="538"/>
                    <a:pt x="364" y="539"/>
                    <a:pt x="370" y="539"/>
                  </a:cubicBezTo>
                  <a:cubicBezTo>
                    <a:pt x="465" y="539"/>
                    <a:pt x="555" y="482"/>
                    <a:pt x="596" y="397"/>
                  </a:cubicBezTo>
                  <a:cubicBezTo>
                    <a:pt x="625" y="328"/>
                    <a:pt x="621" y="248"/>
                    <a:pt x="581" y="183"/>
                  </a:cubicBezTo>
                  <a:cubicBezTo>
                    <a:pt x="545" y="117"/>
                    <a:pt x="487" y="63"/>
                    <a:pt x="418" y="34"/>
                  </a:cubicBezTo>
                  <a:cubicBezTo>
                    <a:pt x="371" y="12"/>
                    <a:pt x="324" y="1"/>
                    <a:pt x="273" y="1"/>
                  </a:cubicBezTo>
                  <a:cubicBezTo>
                    <a:pt x="270" y="1"/>
                    <a:pt x="266" y="1"/>
                    <a:pt x="263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>
            <a:extLst>
              <a:ext uri="{FF2B5EF4-FFF2-40B4-BE49-F238E27FC236}">
                <a16:creationId xmlns:a16="http://schemas.microsoft.com/office/drawing/2014/main" xmlns="" id="{DC3F65B1-BEE0-8116-800E-8751B72A85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5" t="1" r="6702" b="74946"/>
          <a:stretch/>
        </p:blipFill>
        <p:spPr>
          <a:xfrm>
            <a:off x="520400" y="1231039"/>
            <a:ext cx="2056364" cy="1684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26" name="Google Shape;526;p40"/>
          <p:cNvSpPr/>
          <p:nvPr/>
        </p:nvSpPr>
        <p:spPr>
          <a:xfrm>
            <a:off x="1987406" y="1667368"/>
            <a:ext cx="156100" cy="155775"/>
          </a:xfrm>
          <a:custGeom>
            <a:avLst/>
            <a:gdLst/>
            <a:ahLst/>
            <a:cxnLst/>
            <a:rect l="l" t="t" r="r" b="b"/>
            <a:pathLst>
              <a:path w="6244" h="6231" extrusionOk="0">
                <a:moveTo>
                  <a:pt x="2606" y="0"/>
                </a:moveTo>
                <a:cubicBezTo>
                  <a:pt x="2428" y="0"/>
                  <a:pt x="2253" y="123"/>
                  <a:pt x="2216" y="325"/>
                </a:cubicBezTo>
                <a:lnTo>
                  <a:pt x="1918" y="1778"/>
                </a:lnTo>
                <a:cubicBezTo>
                  <a:pt x="1894" y="1897"/>
                  <a:pt x="1811" y="2004"/>
                  <a:pt x="1692" y="2064"/>
                </a:cubicBezTo>
                <a:lnTo>
                  <a:pt x="322" y="2647"/>
                </a:lnTo>
                <a:cubicBezTo>
                  <a:pt x="25" y="2778"/>
                  <a:pt x="1" y="3195"/>
                  <a:pt x="287" y="3349"/>
                </a:cubicBezTo>
                <a:lnTo>
                  <a:pt x="1573" y="4088"/>
                </a:lnTo>
                <a:cubicBezTo>
                  <a:pt x="1692" y="4147"/>
                  <a:pt x="1763" y="4266"/>
                  <a:pt x="1775" y="4397"/>
                </a:cubicBezTo>
                <a:lnTo>
                  <a:pt x="1906" y="5874"/>
                </a:lnTo>
                <a:cubicBezTo>
                  <a:pt x="1930" y="6090"/>
                  <a:pt x="2116" y="6231"/>
                  <a:pt x="2307" y="6231"/>
                </a:cubicBezTo>
                <a:cubicBezTo>
                  <a:pt x="2400" y="6231"/>
                  <a:pt x="2495" y="6198"/>
                  <a:pt x="2573" y="6124"/>
                </a:cubicBezTo>
                <a:lnTo>
                  <a:pt x="3668" y="5123"/>
                </a:lnTo>
                <a:cubicBezTo>
                  <a:pt x="3739" y="5053"/>
                  <a:pt x="3830" y="5015"/>
                  <a:pt x="3925" y="5015"/>
                </a:cubicBezTo>
                <a:cubicBezTo>
                  <a:pt x="3958" y="5015"/>
                  <a:pt x="3992" y="5019"/>
                  <a:pt x="4025" y="5028"/>
                </a:cubicBezTo>
                <a:lnTo>
                  <a:pt x="5466" y="5362"/>
                </a:lnTo>
                <a:cubicBezTo>
                  <a:pt x="5496" y="5368"/>
                  <a:pt x="5525" y="5371"/>
                  <a:pt x="5554" y="5371"/>
                </a:cubicBezTo>
                <a:cubicBezTo>
                  <a:pt x="5833" y="5371"/>
                  <a:pt x="6037" y="5072"/>
                  <a:pt x="5918" y="4802"/>
                </a:cubicBezTo>
                <a:lnTo>
                  <a:pt x="5299" y="3457"/>
                </a:lnTo>
                <a:cubicBezTo>
                  <a:pt x="5240" y="3338"/>
                  <a:pt x="5252" y="3195"/>
                  <a:pt x="5323" y="3088"/>
                </a:cubicBezTo>
                <a:lnTo>
                  <a:pt x="6085" y="1814"/>
                </a:lnTo>
                <a:cubicBezTo>
                  <a:pt x="6244" y="1542"/>
                  <a:pt x="6046" y="1216"/>
                  <a:pt x="5740" y="1216"/>
                </a:cubicBezTo>
                <a:cubicBezTo>
                  <a:pt x="5724" y="1216"/>
                  <a:pt x="5708" y="1217"/>
                  <a:pt x="5692" y="1218"/>
                </a:cubicBezTo>
                <a:lnTo>
                  <a:pt x="4216" y="1385"/>
                </a:lnTo>
                <a:cubicBezTo>
                  <a:pt x="4196" y="1388"/>
                  <a:pt x="4177" y="1390"/>
                  <a:pt x="4158" y="1390"/>
                </a:cubicBezTo>
                <a:cubicBezTo>
                  <a:pt x="4050" y="1390"/>
                  <a:pt x="3952" y="1335"/>
                  <a:pt x="3870" y="1254"/>
                </a:cubicBezTo>
                <a:lnTo>
                  <a:pt x="2894" y="135"/>
                </a:lnTo>
                <a:cubicBezTo>
                  <a:pt x="2815" y="42"/>
                  <a:pt x="2710" y="0"/>
                  <a:pt x="26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40"/>
          <p:cNvSpPr/>
          <p:nvPr/>
        </p:nvSpPr>
        <p:spPr>
          <a:xfrm>
            <a:off x="1168188" y="843925"/>
            <a:ext cx="125150" cy="125800"/>
          </a:xfrm>
          <a:custGeom>
            <a:avLst/>
            <a:gdLst/>
            <a:ahLst/>
            <a:cxnLst/>
            <a:rect l="l" t="t" r="r" b="b"/>
            <a:pathLst>
              <a:path w="5006" h="5032" extrusionOk="0">
                <a:moveTo>
                  <a:pt x="2964" y="1"/>
                </a:moveTo>
                <a:cubicBezTo>
                  <a:pt x="2880" y="1"/>
                  <a:pt x="2796" y="32"/>
                  <a:pt x="2731" y="101"/>
                </a:cubicBezTo>
                <a:lnTo>
                  <a:pt x="1922" y="982"/>
                </a:lnTo>
                <a:cubicBezTo>
                  <a:pt x="1859" y="1045"/>
                  <a:pt x="1770" y="1080"/>
                  <a:pt x="1677" y="1080"/>
                </a:cubicBezTo>
                <a:cubicBezTo>
                  <a:pt x="1663" y="1080"/>
                  <a:pt x="1650" y="1079"/>
                  <a:pt x="1636" y="1077"/>
                </a:cubicBezTo>
                <a:lnTo>
                  <a:pt x="457" y="899"/>
                </a:lnTo>
                <a:cubicBezTo>
                  <a:pt x="442" y="897"/>
                  <a:pt x="426" y="896"/>
                  <a:pt x="411" y="896"/>
                </a:cubicBezTo>
                <a:cubicBezTo>
                  <a:pt x="172" y="896"/>
                  <a:pt x="1" y="1151"/>
                  <a:pt x="124" y="1375"/>
                </a:cubicBezTo>
                <a:lnTo>
                  <a:pt x="707" y="2423"/>
                </a:lnTo>
                <a:cubicBezTo>
                  <a:pt x="755" y="2518"/>
                  <a:pt x="767" y="2625"/>
                  <a:pt x="719" y="2720"/>
                </a:cubicBezTo>
                <a:lnTo>
                  <a:pt x="183" y="3792"/>
                </a:lnTo>
                <a:cubicBezTo>
                  <a:pt x="76" y="4008"/>
                  <a:pt x="232" y="4253"/>
                  <a:pt x="457" y="4253"/>
                </a:cubicBezTo>
                <a:cubicBezTo>
                  <a:pt x="480" y="4253"/>
                  <a:pt x="504" y="4250"/>
                  <a:pt x="529" y="4244"/>
                </a:cubicBezTo>
                <a:lnTo>
                  <a:pt x="1707" y="4018"/>
                </a:lnTo>
                <a:cubicBezTo>
                  <a:pt x="1730" y="4013"/>
                  <a:pt x="1752" y="4011"/>
                  <a:pt x="1774" y="4011"/>
                </a:cubicBezTo>
                <a:cubicBezTo>
                  <a:pt x="1858" y="4011"/>
                  <a:pt x="1937" y="4045"/>
                  <a:pt x="1993" y="4102"/>
                </a:cubicBezTo>
                <a:lnTo>
                  <a:pt x="2850" y="4935"/>
                </a:lnTo>
                <a:cubicBezTo>
                  <a:pt x="2916" y="5001"/>
                  <a:pt x="2998" y="5031"/>
                  <a:pt x="3078" y="5031"/>
                </a:cubicBezTo>
                <a:cubicBezTo>
                  <a:pt x="3228" y="5031"/>
                  <a:pt x="3371" y="4924"/>
                  <a:pt x="3386" y="4745"/>
                </a:cubicBezTo>
                <a:lnTo>
                  <a:pt x="3529" y="3566"/>
                </a:lnTo>
                <a:cubicBezTo>
                  <a:pt x="3553" y="3459"/>
                  <a:pt x="3612" y="3363"/>
                  <a:pt x="3708" y="3316"/>
                </a:cubicBezTo>
                <a:lnTo>
                  <a:pt x="4767" y="2756"/>
                </a:lnTo>
                <a:cubicBezTo>
                  <a:pt x="5006" y="2637"/>
                  <a:pt x="4994" y="2304"/>
                  <a:pt x="4755" y="2185"/>
                </a:cubicBezTo>
                <a:lnTo>
                  <a:pt x="3660" y="1685"/>
                </a:lnTo>
                <a:cubicBezTo>
                  <a:pt x="3565" y="1637"/>
                  <a:pt x="3505" y="1554"/>
                  <a:pt x="3482" y="1446"/>
                </a:cubicBezTo>
                <a:lnTo>
                  <a:pt x="3279" y="268"/>
                </a:lnTo>
                <a:cubicBezTo>
                  <a:pt x="3256" y="100"/>
                  <a:pt x="3112" y="1"/>
                  <a:pt x="296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2004;p61">
            <a:extLst>
              <a:ext uri="{FF2B5EF4-FFF2-40B4-BE49-F238E27FC236}">
                <a16:creationId xmlns:a16="http://schemas.microsoft.com/office/drawing/2014/main" xmlns="" id="{71B817E4-9113-4BF3-52F0-761A039FB015}"/>
              </a:ext>
            </a:extLst>
          </p:cNvPr>
          <p:cNvGrpSpPr/>
          <p:nvPr/>
        </p:nvGrpSpPr>
        <p:grpSpPr>
          <a:xfrm rot="4273014">
            <a:off x="301502" y="467071"/>
            <a:ext cx="514438" cy="520449"/>
            <a:chOff x="4052860" y="1366510"/>
            <a:chExt cx="218208" cy="220767"/>
          </a:xfrm>
        </p:grpSpPr>
        <p:sp>
          <p:nvSpPr>
            <p:cNvPr id="134" name="Google Shape;2005;p61">
              <a:extLst>
                <a:ext uri="{FF2B5EF4-FFF2-40B4-BE49-F238E27FC236}">
                  <a16:creationId xmlns:a16="http://schemas.microsoft.com/office/drawing/2014/main" xmlns="" id="{D19815F4-417B-5991-C7A1-CC0CED986781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2006;p61">
              <a:extLst>
                <a:ext uri="{FF2B5EF4-FFF2-40B4-BE49-F238E27FC236}">
                  <a16:creationId xmlns:a16="http://schemas.microsoft.com/office/drawing/2014/main" xmlns="" id="{F83FBFDE-CAF5-415E-67C7-F7C168B7F7AC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2007;p61">
              <a:extLst>
                <a:ext uri="{FF2B5EF4-FFF2-40B4-BE49-F238E27FC236}">
                  <a16:creationId xmlns:a16="http://schemas.microsoft.com/office/drawing/2014/main" xmlns="" id="{F62AE7B6-8936-1864-10D3-A668A5AB575C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2008;p61">
              <a:extLst>
                <a:ext uri="{FF2B5EF4-FFF2-40B4-BE49-F238E27FC236}">
                  <a16:creationId xmlns:a16="http://schemas.microsoft.com/office/drawing/2014/main" xmlns="" id="{2315644B-D628-1FC9-DDBB-D659FC68E251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2009;p61">
              <a:extLst>
                <a:ext uri="{FF2B5EF4-FFF2-40B4-BE49-F238E27FC236}">
                  <a16:creationId xmlns:a16="http://schemas.microsoft.com/office/drawing/2014/main" xmlns="" id="{8352AF54-0E99-AA04-B3E8-0174B77BC9A0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2010;p61">
              <a:extLst>
                <a:ext uri="{FF2B5EF4-FFF2-40B4-BE49-F238E27FC236}">
                  <a16:creationId xmlns:a16="http://schemas.microsoft.com/office/drawing/2014/main" xmlns="" id="{F435FCA8-333E-FBA3-402E-3439424F3194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2011;p61">
              <a:extLst>
                <a:ext uri="{FF2B5EF4-FFF2-40B4-BE49-F238E27FC236}">
                  <a16:creationId xmlns:a16="http://schemas.microsoft.com/office/drawing/2014/main" xmlns="" id="{D5EAA832-9E7B-2952-451F-3D7E97AF3FF1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Google Shape;2012;p61">
              <a:extLst>
                <a:ext uri="{FF2B5EF4-FFF2-40B4-BE49-F238E27FC236}">
                  <a16:creationId xmlns:a16="http://schemas.microsoft.com/office/drawing/2014/main" xmlns="" id="{5A488707-DB5F-6DE3-918C-5F8F3F5E7644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Google Shape;2013;p61">
              <a:extLst>
                <a:ext uri="{FF2B5EF4-FFF2-40B4-BE49-F238E27FC236}">
                  <a16:creationId xmlns:a16="http://schemas.microsoft.com/office/drawing/2014/main" xmlns="" id="{A4AB9A1A-EE44-2E19-E275-9CE01E57B6A7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Google Shape;2014;p61">
              <a:extLst>
                <a:ext uri="{FF2B5EF4-FFF2-40B4-BE49-F238E27FC236}">
                  <a16:creationId xmlns:a16="http://schemas.microsoft.com/office/drawing/2014/main" xmlns="" id="{554C1BFF-C8EF-4455-F315-410B4A4F5EB1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Google Shape;2015;p61">
              <a:extLst>
                <a:ext uri="{FF2B5EF4-FFF2-40B4-BE49-F238E27FC236}">
                  <a16:creationId xmlns:a16="http://schemas.microsoft.com/office/drawing/2014/main" xmlns="" id="{F0F20CD6-E273-7287-E2F2-60294D2DF420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Google Shape;2016;p61">
              <a:extLst>
                <a:ext uri="{FF2B5EF4-FFF2-40B4-BE49-F238E27FC236}">
                  <a16:creationId xmlns:a16="http://schemas.microsoft.com/office/drawing/2014/main" xmlns="" id="{48AEDE49-A024-FD66-F235-4F1D27125093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Google Shape;2017;p61">
              <a:extLst>
                <a:ext uri="{FF2B5EF4-FFF2-40B4-BE49-F238E27FC236}">
                  <a16:creationId xmlns:a16="http://schemas.microsoft.com/office/drawing/2014/main" xmlns="" id="{A8ABF248-4FAB-6686-9029-80B1EBE655B6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Google Shape;2018;p61">
              <a:extLst>
                <a:ext uri="{FF2B5EF4-FFF2-40B4-BE49-F238E27FC236}">
                  <a16:creationId xmlns:a16="http://schemas.microsoft.com/office/drawing/2014/main" xmlns="" id="{B802CC74-440A-9796-8D01-32DD65A95793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rgbClr val="FFB3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Google Shape;2019;p61">
              <a:extLst>
                <a:ext uri="{FF2B5EF4-FFF2-40B4-BE49-F238E27FC236}">
                  <a16:creationId xmlns:a16="http://schemas.microsoft.com/office/drawing/2014/main" xmlns="" id="{6E95F0A8-8005-A5AF-5B95-401B3A54B301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Google Shape;2020;p61">
              <a:extLst>
                <a:ext uri="{FF2B5EF4-FFF2-40B4-BE49-F238E27FC236}">
                  <a16:creationId xmlns:a16="http://schemas.microsoft.com/office/drawing/2014/main" xmlns="" id="{D4D511B5-06EF-0738-BBAF-B707C307427E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Google Shape;2021;p61">
              <a:extLst>
                <a:ext uri="{FF2B5EF4-FFF2-40B4-BE49-F238E27FC236}">
                  <a16:creationId xmlns:a16="http://schemas.microsoft.com/office/drawing/2014/main" xmlns="" id="{23308FE2-DCB7-20EC-6875-050CB51CA9B0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Google Shape;2022;p61">
              <a:extLst>
                <a:ext uri="{FF2B5EF4-FFF2-40B4-BE49-F238E27FC236}">
                  <a16:creationId xmlns:a16="http://schemas.microsoft.com/office/drawing/2014/main" xmlns="" id="{50B6EC93-1E57-0162-D458-0E9A2856C3AD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Google Shape;2023;p61">
              <a:extLst>
                <a:ext uri="{FF2B5EF4-FFF2-40B4-BE49-F238E27FC236}">
                  <a16:creationId xmlns:a16="http://schemas.microsoft.com/office/drawing/2014/main" xmlns="" id="{592CD016-D1D8-45BE-134B-89CC4EA1B882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Google Shape;2024;p61">
              <a:extLst>
                <a:ext uri="{FF2B5EF4-FFF2-40B4-BE49-F238E27FC236}">
                  <a16:creationId xmlns:a16="http://schemas.microsoft.com/office/drawing/2014/main" xmlns="" id="{C0F02E79-B5B2-55B5-64CC-AC02986C4161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4" name="Google Shape;2004;p61">
            <a:extLst>
              <a:ext uri="{FF2B5EF4-FFF2-40B4-BE49-F238E27FC236}">
                <a16:creationId xmlns:a16="http://schemas.microsoft.com/office/drawing/2014/main" xmlns="" id="{96B6A448-715D-ADE7-20AC-7329D29438FE}"/>
              </a:ext>
            </a:extLst>
          </p:cNvPr>
          <p:cNvGrpSpPr/>
          <p:nvPr/>
        </p:nvGrpSpPr>
        <p:grpSpPr>
          <a:xfrm rot="4273014">
            <a:off x="8188410" y="257686"/>
            <a:ext cx="514438" cy="520449"/>
            <a:chOff x="4052860" y="1366510"/>
            <a:chExt cx="218208" cy="220767"/>
          </a:xfrm>
        </p:grpSpPr>
        <p:sp>
          <p:nvSpPr>
            <p:cNvPr id="155" name="Google Shape;2005;p61">
              <a:extLst>
                <a:ext uri="{FF2B5EF4-FFF2-40B4-BE49-F238E27FC236}">
                  <a16:creationId xmlns:a16="http://schemas.microsoft.com/office/drawing/2014/main" xmlns="" id="{91784B27-82E4-5F9C-24A9-CB54B9780FE7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Google Shape;2006;p61">
              <a:extLst>
                <a:ext uri="{FF2B5EF4-FFF2-40B4-BE49-F238E27FC236}">
                  <a16:creationId xmlns:a16="http://schemas.microsoft.com/office/drawing/2014/main" xmlns="" id="{2C8EC997-79D8-81DD-9341-26FEDE0F0254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Google Shape;2007;p61">
              <a:extLst>
                <a:ext uri="{FF2B5EF4-FFF2-40B4-BE49-F238E27FC236}">
                  <a16:creationId xmlns:a16="http://schemas.microsoft.com/office/drawing/2014/main" xmlns="" id="{0C84284D-6A35-B501-436B-8B2E4FCCD57E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Google Shape;2008;p61">
              <a:extLst>
                <a:ext uri="{FF2B5EF4-FFF2-40B4-BE49-F238E27FC236}">
                  <a16:creationId xmlns:a16="http://schemas.microsoft.com/office/drawing/2014/main" xmlns="" id="{1479341C-0C13-A784-4EB0-0A7B8C678F57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Google Shape;2009;p61">
              <a:extLst>
                <a:ext uri="{FF2B5EF4-FFF2-40B4-BE49-F238E27FC236}">
                  <a16:creationId xmlns:a16="http://schemas.microsoft.com/office/drawing/2014/main" xmlns="" id="{26B5A830-A755-1C64-03D3-2DB89B815EAC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Google Shape;2010;p61">
              <a:extLst>
                <a:ext uri="{FF2B5EF4-FFF2-40B4-BE49-F238E27FC236}">
                  <a16:creationId xmlns:a16="http://schemas.microsoft.com/office/drawing/2014/main" xmlns="" id="{D16A1248-B32E-0A28-3A56-20324D508FC8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Google Shape;2011;p61">
              <a:extLst>
                <a:ext uri="{FF2B5EF4-FFF2-40B4-BE49-F238E27FC236}">
                  <a16:creationId xmlns:a16="http://schemas.microsoft.com/office/drawing/2014/main" xmlns="" id="{9C1DAFC4-13F2-98CA-4162-9FB67C9CAE93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Google Shape;2012;p61">
              <a:extLst>
                <a:ext uri="{FF2B5EF4-FFF2-40B4-BE49-F238E27FC236}">
                  <a16:creationId xmlns:a16="http://schemas.microsoft.com/office/drawing/2014/main" xmlns="" id="{3406C121-799C-53CA-02AD-18F1E078BFD4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Google Shape;2013;p61">
              <a:extLst>
                <a:ext uri="{FF2B5EF4-FFF2-40B4-BE49-F238E27FC236}">
                  <a16:creationId xmlns:a16="http://schemas.microsoft.com/office/drawing/2014/main" xmlns="" id="{8C12A191-F8DC-987C-68DA-53B9D72E06DA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Google Shape;2014;p61">
              <a:extLst>
                <a:ext uri="{FF2B5EF4-FFF2-40B4-BE49-F238E27FC236}">
                  <a16:creationId xmlns:a16="http://schemas.microsoft.com/office/drawing/2014/main" xmlns="" id="{DEC7E86D-1344-F5CC-E222-F268FA619902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Google Shape;2015;p61">
              <a:extLst>
                <a:ext uri="{FF2B5EF4-FFF2-40B4-BE49-F238E27FC236}">
                  <a16:creationId xmlns:a16="http://schemas.microsoft.com/office/drawing/2014/main" xmlns="" id="{A733C267-93A8-1179-A7C4-1E653C1FAFA1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Google Shape;2016;p61">
              <a:extLst>
                <a:ext uri="{FF2B5EF4-FFF2-40B4-BE49-F238E27FC236}">
                  <a16:creationId xmlns:a16="http://schemas.microsoft.com/office/drawing/2014/main" xmlns="" id="{A4B52544-F719-DCF0-B567-48EB38048CBF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Google Shape;2017;p61">
              <a:extLst>
                <a:ext uri="{FF2B5EF4-FFF2-40B4-BE49-F238E27FC236}">
                  <a16:creationId xmlns:a16="http://schemas.microsoft.com/office/drawing/2014/main" xmlns="" id="{465AEAF1-09B4-6006-7363-EA37DCCF9B52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Google Shape;2018;p61">
              <a:extLst>
                <a:ext uri="{FF2B5EF4-FFF2-40B4-BE49-F238E27FC236}">
                  <a16:creationId xmlns:a16="http://schemas.microsoft.com/office/drawing/2014/main" xmlns="" id="{65A0B4B8-1AFC-D18E-C2BC-0EC66F592202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rgbClr val="FFB3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Google Shape;2019;p61">
              <a:extLst>
                <a:ext uri="{FF2B5EF4-FFF2-40B4-BE49-F238E27FC236}">
                  <a16:creationId xmlns:a16="http://schemas.microsoft.com/office/drawing/2014/main" xmlns="" id="{EB0F14B9-6591-57CA-0A00-1015F2C36461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Google Shape;2020;p61">
              <a:extLst>
                <a:ext uri="{FF2B5EF4-FFF2-40B4-BE49-F238E27FC236}">
                  <a16:creationId xmlns:a16="http://schemas.microsoft.com/office/drawing/2014/main" xmlns="" id="{93FD2C34-B1F9-BA8D-A035-25DC42F99FD4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Google Shape;2021;p61">
              <a:extLst>
                <a:ext uri="{FF2B5EF4-FFF2-40B4-BE49-F238E27FC236}">
                  <a16:creationId xmlns:a16="http://schemas.microsoft.com/office/drawing/2014/main" xmlns="" id="{CEF51223-4BC4-2720-440E-BA6B58BB83CA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Google Shape;2022;p61">
              <a:extLst>
                <a:ext uri="{FF2B5EF4-FFF2-40B4-BE49-F238E27FC236}">
                  <a16:creationId xmlns:a16="http://schemas.microsoft.com/office/drawing/2014/main" xmlns="" id="{811A657E-E5F7-7807-6CC0-1DF3E3F84A96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Google Shape;2023;p61">
              <a:extLst>
                <a:ext uri="{FF2B5EF4-FFF2-40B4-BE49-F238E27FC236}">
                  <a16:creationId xmlns:a16="http://schemas.microsoft.com/office/drawing/2014/main" xmlns="" id="{A60FB856-D294-AB9F-0162-49C499181ABF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Google Shape;2024;p61">
              <a:extLst>
                <a:ext uri="{FF2B5EF4-FFF2-40B4-BE49-F238E27FC236}">
                  <a16:creationId xmlns:a16="http://schemas.microsoft.com/office/drawing/2014/main" xmlns="" id="{9548B2ED-0739-8002-0675-4B063788EAEF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8" name="Google Shape;848;p51">
            <a:extLst>
              <a:ext uri="{FF2B5EF4-FFF2-40B4-BE49-F238E27FC236}">
                <a16:creationId xmlns:a16="http://schemas.microsoft.com/office/drawing/2014/main" xmlns="" id="{788B95C4-AEE0-7D48-3D1A-A1C017676A83}"/>
              </a:ext>
            </a:extLst>
          </p:cNvPr>
          <p:cNvGrpSpPr/>
          <p:nvPr/>
        </p:nvGrpSpPr>
        <p:grpSpPr>
          <a:xfrm>
            <a:off x="7469527" y="4001300"/>
            <a:ext cx="1117875" cy="1199255"/>
            <a:chOff x="7496052" y="4001300"/>
            <a:chExt cx="1117875" cy="1199255"/>
          </a:xfrm>
        </p:grpSpPr>
        <p:sp>
          <p:nvSpPr>
            <p:cNvPr id="179" name="Google Shape;849;p51">
              <a:extLst>
                <a:ext uri="{FF2B5EF4-FFF2-40B4-BE49-F238E27FC236}">
                  <a16:creationId xmlns:a16="http://schemas.microsoft.com/office/drawing/2014/main" xmlns="" id="{F1214F07-8DC8-2BD9-10A0-6FEF5E60BDDD}"/>
                </a:ext>
              </a:extLst>
            </p:cNvPr>
            <p:cNvSpPr/>
            <p:nvPr/>
          </p:nvSpPr>
          <p:spPr>
            <a:xfrm flipH="1">
              <a:off x="8177173" y="4918177"/>
              <a:ext cx="199652" cy="103403"/>
            </a:xfrm>
            <a:custGeom>
              <a:avLst/>
              <a:gdLst/>
              <a:ahLst/>
              <a:cxnLst/>
              <a:rect l="l" t="t" r="r" b="b"/>
              <a:pathLst>
                <a:path w="1786" h="925" extrusionOk="0">
                  <a:moveTo>
                    <a:pt x="361" y="1"/>
                  </a:moveTo>
                  <a:cubicBezTo>
                    <a:pt x="288" y="1"/>
                    <a:pt x="233" y="26"/>
                    <a:pt x="201" y="84"/>
                  </a:cubicBezTo>
                  <a:cubicBezTo>
                    <a:pt x="1" y="455"/>
                    <a:pt x="1511" y="925"/>
                    <a:pt x="1729" y="925"/>
                  </a:cubicBezTo>
                  <a:cubicBezTo>
                    <a:pt x="1743" y="925"/>
                    <a:pt x="1752" y="922"/>
                    <a:pt x="1754" y="918"/>
                  </a:cubicBezTo>
                  <a:cubicBezTo>
                    <a:pt x="1785" y="859"/>
                    <a:pt x="786" y="1"/>
                    <a:pt x="361" y="1"/>
                  </a:cubicBezTo>
                  <a:close/>
                </a:path>
              </a:pathLst>
            </a:custGeom>
            <a:solidFill>
              <a:srgbClr val="B0B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Google Shape;850;p51">
              <a:extLst>
                <a:ext uri="{FF2B5EF4-FFF2-40B4-BE49-F238E27FC236}">
                  <a16:creationId xmlns:a16="http://schemas.microsoft.com/office/drawing/2014/main" xmlns="" id="{85D0D769-E558-12E1-17C4-786CDD9A4E8D}"/>
                </a:ext>
              </a:extLst>
            </p:cNvPr>
            <p:cNvSpPr/>
            <p:nvPr/>
          </p:nvSpPr>
          <p:spPr>
            <a:xfrm flipH="1">
              <a:off x="8142966" y="4950036"/>
              <a:ext cx="163992" cy="92448"/>
            </a:xfrm>
            <a:custGeom>
              <a:avLst/>
              <a:gdLst/>
              <a:ahLst/>
              <a:cxnLst/>
              <a:rect l="l" t="t" r="r" b="b"/>
              <a:pathLst>
                <a:path w="1467" h="827" extrusionOk="0">
                  <a:moveTo>
                    <a:pt x="14" y="1"/>
                  </a:moveTo>
                  <a:cubicBezTo>
                    <a:pt x="13" y="1"/>
                    <a:pt x="12" y="1"/>
                    <a:pt x="12" y="2"/>
                  </a:cubicBezTo>
                  <a:cubicBezTo>
                    <a:pt x="1" y="20"/>
                    <a:pt x="317" y="216"/>
                    <a:pt x="716" y="441"/>
                  </a:cubicBezTo>
                  <a:cubicBezTo>
                    <a:pt x="1099" y="660"/>
                    <a:pt x="1422" y="826"/>
                    <a:pt x="1453" y="826"/>
                  </a:cubicBezTo>
                  <a:cubicBezTo>
                    <a:pt x="1455" y="826"/>
                    <a:pt x="1456" y="826"/>
                    <a:pt x="1456" y="825"/>
                  </a:cubicBezTo>
                  <a:cubicBezTo>
                    <a:pt x="1467" y="807"/>
                    <a:pt x="1147" y="611"/>
                    <a:pt x="748" y="383"/>
                  </a:cubicBezTo>
                  <a:cubicBezTo>
                    <a:pt x="365" y="167"/>
                    <a:pt x="45" y="1"/>
                    <a:pt x="1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Google Shape;851;p51">
              <a:extLst>
                <a:ext uri="{FF2B5EF4-FFF2-40B4-BE49-F238E27FC236}">
                  <a16:creationId xmlns:a16="http://schemas.microsoft.com/office/drawing/2014/main" xmlns="" id="{9F7E8F61-E2E6-A5A8-55B7-5C1C9D6C0386}"/>
                </a:ext>
              </a:extLst>
            </p:cNvPr>
            <p:cNvSpPr/>
            <p:nvPr/>
          </p:nvSpPr>
          <p:spPr>
            <a:xfrm flipH="1">
              <a:off x="8135588" y="4559564"/>
              <a:ext cx="183443" cy="640990"/>
            </a:xfrm>
            <a:custGeom>
              <a:avLst/>
              <a:gdLst/>
              <a:ahLst/>
              <a:cxnLst/>
              <a:rect l="l" t="t" r="r" b="b"/>
              <a:pathLst>
                <a:path w="1641" h="5734" extrusionOk="0">
                  <a:moveTo>
                    <a:pt x="80" y="1"/>
                  </a:moveTo>
                  <a:lnTo>
                    <a:pt x="0" y="66"/>
                  </a:lnTo>
                  <a:cubicBezTo>
                    <a:pt x="138" y="266"/>
                    <a:pt x="254" y="480"/>
                    <a:pt x="352" y="701"/>
                  </a:cubicBezTo>
                  <a:cubicBezTo>
                    <a:pt x="450" y="926"/>
                    <a:pt x="541" y="1155"/>
                    <a:pt x="617" y="1387"/>
                  </a:cubicBezTo>
                  <a:cubicBezTo>
                    <a:pt x="766" y="1851"/>
                    <a:pt x="878" y="2330"/>
                    <a:pt x="954" y="2813"/>
                  </a:cubicBezTo>
                  <a:cubicBezTo>
                    <a:pt x="1031" y="3295"/>
                    <a:pt x="1085" y="3781"/>
                    <a:pt x="1110" y="4268"/>
                  </a:cubicBezTo>
                  <a:cubicBezTo>
                    <a:pt x="1121" y="4514"/>
                    <a:pt x="1125" y="4757"/>
                    <a:pt x="1132" y="5001"/>
                  </a:cubicBezTo>
                  <a:lnTo>
                    <a:pt x="1121" y="5733"/>
                  </a:lnTo>
                  <a:lnTo>
                    <a:pt x="1640" y="5733"/>
                  </a:lnTo>
                  <a:lnTo>
                    <a:pt x="1600" y="4982"/>
                  </a:lnTo>
                  <a:cubicBezTo>
                    <a:pt x="1575" y="4732"/>
                    <a:pt x="1553" y="4482"/>
                    <a:pt x="1524" y="4231"/>
                  </a:cubicBezTo>
                  <a:cubicBezTo>
                    <a:pt x="1462" y="3734"/>
                    <a:pt x="1375" y="3241"/>
                    <a:pt x="1259" y="2751"/>
                  </a:cubicBezTo>
                  <a:cubicBezTo>
                    <a:pt x="1147" y="2261"/>
                    <a:pt x="994" y="1782"/>
                    <a:pt x="809" y="1314"/>
                  </a:cubicBezTo>
                  <a:cubicBezTo>
                    <a:pt x="715" y="1082"/>
                    <a:pt x="610" y="857"/>
                    <a:pt x="494" y="636"/>
                  </a:cubicBezTo>
                  <a:cubicBezTo>
                    <a:pt x="377" y="411"/>
                    <a:pt x="236" y="197"/>
                    <a:pt x="80" y="1"/>
                  </a:cubicBezTo>
                  <a:close/>
                </a:path>
              </a:pathLst>
            </a:custGeom>
            <a:solidFill>
              <a:srgbClr val="769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Google Shape;852;p51">
              <a:extLst>
                <a:ext uri="{FF2B5EF4-FFF2-40B4-BE49-F238E27FC236}">
                  <a16:creationId xmlns:a16="http://schemas.microsoft.com/office/drawing/2014/main" xmlns="" id="{E704E643-1A1D-8EEB-7F5E-5F2386A23A2B}"/>
                </a:ext>
              </a:extLst>
            </p:cNvPr>
            <p:cNvSpPr/>
            <p:nvPr/>
          </p:nvSpPr>
          <p:spPr>
            <a:xfrm flipH="1">
              <a:off x="8053313" y="4220850"/>
              <a:ext cx="560614" cy="585878"/>
            </a:xfrm>
            <a:custGeom>
              <a:avLst/>
              <a:gdLst/>
              <a:ahLst/>
              <a:cxnLst/>
              <a:rect l="l" t="t" r="r" b="b"/>
              <a:pathLst>
                <a:path w="5015" h="5241" extrusionOk="0">
                  <a:moveTo>
                    <a:pt x="1569" y="1"/>
                  </a:moveTo>
                  <a:cubicBezTo>
                    <a:pt x="1531" y="1"/>
                    <a:pt x="1494" y="8"/>
                    <a:pt x="1459" y="23"/>
                  </a:cubicBezTo>
                  <a:cubicBezTo>
                    <a:pt x="1183" y="143"/>
                    <a:pt x="1154" y="691"/>
                    <a:pt x="1492" y="1482"/>
                  </a:cubicBezTo>
                  <a:cubicBezTo>
                    <a:pt x="1658" y="1855"/>
                    <a:pt x="1883" y="2200"/>
                    <a:pt x="2159" y="2501"/>
                  </a:cubicBezTo>
                  <a:cubicBezTo>
                    <a:pt x="1854" y="2371"/>
                    <a:pt x="1528" y="2291"/>
                    <a:pt x="1198" y="2273"/>
                  </a:cubicBezTo>
                  <a:cubicBezTo>
                    <a:pt x="1146" y="2270"/>
                    <a:pt x="1096" y="2269"/>
                    <a:pt x="1047" y="2269"/>
                  </a:cubicBezTo>
                  <a:cubicBezTo>
                    <a:pt x="402" y="2269"/>
                    <a:pt x="25" y="2486"/>
                    <a:pt x="11" y="2766"/>
                  </a:cubicBezTo>
                  <a:cubicBezTo>
                    <a:pt x="0" y="3067"/>
                    <a:pt x="414" y="3328"/>
                    <a:pt x="1154" y="3361"/>
                  </a:cubicBezTo>
                  <a:cubicBezTo>
                    <a:pt x="1183" y="3362"/>
                    <a:pt x="1213" y="3362"/>
                    <a:pt x="1242" y="3362"/>
                  </a:cubicBezTo>
                  <a:cubicBezTo>
                    <a:pt x="1543" y="3362"/>
                    <a:pt x="1846" y="3312"/>
                    <a:pt x="2134" y="3216"/>
                  </a:cubicBezTo>
                  <a:lnTo>
                    <a:pt x="2134" y="3216"/>
                  </a:lnTo>
                  <a:cubicBezTo>
                    <a:pt x="1985" y="3444"/>
                    <a:pt x="1869" y="3695"/>
                    <a:pt x="1793" y="3960"/>
                  </a:cubicBezTo>
                  <a:cubicBezTo>
                    <a:pt x="1593" y="4671"/>
                    <a:pt x="1713" y="5150"/>
                    <a:pt x="2003" y="5230"/>
                  </a:cubicBezTo>
                  <a:cubicBezTo>
                    <a:pt x="2031" y="5237"/>
                    <a:pt x="2059" y="5241"/>
                    <a:pt x="2088" y="5241"/>
                  </a:cubicBezTo>
                  <a:cubicBezTo>
                    <a:pt x="2358" y="5241"/>
                    <a:pt x="2661" y="4900"/>
                    <a:pt x="2841" y="4254"/>
                  </a:cubicBezTo>
                  <a:cubicBezTo>
                    <a:pt x="2910" y="3985"/>
                    <a:pt x="2943" y="3706"/>
                    <a:pt x="2932" y="3430"/>
                  </a:cubicBezTo>
                  <a:lnTo>
                    <a:pt x="2932" y="3430"/>
                  </a:lnTo>
                  <a:cubicBezTo>
                    <a:pt x="3124" y="3630"/>
                    <a:pt x="3349" y="3796"/>
                    <a:pt x="3592" y="3931"/>
                  </a:cubicBezTo>
                  <a:cubicBezTo>
                    <a:pt x="3931" y="4112"/>
                    <a:pt x="4227" y="4194"/>
                    <a:pt x="4452" y="4194"/>
                  </a:cubicBezTo>
                  <a:cubicBezTo>
                    <a:pt x="4660" y="4194"/>
                    <a:pt x="4809" y="4123"/>
                    <a:pt x="4877" y="3996"/>
                  </a:cubicBezTo>
                  <a:cubicBezTo>
                    <a:pt x="5015" y="3727"/>
                    <a:pt x="4753" y="3314"/>
                    <a:pt x="4100" y="2966"/>
                  </a:cubicBezTo>
                  <a:cubicBezTo>
                    <a:pt x="3857" y="2839"/>
                    <a:pt x="3596" y="2751"/>
                    <a:pt x="3324" y="2701"/>
                  </a:cubicBezTo>
                  <a:cubicBezTo>
                    <a:pt x="3614" y="2548"/>
                    <a:pt x="3872" y="2345"/>
                    <a:pt x="4089" y="2102"/>
                  </a:cubicBezTo>
                  <a:cubicBezTo>
                    <a:pt x="4576" y="1547"/>
                    <a:pt x="4670" y="1061"/>
                    <a:pt x="4441" y="865"/>
                  </a:cubicBezTo>
                  <a:cubicBezTo>
                    <a:pt x="4380" y="810"/>
                    <a:pt x="4300" y="783"/>
                    <a:pt x="4207" y="783"/>
                  </a:cubicBezTo>
                  <a:cubicBezTo>
                    <a:pt x="3961" y="783"/>
                    <a:pt x="3619" y="978"/>
                    <a:pt x="3266" y="1384"/>
                  </a:cubicBezTo>
                  <a:cubicBezTo>
                    <a:pt x="3055" y="1638"/>
                    <a:pt x="2885" y="1924"/>
                    <a:pt x="2772" y="2236"/>
                  </a:cubicBezTo>
                  <a:cubicBezTo>
                    <a:pt x="2743" y="1830"/>
                    <a:pt x="2649" y="1431"/>
                    <a:pt x="2493" y="1053"/>
                  </a:cubicBezTo>
                  <a:cubicBezTo>
                    <a:pt x="2198" y="362"/>
                    <a:pt x="1839" y="1"/>
                    <a:pt x="1569" y="1"/>
                  </a:cubicBezTo>
                  <a:close/>
                </a:path>
              </a:pathLst>
            </a:custGeom>
            <a:solidFill>
              <a:srgbClr val="FF9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Google Shape;853;p51">
              <a:extLst>
                <a:ext uri="{FF2B5EF4-FFF2-40B4-BE49-F238E27FC236}">
                  <a16:creationId xmlns:a16="http://schemas.microsoft.com/office/drawing/2014/main" xmlns="" id="{BC20A906-4EF0-44E5-ABC1-468E6A1A8981}"/>
                </a:ext>
              </a:extLst>
            </p:cNvPr>
            <p:cNvSpPr/>
            <p:nvPr/>
          </p:nvSpPr>
          <p:spPr>
            <a:xfrm flipH="1">
              <a:off x="8135253" y="4539778"/>
              <a:ext cx="171258" cy="92560"/>
            </a:xfrm>
            <a:custGeom>
              <a:avLst/>
              <a:gdLst/>
              <a:ahLst/>
              <a:cxnLst/>
              <a:rect l="l" t="t" r="r" b="b"/>
              <a:pathLst>
                <a:path w="1532" h="828" extrusionOk="0">
                  <a:moveTo>
                    <a:pt x="1" y="0"/>
                  </a:moveTo>
                  <a:cubicBezTo>
                    <a:pt x="106" y="105"/>
                    <a:pt x="222" y="200"/>
                    <a:pt x="345" y="283"/>
                  </a:cubicBezTo>
                  <a:cubicBezTo>
                    <a:pt x="585" y="446"/>
                    <a:pt x="839" y="584"/>
                    <a:pt x="1111" y="697"/>
                  </a:cubicBezTo>
                  <a:cubicBezTo>
                    <a:pt x="1245" y="751"/>
                    <a:pt x="1387" y="798"/>
                    <a:pt x="1532" y="827"/>
                  </a:cubicBezTo>
                  <a:cubicBezTo>
                    <a:pt x="1426" y="722"/>
                    <a:pt x="1314" y="628"/>
                    <a:pt x="1191" y="544"/>
                  </a:cubicBezTo>
                  <a:cubicBezTo>
                    <a:pt x="1071" y="465"/>
                    <a:pt x="948" y="388"/>
                    <a:pt x="821" y="319"/>
                  </a:cubicBezTo>
                  <a:cubicBezTo>
                    <a:pt x="690" y="250"/>
                    <a:pt x="559" y="189"/>
                    <a:pt x="425" y="134"/>
                  </a:cubicBezTo>
                  <a:cubicBezTo>
                    <a:pt x="287" y="76"/>
                    <a:pt x="146" y="33"/>
                    <a:pt x="1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Google Shape;854;p51">
              <a:extLst>
                <a:ext uri="{FF2B5EF4-FFF2-40B4-BE49-F238E27FC236}">
                  <a16:creationId xmlns:a16="http://schemas.microsoft.com/office/drawing/2014/main" xmlns="" id="{A517D563-7810-1F6F-5882-49F053F798CD}"/>
                </a:ext>
              </a:extLst>
            </p:cNvPr>
            <p:cNvSpPr/>
            <p:nvPr/>
          </p:nvSpPr>
          <p:spPr>
            <a:xfrm flipH="1">
              <a:off x="8310089" y="4549503"/>
              <a:ext cx="60142" cy="185008"/>
            </a:xfrm>
            <a:custGeom>
              <a:avLst/>
              <a:gdLst/>
              <a:ahLst/>
              <a:cxnLst/>
              <a:rect l="l" t="t" r="r" b="b"/>
              <a:pathLst>
                <a:path w="538" h="1655" extrusionOk="0">
                  <a:moveTo>
                    <a:pt x="538" y="0"/>
                  </a:moveTo>
                  <a:cubicBezTo>
                    <a:pt x="454" y="124"/>
                    <a:pt x="382" y="251"/>
                    <a:pt x="324" y="388"/>
                  </a:cubicBezTo>
                  <a:cubicBezTo>
                    <a:pt x="204" y="653"/>
                    <a:pt x="113" y="933"/>
                    <a:pt x="55" y="1216"/>
                  </a:cubicBezTo>
                  <a:cubicBezTo>
                    <a:pt x="23" y="1361"/>
                    <a:pt x="5" y="1510"/>
                    <a:pt x="1" y="1655"/>
                  </a:cubicBezTo>
                  <a:cubicBezTo>
                    <a:pt x="84" y="1535"/>
                    <a:pt x="157" y="1404"/>
                    <a:pt x="215" y="1270"/>
                  </a:cubicBezTo>
                  <a:cubicBezTo>
                    <a:pt x="277" y="1136"/>
                    <a:pt x="327" y="998"/>
                    <a:pt x="375" y="860"/>
                  </a:cubicBezTo>
                  <a:cubicBezTo>
                    <a:pt x="418" y="722"/>
                    <a:pt x="454" y="581"/>
                    <a:pt x="484" y="439"/>
                  </a:cubicBezTo>
                  <a:cubicBezTo>
                    <a:pt x="516" y="294"/>
                    <a:pt x="534" y="149"/>
                    <a:pt x="538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Google Shape;855;p51">
              <a:extLst>
                <a:ext uri="{FF2B5EF4-FFF2-40B4-BE49-F238E27FC236}">
                  <a16:creationId xmlns:a16="http://schemas.microsoft.com/office/drawing/2014/main" xmlns="" id="{39D3663E-DB49-CFA3-DA1C-110B94ED0936}"/>
                </a:ext>
              </a:extLst>
            </p:cNvPr>
            <p:cNvSpPr/>
            <p:nvPr/>
          </p:nvSpPr>
          <p:spPr>
            <a:xfrm flipH="1">
              <a:off x="8319814" y="4529493"/>
              <a:ext cx="194398" cy="25935"/>
            </a:xfrm>
            <a:custGeom>
              <a:avLst/>
              <a:gdLst/>
              <a:ahLst/>
              <a:cxnLst/>
              <a:rect l="l" t="t" r="r" b="b"/>
              <a:pathLst>
                <a:path w="1739" h="232" extrusionOk="0">
                  <a:moveTo>
                    <a:pt x="658" y="0"/>
                  </a:moveTo>
                  <a:cubicBezTo>
                    <a:pt x="585" y="0"/>
                    <a:pt x="513" y="3"/>
                    <a:pt x="440" y="9"/>
                  </a:cubicBezTo>
                  <a:cubicBezTo>
                    <a:pt x="295" y="12"/>
                    <a:pt x="146" y="34"/>
                    <a:pt x="1" y="67"/>
                  </a:cubicBezTo>
                  <a:cubicBezTo>
                    <a:pt x="142" y="117"/>
                    <a:pt x="284" y="154"/>
                    <a:pt x="433" y="179"/>
                  </a:cubicBezTo>
                  <a:cubicBezTo>
                    <a:pt x="574" y="201"/>
                    <a:pt x="719" y="219"/>
                    <a:pt x="864" y="226"/>
                  </a:cubicBezTo>
                  <a:cubicBezTo>
                    <a:pt x="937" y="230"/>
                    <a:pt x="1010" y="232"/>
                    <a:pt x="1082" y="232"/>
                  </a:cubicBezTo>
                  <a:cubicBezTo>
                    <a:pt x="1155" y="232"/>
                    <a:pt x="1227" y="230"/>
                    <a:pt x="1300" y="226"/>
                  </a:cubicBezTo>
                  <a:cubicBezTo>
                    <a:pt x="1449" y="219"/>
                    <a:pt x="1597" y="201"/>
                    <a:pt x="1739" y="165"/>
                  </a:cubicBezTo>
                  <a:cubicBezTo>
                    <a:pt x="1601" y="117"/>
                    <a:pt x="1456" y="78"/>
                    <a:pt x="1311" y="56"/>
                  </a:cubicBezTo>
                  <a:cubicBezTo>
                    <a:pt x="1166" y="30"/>
                    <a:pt x="1024" y="16"/>
                    <a:pt x="879" y="9"/>
                  </a:cubicBezTo>
                  <a:cubicBezTo>
                    <a:pt x="805" y="3"/>
                    <a:pt x="731" y="0"/>
                    <a:pt x="658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Google Shape;856;p51">
              <a:extLst>
                <a:ext uri="{FF2B5EF4-FFF2-40B4-BE49-F238E27FC236}">
                  <a16:creationId xmlns:a16="http://schemas.microsoft.com/office/drawing/2014/main" xmlns="" id="{2950E1B9-A8B2-F532-72FA-8B4BA5EA6AAF}"/>
                </a:ext>
              </a:extLst>
            </p:cNvPr>
            <p:cNvSpPr/>
            <p:nvPr/>
          </p:nvSpPr>
          <p:spPr>
            <a:xfrm flipH="1">
              <a:off x="8175385" y="4397808"/>
              <a:ext cx="131909" cy="143200"/>
            </a:xfrm>
            <a:custGeom>
              <a:avLst/>
              <a:gdLst/>
              <a:ahLst/>
              <a:cxnLst/>
              <a:rect l="l" t="t" r="r" b="b"/>
              <a:pathLst>
                <a:path w="1180" h="1281" extrusionOk="0">
                  <a:moveTo>
                    <a:pt x="1180" y="0"/>
                  </a:moveTo>
                  <a:lnTo>
                    <a:pt x="1180" y="0"/>
                  </a:lnTo>
                  <a:cubicBezTo>
                    <a:pt x="1049" y="76"/>
                    <a:pt x="929" y="163"/>
                    <a:pt x="820" y="261"/>
                  </a:cubicBezTo>
                  <a:cubicBezTo>
                    <a:pt x="711" y="359"/>
                    <a:pt x="606" y="461"/>
                    <a:pt x="508" y="566"/>
                  </a:cubicBezTo>
                  <a:cubicBezTo>
                    <a:pt x="410" y="675"/>
                    <a:pt x="316" y="788"/>
                    <a:pt x="233" y="904"/>
                  </a:cubicBezTo>
                  <a:cubicBezTo>
                    <a:pt x="142" y="1023"/>
                    <a:pt x="66" y="1147"/>
                    <a:pt x="0" y="1281"/>
                  </a:cubicBezTo>
                  <a:cubicBezTo>
                    <a:pt x="127" y="1205"/>
                    <a:pt x="247" y="1118"/>
                    <a:pt x="356" y="1016"/>
                  </a:cubicBezTo>
                  <a:cubicBezTo>
                    <a:pt x="574" y="827"/>
                    <a:pt x="773" y="613"/>
                    <a:pt x="947" y="378"/>
                  </a:cubicBezTo>
                  <a:cubicBezTo>
                    <a:pt x="1034" y="258"/>
                    <a:pt x="1111" y="134"/>
                    <a:pt x="1180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Google Shape;857;p51">
              <a:extLst>
                <a:ext uri="{FF2B5EF4-FFF2-40B4-BE49-F238E27FC236}">
                  <a16:creationId xmlns:a16="http://schemas.microsoft.com/office/drawing/2014/main" xmlns="" id="{6FC0F23D-9D1F-4030-9DE3-6E3050FF640D}"/>
                </a:ext>
              </a:extLst>
            </p:cNvPr>
            <p:cNvSpPr/>
            <p:nvPr/>
          </p:nvSpPr>
          <p:spPr>
            <a:xfrm flipH="1">
              <a:off x="8318137" y="4331630"/>
              <a:ext cx="91778" cy="196411"/>
            </a:xfrm>
            <a:custGeom>
              <a:avLst/>
              <a:gdLst/>
              <a:ahLst/>
              <a:cxnLst/>
              <a:rect l="l" t="t" r="r" b="b"/>
              <a:pathLst>
                <a:path w="821" h="1757" extrusionOk="0">
                  <a:moveTo>
                    <a:pt x="0" y="1"/>
                  </a:moveTo>
                  <a:lnTo>
                    <a:pt x="0" y="1"/>
                  </a:lnTo>
                  <a:cubicBezTo>
                    <a:pt x="29" y="160"/>
                    <a:pt x="69" y="320"/>
                    <a:pt x="127" y="476"/>
                  </a:cubicBezTo>
                  <a:cubicBezTo>
                    <a:pt x="182" y="628"/>
                    <a:pt x="243" y="777"/>
                    <a:pt x="309" y="922"/>
                  </a:cubicBezTo>
                  <a:cubicBezTo>
                    <a:pt x="378" y="1071"/>
                    <a:pt x="454" y="1213"/>
                    <a:pt x="537" y="1354"/>
                  </a:cubicBezTo>
                  <a:cubicBezTo>
                    <a:pt x="621" y="1496"/>
                    <a:pt x="715" y="1630"/>
                    <a:pt x="820" y="1757"/>
                  </a:cubicBezTo>
                  <a:cubicBezTo>
                    <a:pt x="788" y="1594"/>
                    <a:pt x="744" y="1434"/>
                    <a:pt x="690" y="1282"/>
                  </a:cubicBezTo>
                  <a:cubicBezTo>
                    <a:pt x="639" y="1129"/>
                    <a:pt x="577" y="980"/>
                    <a:pt x="508" y="832"/>
                  </a:cubicBezTo>
                  <a:cubicBezTo>
                    <a:pt x="439" y="687"/>
                    <a:pt x="363" y="541"/>
                    <a:pt x="280" y="404"/>
                  </a:cubicBezTo>
                  <a:cubicBezTo>
                    <a:pt x="200" y="262"/>
                    <a:pt x="106" y="128"/>
                    <a:pt x="0" y="1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Google Shape;858;p51">
              <a:extLst>
                <a:ext uri="{FF2B5EF4-FFF2-40B4-BE49-F238E27FC236}">
                  <a16:creationId xmlns:a16="http://schemas.microsoft.com/office/drawing/2014/main" xmlns="" id="{BDBB50F8-2F26-938C-F002-9937AA6CB197}"/>
                </a:ext>
              </a:extLst>
            </p:cNvPr>
            <p:cNvSpPr/>
            <p:nvPr/>
          </p:nvSpPr>
          <p:spPr>
            <a:xfrm flipH="1">
              <a:off x="8276776" y="4513731"/>
              <a:ext cx="74339" cy="57459"/>
            </a:xfrm>
            <a:custGeom>
              <a:avLst/>
              <a:gdLst/>
              <a:ahLst/>
              <a:cxnLst/>
              <a:rect l="l" t="t" r="r" b="b"/>
              <a:pathLst>
                <a:path w="665" h="514" extrusionOk="0">
                  <a:moveTo>
                    <a:pt x="395" y="0"/>
                  </a:moveTo>
                  <a:cubicBezTo>
                    <a:pt x="389" y="0"/>
                    <a:pt x="384" y="0"/>
                    <a:pt x="378" y="1"/>
                  </a:cubicBezTo>
                  <a:cubicBezTo>
                    <a:pt x="327" y="1"/>
                    <a:pt x="280" y="12"/>
                    <a:pt x="233" y="30"/>
                  </a:cubicBezTo>
                  <a:cubicBezTo>
                    <a:pt x="80" y="99"/>
                    <a:pt x="0" y="251"/>
                    <a:pt x="51" y="378"/>
                  </a:cubicBezTo>
                  <a:cubicBezTo>
                    <a:pt x="92" y="460"/>
                    <a:pt x="178" y="513"/>
                    <a:pt x="270" y="513"/>
                  </a:cubicBezTo>
                  <a:cubicBezTo>
                    <a:pt x="275" y="513"/>
                    <a:pt x="281" y="513"/>
                    <a:pt x="287" y="512"/>
                  </a:cubicBezTo>
                  <a:lnTo>
                    <a:pt x="283" y="512"/>
                  </a:lnTo>
                  <a:cubicBezTo>
                    <a:pt x="334" y="512"/>
                    <a:pt x="381" y="502"/>
                    <a:pt x="429" y="483"/>
                  </a:cubicBezTo>
                  <a:cubicBezTo>
                    <a:pt x="581" y="418"/>
                    <a:pt x="664" y="262"/>
                    <a:pt x="610" y="139"/>
                  </a:cubicBezTo>
                  <a:cubicBezTo>
                    <a:pt x="569" y="53"/>
                    <a:pt x="486" y="0"/>
                    <a:pt x="395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Google Shape;859;p51">
              <a:extLst>
                <a:ext uri="{FF2B5EF4-FFF2-40B4-BE49-F238E27FC236}">
                  <a16:creationId xmlns:a16="http://schemas.microsoft.com/office/drawing/2014/main" xmlns="" id="{98AAF9AD-D0F3-1F77-9334-26689844F6C1}"/>
                </a:ext>
              </a:extLst>
            </p:cNvPr>
            <p:cNvSpPr/>
            <p:nvPr/>
          </p:nvSpPr>
          <p:spPr>
            <a:xfrm flipH="1">
              <a:off x="8271075" y="4508925"/>
              <a:ext cx="82052" cy="67072"/>
            </a:xfrm>
            <a:custGeom>
              <a:avLst/>
              <a:gdLst/>
              <a:ahLst/>
              <a:cxnLst/>
              <a:rect l="l" t="t" r="r" b="b"/>
              <a:pathLst>
                <a:path w="734" h="600" extrusionOk="0">
                  <a:moveTo>
                    <a:pt x="417" y="87"/>
                  </a:moveTo>
                  <a:cubicBezTo>
                    <a:pt x="490" y="87"/>
                    <a:pt x="558" y="129"/>
                    <a:pt x="592" y="196"/>
                  </a:cubicBezTo>
                  <a:cubicBezTo>
                    <a:pt x="635" y="298"/>
                    <a:pt x="563" y="428"/>
                    <a:pt x="432" y="487"/>
                  </a:cubicBezTo>
                  <a:cubicBezTo>
                    <a:pt x="389" y="501"/>
                    <a:pt x="349" y="512"/>
                    <a:pt x="305" y="512"/>
                  </a:cubicBezTo>
                  <a:cubicBezTo>
                    <a:pt x="299" y="512"/>
                    <a:pt x="293" y="513"/>
                    <a:pt x="287" y="513"/>
                  </a:cubicBezTo>
                  <a:cubicBezTo>
                    <a:pt x="211" y="513"/>
                    <a:pt x="143" y="470"/>
                    <a:pt x="109" y="403"/>
                  </a:cubicBezTo>
                  <a:cubicBezTo>
                    <a:pt x="66" y="301"/>
                    <a:pt x="138" y="171"/>
                    <a:pt x="272" y="113"/>
                  </a:cubicBezTo>
                  <a:cubicBezTo>
                    <a:pt x="312" y="98"/>
                    <a:pt x="352" y="87"/>
                    <a:pt x="399" y="87"/>
                  </a:cubicBezTo>
                  <a:cubicBezTo>
                    <a:pt x="405" y="87"/>
                    <a:pt x="411" y="87"/>
                    <a:pt x="417" y="87"/>
                  </a:cubicBezTo>
                  <a:close/>
                  <a:moveTo>
                    <a:pt x="406" y="0"/>
                  </a:moveTo>
                  <a:cubicBezTo>
                    <a:pt x="402" y="0"/>
                    <a:pt x="399" y="0"/>
                    <a:pt x="396" y="0"/>
                  </a:cubicBezTo>
                  <a:lnTo>
                    <a:pt x="399" y="0"/>
                  </a:lnTo>
                  <a:cubicBezTo>
                    <a:pt x="341" y="0"/>
                    <a:pt x="287" y="11"/>
                    <a:pt x="236" y="33"/>
                  </a:cubicBezTo>
                  <a:cubicBezTo>
                    <a:pt x="156" y="66"/>
                    <a:pt x="91" y="124"/>
                    <a:pt x="48" y="200"/>
                  </a:cubicBezTo>
                  <a:cubicBezTo>
                    <a:pt x="8" y="272"/>
                    <a:pt x="0" y="360"/>
                    <a:pt x="29" y="436"/>
                  </a:cubicBezTo>
                  <a:cubicBezTo>
                    <a:pt x="78" y="536"/>
                    <a:pt x="178" y="600"/>
                    <a:pt x="284" y="600"/>
                  </a:cubicBezTo>
                  <a:cubicBezTo>
                    <a:pt x="290" y="600"/>
                    <a:pt x="296" y="599"/>
                    <a:pt x="301" y="599"/>
                  </a:cubicBezTo>
                  <a:cubicBezTo>
                    <a:pt x="356" y="599"/>
                    <a:pt x="414" y="588"/>
                    <a:pt x="461" y="566"/>
                  </a:cubicBezTo>
                  <a:cubicBezTo>
                    <a:pt x="639" y="490"/>
                    <a:pt x="733" y="309"/>
                    <a:pt x="668" y="164"/>
                  </a:cubicBezTo>
                  <a:cubicBezTo>
                    <a:pt x="622" y="61"/>
                    <a:pt x="518" y="0"/>
                    <a:pt x="406" y="0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Google Shape;860;p51">
              <a:extLst>
                <a:ext uri="{FF2B5EF4-FFF2-40B4-BE49-F238E27FC236}">
                  <a16:creationId xmlns:a16="http://schemas.microsoft.com/office/drawing/2014/main" xmlns="" id="{3B095E4B-A1CD-0695-4C85-D64D4E73C33B}"/>
                </a:ext>
              </a:extLst>
            </p:cNvPr>
            <p:cNvSpPr/>
            <p:nvPr/>
          </p:nvSpPr>
          <p:spPr>
            <a:xfrm flipH="1">
              <a:off x="7811852" y="4703210"/>
              <a:ext cx="199652" cy="103515"/>
            </a:xfrm>
            <a:custGeom>
              <a:avLst/>
              <a:gdLst/>
              <a:ahLst/>
              <a:cxnLst/>
              <a:rect l="l" t="t" r="r" b="b"/>
              <a:pathLst>
                <a:path w="1786" h="926" extrusionOk="0">
                  <a:moveTo>
                    <a:pt x="1427" y="1"/>
                  </a:moveTo>
                  <a:cubicBezTo>
                    <a:pt x="1003" y="1"/>
                    <a:pt x="1" y="859"/>
                    <a:pt x="32" y="918"/>
                  </a:cubicBezTo>
                  <a:cubicBezTo>
                    <a:pt x="35" y="923"/>
                    <a:pt x="44" y="925"/>
                    <a:pt x="60" y="925"/>
                  </a:cubicBezTo>
                  <a:cubicBezTo>
                    <a:pt x="287" y="925"/>
                    <a:pt x="1785" y="454"/>
                    <a:pt x="1585" y="84"/>
                  </a:cubicBezTo>
                  <a:cubicBezTo>
                    <a:pt x="1554" y="26"/>
                    <a:pt x="1499" y="1"/>
                    <a:pt x="1427" y="1"/>
                  </a:cubicBezTo>
                  <a:close/>
                </a:path>
              </a:pathLst>
            </a:custGeom>
            <a:solidFill>
              <a:srgbClr val="B0B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Google Shape;861;p51">
              <a:extLst>
                <a:ext uri="{FF2B5EF4-FFF2-40B4-BE49-F238E27FC236}">
                  <a16:creationId xmlns:a16="http://schemas.microsoft.com/office/drawing/2014/main" xmlns="" id="{4CE4E634-5256-B733-8B22-C6411C6BE2EC}"/>
                </a:ext>
              </a:extLst>
            </p:cNvPr>
            <p:cNvSpPr/>
            <p:nvPr/>
          </p:nvSpPr>
          <p:spPr>
            <a:xfrm flipH="1">
              <a:off x="7881719" y="4735181"/>
              <a:ext cx="163545" cy="92336"/>
            </a:xfrm>
            <a:custGeom>
              <a:avLst/>
              <a:gdLst/>
              <a:ahLst/>
              <a:cxnLst/>
              <a:rect l="l" t="t" r="r" b="b"/>
              <a:pathLst>
                <a:path w="1463" h="826" extrusionOk="0">
                  <a:moveTo>
                    <a:pt x="1449" y="0"/>
                  </a:moveTo>
                  <a:cubicBezTo>
                    <a:pt x="1418" y="0"/>
                    <a:pt x="1098" y="166"/>
                    <a:pt x="715" y="385"/>
                  </a:cubicBezTo>
                  <a:cubicBezTo>
                    <a:pt x="316" y="610"/>
                    <a:pt x="0" y="806"/>
                    <a:pt x="7" y="825"/>
                  </a:cubicBezTo>
                  <a:cubicBezTo>
                    <a:pt x="8" y="825"/>
                    <a:pt x="9" y="825"/>
                    <a:pt x="10" y="825"/>
                  </a:cubicBezTo>
                  <a:cubicBezTo>
                    <a:pt x="45" y="825"/>
                    <a:pt x="364" y="659"/>
                    <a:pt x="748" y="440"/>
                  </a:cubicBezTo>
                  <a:cubicBezTo>
                    <a:pt x="1147" y="215"/>
                    <a:pt x="1462" y="19"/>
                    <a:pt x="1451" y="1"/>
                  </a:cubicBezTo>
                  <a:cubicBezTo>
                    <a:pt x="1451" y="0"/>
                    <a:pt x="1450" y="0"/>
                    <a:pt x="144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Google Shape;862;p51">
              <a:extLst>
                <a:ext uri="{FF2B5EF4-FFF2-40B4-BE49-F238E27FC236}">
                  <a16:creationId xmlns:a16="http://schemas.microsoft.com/office/drawing/2014/main" xmlns="" id="{D2FF679E-9865-2C2A-5CE5-A607772343D3}"/>
                </a:ext>
              </a:extLst>
            </p:cNvPr>
            <p:cNvSpPr/>
            <p:nvPr/>
          </p:nvSpPr>
          <p:spPr>
            <a:xfrm flipH="1">
              <a:off x="7937389" y="4428997"/>
              <a:ext cx="98708" cy="193616"/>
            </a:xfrm>
            <a:custGeom>
              <a:avLst/>
              <a:gdLst/>
              <a:ahLst/>
              <a:cxnLst/>
              <a:rect l="l" t="t" r="r" b="b"/>
              <a:pathLst>
                <a:path w="883" h="1732" extrusionOk="0">
                  <a:moveTo>
                    <a:pt x="472" y="1"/>
                  </a:moveTo>
                  <a:cubicBezTo>
                    <a:pt x="462" y="1"/>
                    <a:pt x="452" y="2"/>
                    <a:pt x="441" y="4"/>
                  </a:cubicBezTo>
                  <a:cubicBezTo>
                    <a:pt x="0" y="94"/>
                    <a:pt x="712" y="1731"/>
                    <a:pt x="795" y="1731"/>
                  </a:cubicBezTo>
                  <a:cubicBezTo>
                    <a:pt x="795" y="1731"/>
                    <a:pt x="796" y="1731"/>
                    <a:pt x="796" y="1731"/>
                  </a:cubicBezTo>
                  <a:cubicBezTo>
                    <a:pt x="871" y="1717"/>
                    <a:pt x="883" y="1"/>
                    <a:pt x="472" y="1"/>
                  </a:cubicBezTo>
                  <a:close/>
                </a:path>
              </a:pathLst>
            </a:custGeom>
            <a:solidFill>
              <a:srgbClr val="B0B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Google Shape;863;p51">
              <a:extLst>
                <a:ext uri="{FF2B5EF4-FFF2-40B4-BE49-F238E27FC236}">
                  <a16:creationId xmlns:a16="http://schemas.microsoft.com/office/drawing/2014/main" xmlns="" id="{609C2443-71B1-FE60-7AA2-8345C3DE7D7D}"/>
                </a:ext>
              </a:extLst>
            </p:cNvPr>
            <p:cNvSpPr/>
            <p:nvPr/>
          </p:nvSpPr>
          <p:spPr>
            <a:xfrm flipH="1">
              <a:off x="7937724" y="4481313"/>
              <a:ext cx="37449" cy="182996"/>
            </a:xfrm>
            <a:custGeom>
              <a:avLst/>
              <a:gdLst/>
              <a:ahLst/>
              <a:cxnLst/>
              <a:rect l="l" t="t" r="r" b="b"/>
              <a:pathLst>
                <a:path w="335" h="1637" extrusionOk="0"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" y="4"/>
                    <a:pt x="52" y="374"/>
                    <a:pt x="135" y="824"/>
                  </a:cubicBezTo>
                  <a:cubicBezTo>
                    <a:pt x="215" y="1276"/>
                    <a:pt x="298" y="1637"/>
                    <a:pt x="316" y="1637"/>
                  </a:cubicBezTo>
                  <a:cubicBezTo>
                    <a:pt x="316" y="1637"/>
                    <a:pt x="316" y="1637"/>
                    <a:pt x="317" y="1637"/>
                  </a:cubicBezTo>
                  <a:cubicBezTo>
                    <a:pt x="335" y="1633"/>
                    <a:pt x="280" y="1267"/>
                    <a:pt x="200" y="813"/>
                  </a:cubicBezTo>
                  <a:cubicBezTo>
                    <a:pt x="117" y="366"/>
                    <a:pt x="38" y="1"/>
                    <a:pt x="1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Google Shape;864;p51">
              <a:extLst>
                <a:ext uri="{FF2B5EF4-FFF2-40B4-BE49-F238E27FC236}">
                  <a16:creationId xmlns:a16="http://schemas.microsoft.com/office/drawing/2014/main" xmlns="" id="{8F5F4A41-D131-F8F4-1B02-8E2D0FC2F13C}"/>
                </a:ext>
              </a:extLst>
            </p:cNvPr>
            <p:cNvSpPr/>
            <p:nvPr/>
          </p:nvSpPr>
          <p:spPr>
            <a:xfrm flipH="1">
              <a:off x="7751486" y="4296753"/>
              <a:ext cx="383431" cy="903802"/>
            </a:xfrm>
            <a:custGeom>
              <a:avLst/>
              <a:gdLst/>
              <a:ahLst/>
              <a:cxnLst/>
              <a:rect l="l" t="t" r="r" b="b"/>
              <a:pathLst>
                <a:path w="3430" h="8085" extrusionOk="0">
                  <a:moveTo>
                    <a:pt x="3302" y="1"/>
                  </a:moveTo>
                  <a:cubicBezTo>
                    <a:pt x="2881" y="603"/>
                    <a:pt x="2497" y="1220"/>
                    <a:pt x="2137" y="1858"/>
                  </a:cubicBezTo>
                  <a:cubicBezTo>
                    <a:pt x="1778" y="2493"/>
                    <a:pt x="1437" y="3139"/>
                    <a:pt x="1140" y="3810"/>
                  </a:cubicBezTo>
                  <a:cubicBezTo>
                    <a:pt x="842" y="4482"/>
                    <a:pt x="566" y="5167"/>
                    <a:pt x="367" y="5879"/>
                  </a:cubicBezTo>
                  <a:cubicBezTo>
                    <a:pt x="171" y="6590"/>
                    <a:pt x="26" y="7326"/>
                    <a:pt x="0" y="8084"/>
                  </a:cubicBezTo>
                  <a:lnTo>
                    <a:pt x="519" y="8084"/>
                  </a:lnTo>
                  <a:cubicBezTo>
                    <a:pt x="516" y="7388"/>
                    <a:pt x="617" y="6684"/>
                    <a:pt x="784" y="5987"/>
                  </a:cubicBezTo>
                  <a:cubicBezTo>
                    <a:pt x="951" y="5294"/>
                    <a:pt x="1183" y="4612"/>
                    <a:pt x="1448" y="3941"/>
                  </a:cubicBezTo>
                  <a:cubicBezTo>
                    <a:pt x="1713" y="3273"/>
                    <a:pt x="2021" y="2617"/>
                    <a:pt x="2351" y="1975"/>
                  </a:cubicBezTo>
                  <a:cubicBezTo>
                    <a:pt x="2685" y="1332"/>
                    <a:pt x="3041" y="697"/>
                    <a:pt x="3429" y="91"/>
                  </a:cubicBezTo>
                  <a:lnTo>
                    <a:pt x="3302" y="1"/>
                  </a:lnTo>
                  <a:close/>
                </a:path>
              </a:pathLst>
            </a:custGeom>
            <a:solidFill>
              <a:srgbClr val="769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Google Shape;865;p51">
              <a:extLst>
                <a:ext uri="{FF2B5EF4-FFF2-40B4-BE49-F238E27FC236}">
                  <a16:creationId xmlns:a16="http://schemas.microsoft.com/office/drawing/2014/main" xmlns="" id="{F64B29B1-B4F4-D34E-EE3C-759922AA41C3}"/>
                </a:ext>
              </a:extLst>
            </p:cNvPr>
            <p:cNvSpPr/>
            <p:nvPr/>
          </p:nvSpPr>
          <p:spPr>
            <a:xfrm flipH="1">
              <a:off x="7496052" y="4001300"/>
              <a:ext cx="476997" cy="499467"/>
            </a:xfrm>
            <a:custGeom>
              <a:avLst/>
              <a:gdLst/>
              <a:ahLst/>
              <a:cxnLst/>
              <a:rect l="l" t="t" r="r" b="b"/>
              <a:pathLst>
                <a:path w="4267" h="4468" extrusionOk="0">
                  <a:moveTo>
                    <a:pt x="2962" y="0"/>
                  </a:moveTo>
                  <a:cubicBezTo>
                    <a:pt x="2733" y="0"/>
                    <a:pt x="2425" y="303"/>
                    <a:pt x="2166" y="884"/>
                  </a:cubicBezTo>
                  <a:cubicBezTo>
                    <a:pt x="2028" y="1203"/>
                    <a:pt x="1945" y="1544"/>
                    <a:pt x="1912" y="1893"/>
                  </a:cubicBezTo>
                  <a:cubicBezTo>
                    <a:pt x="1821" y="1624"/>
                    <a:pt x="1680" y="1378"/>
                    <a:pt x="1502" y="1160"/>
                  </a:cubicBezTo>
                  <a:cubicBezTo>
                    <a:pt x="1204" y="806"/>
                    <a:pt x="914" y="636"/>
                    <a:pt x="703" y="636"/>
                  </a:cubicBezTo>
                  <a:cubicBezTo>
                    <a:pt x="626" y="636"/>
                    <a:pt x="560" y="658"/>
                    <a:pt x="508" y="703"/>
                  </a:cubicBezTo>
                  <a:cubicBezTo>
                    <a:pt x="312" y="870"/>
                    <a:pt x="388" y="1280"/>
                    <a:pt x="795" y="1762"/>
                  </a:cubicBezTo>
                  <a:cubicBezTo>
                    <a:pt x="980" y="1976"/>
                    <a:pt x="1201" y="2154"/>
                    <a:pt x="1451" y="2292"/>
                  </a:cubicBezTo>
                  <a:cubicBezTo>
                    <a:pt x="1223" y="2328"/>
                    <a:pt x="998" y="2401"/>
                    <a:pt x="791" y="2506"/>
                  </a:cubicBezTo>
                  <a:cubicBezTo>
                    <a:pt x="229" y="2793"/>
                    <a:pt x="0" y="3144"/>
                    <a:pt x="116" y="3373"/>
                  </a:cubicBezTo>
                  <a:cubicBezTo>
                    <a:pt x="173" y="3485"/>
                    <a:pt x="303" y="3548"/>
                    <a:pt x="487" y="3548"/>
                  </a:cubicBezTo>
                  <a:cubicBezTo>
                    <a:pt x="677" y="3548"/>
                    <a:pt x="926" y="3481"/>
                    <a:pt x="1212" y="3333"/>
                  </a:cubicBezTo>
                  <a:cubicBezTo>
                    <a:pt x="1422" y="3224"/>
                    <a:pt x="1611" y="3083"/>
                    <a:pt x="1781" y="2912"/>
                  </a:cubicBezTo>
                  <a:lnTo>
                    <a:pt x="1781" y="2912"/>
                  </a:lnTo>
                  <a:cubicBezTo>
                    <a:pt x="1767" y="3152"/>
                    <a:pt x="1789" y="3388"/>
                    <a:pt x="1847" y="3620"/>
                  </a:cubicBezTo>
                  <a:cubicBezTo>
                    <a:pt x="1995" y="4172"/>
                    <a:pt x="2246" y="4468"/>
                    <a:pt x="2479" y="4468"/>
                  </a:cubicBezTo>
                  <a:cubicBezTo>
                    <a:pt x="2503" y="4468"/>
                    <a:pt x="2527" y="4464"/>
                    <a:pt x="2551" y="4458"/>
                  </a:cubicBezTo>
                  <a:cubicBezTo>
                    <a:pt x="2801" y="4393"/>
                    <a:pt x="2906" y="3986"/>
                    <a:pt x="2747" y="3377"/>
                  </a:cubicBezTo>
                  <a:cubicBezTo>
                    <a:pt x="2685" y="3152"/>
                    <a:pt x="2587" y="2938"/>
                    <a:pt x="2464" y="2738"/>
                  </a:cubicBezTo>
                  <a:lnTo>
                    <a:pt x="2464" y="2738"/>
                  </a:lnTo>
                  <a:cubicBezTo>
                    <a:pt x="2715" y="2825"/>
                    <a:pt x="2979" y="2869"/>
                    <a:pt x="3248" y="2869"/>
                  </a:cubicBezTo>
                  <a:cubicBezTo>
                    <a:pt x="3258" y="2869"/>
                    <a:pt x="3269" y="2869"/>
                    <a:pt x="3280" y="2869"/>
                  </a:cubicBezTo>
                  <a:cubicBezTo>
                    <a:pt x="3911" y="2854"/>
                    <a:pt x="4267" y="2633"/>
                    <a:pt x="4260" y="2375"/>
                  </a:cubicBezTo>
                  <a:cubicBezTo>
                    <a:pt x="4253" y="2129"/>
                    <a:pt x="3917" y="1939"/>
                    <a:pt x="3335" y="1939"/>
                  </a:cubicBezTo>
                  <a:cubicBezTo>
                    <a:pt x="3308" y="1939"/>
                    <a:pt x="3282" y="1939"/>
                    <a:pt x="3255" y="1940"/>
                  </a:cubicBezTo>
                  <a:cubicBezTo>
                    <a:pt x="2972" y="1954"/>
                    <a:pt x="2696" y="2016"/>
                    <a:pt x="2435" y="2125"/>
                  </a:cubicBezTo>
                  <a:cubicBezTo>
                    <a:pt x="2674" y="1871"/>
                    <a:pt x="2870" y="1581"/>
                    <a:pt x="3015" y="1265"/>
                  </a:cubicBezTo>
                  <a:cubicBezTo>
                    <a:pt x="3313" y="594"/>
                    <a:pt x="3294" y="126"/>
                    <a:pt x="3059" y="21"/>
                  </a:cubicBezTo>
                  <a:cubicBezTo>
                    <a:pt x="3028" y="7"/>
                    <a:pt x="2996" y="0"/>
                    <a:pt x="2962" y="0"/>
                  </a:cubicBezTo>
                  <a:close/>
                </a:path>
              </a:pathLst>
            </a:custGeom>
            <a:solidFill>
              <a:srgbClr val="FF9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Google Shape;866;p51">
              <a:extLst>
                <a:ext uri="{FF2B5EF4-FFF2-40B4-BE49-F238E27FC236}">
                  <a16:creationId xmlns:a16="http://schemas.microsoft.com/office/drawing/2014/main" xmlns="" id="{FFC609F7-B622-46E6-6210-11F6E36304FF}"/>
                </a:ext>
              </a:extLst>
            </p:cNvPr>
            <p:cNvSpPr/>
            <p:nvPr/>
          </p:nvSpPr>
          <p:spPr>
            <a:xfrm flipH="1">
              <a:off x="7703641" y="4277302"/>
              <a:ext cx="42367" cy="160750"/>
            </a:xfrm>
            <a:custGeom>
              <a:avLst/>
              <a:gdLst/>
              <a:ahLst/>
              <a:cxnLst/>
              <a:rect l="l" t="t" r="r" b="b"/>
              <a:pathLst>
                <a:path w="379" h="1438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28"/>
                    <a:pt x="8" y="255"/>
                    <a:pt x="26" y="378"/>
                  </a:cubicBezTo>
                  <a:cubicBezTo>
                    <a:pt x="44" y="501"/>
                    <a:pt x="70" y="625"/>
                    <a:pt x="99" y="741"/>
                  </a:cubicBezTo>
                  <a:cubicBezTo>
                    <a:pt x="131" y="864"/>
                    <a:pt x="168" y="980"/>
                    <a:pt x="211" y="1096"/>
                  </a:cubicBezTo>
                  <a:cubicBezTo>
                    <a:pt x="255" y="1216"/>
                    <a:pt x="309" y="1329"/>
                    <a:pt x="375" y="1437"/>
                  </a:cubicBezTo>
                  <a:cubicBezTo>
                    <a:pt x="378" y="1310"/>
                    <a:pt x="371" y="1187"/>
                    <a:pt x="353" y="1060"/>
                  </a:cubicBezTo>
                  <a:cubicBezTo>
                    <a:pt x="316" y="817"/>
                    <a:pt x="255" y="574"/>
                    <a:pt x="168" y="342"/>
                  </a:cubicBezTo>
                  <a:cubicBezTo>
                    <a:pt x="124" y="226"/>
                    <a:pt x="70" y="109"/>
                    <a:pt x="4" y="1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Google Shape;867;p51">
              <a:extLst>
                <a:ext uri="{FF2B5EF4-FFF2-40B4-BE49-F238E27FC236}">
                  <a16:creationId xmlns:a16="http://schemas.microsoft.com/office/drawing/2014/main" xmlns="" id="{7F91C2E1-D914-A972-F143-CDD77367DE23}"/>
                </a:ext>
              </a:extLst>
            </p:cNvPr>
            <p:cNvSpPr/>
            <p:nvPr/>
          </p:nvSpPr>
          <p:spPr>
            <a:xfrm flipH="1">
              <a:off x="7753610" y="4280544"/>
              <a:ext cx="150578" cy="69532"/>
            </a:xfrm>
            <a:custGeom>
              <a:avLst/>
              <a:gdLst/>
              <a:ahLst/>
              <a:cxnLst/>
              <a:rect l="l" t="t" r="r" b="b"/>
              <a:pathLst>
                <a:path w="1347" h="622" extrusionOk="0">
                  <a:moveTo>
                    <a:pt x="1347" y="1"/>
                  </a:moveTo>
                  <a:lnTo>
                    <a:pt x="1347" y="1"/>
                  </a:lnTo>
                  <a:cubicBezTo>
                    <a:pt x="1224" y="19"/>
                    <a:pt x="1100" y="51"/>
                    <a:pt x="980" y="91"/>
                  </a:cubicBezTo>
                  <a:cubicBezTo>
                    <a:pt x="745" y="171"/>
                    <a:pt x="520" y="273"/>
                    <a:pt x="306" y="400"/>
                  </a:cubicBezTo>
                  <a:cubicBezTo>
                    <a:pt x="197" y="465"/>
                    <a:pt x="95" y="538"/>
                    <a:pt x="1" y="621"/>
                  </a:cubicBezTo>
                  <a:cubicBezTo>
                    <a:pt x="124" y="603"/>
                    <a:pt x="248" y="574"/>
                    <a:pt x="367" y="530"/>
                  </a:cubicBezTo>
                  <a:cubicBezTo>
                    <a:pt x="483" y="494"/>
                    <a:pt x="599" y="447"/>
                    <a:pt x="712" y="396"/>
                  </a:cubicBezTo>
                  <a:cubicBezTo>
                    <a:pt x="824" y="345"/>
                    <a:pt x="933" y="287"/>
                    <a:pt x="1042" y="222"/>
                  </a:cubicBezTo>
                  <a:cubicBezTo>
                    <a:pt x="1151" y="157"/>
                    <a:pt x="1253" y="84"/>
                    <a:pt x="1347" y="1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Google Shape;868;p51">
              <a:extLst>
                <a:ext uri="{FF2B5EF4-FFF2-40B4-BE49-F238E27FC236}">
                  <a16:creationId xmlns:a16="http://schemas.microsoft.com/office/drawing/2014/main" xmlns="" id="{0BF4886C-F045-1725-6C03-6A2E6F9D0EE8}"/>
                </a:ext>
              </a:extLst>
            </p:cNvPr>
            <p:cNvSpPr/>
            <p:nvPr/>
          </p:nvSpPr>
          <p:spPr>
            <a:xfrm flipH="1">
              <a:off x="7758082" y="4145952"/>
              <a:ext cx="105863" cy="127773"/>
            </a:xfrm>
            <a:custGeom>
              <a:avLst/>
              <a:gdLst/>
              <a:ahLst/>
              <a:cxnLst/>
              <a:rect l="l" t="t" r="r" b="b"/>
              <a:pathLst>
                <a:path w="947" h="1143" extrusionOk="0">
                  <a:moveTo>
                    <a:pt x="0" y="0"/>
                  </a:moveTo>
                  <a:lnTo>
                    <a:pt x="0" y="0"/>
                  </a:lnTo>
                  <a:cubicBezTo>
                    <a:pt x="51" y="116"/>
                    <a:pt x="109" y="225"/>
                    <a:pt x="181" y="330"/>
                  </a:cubicBezTo>
                  <a:cubicBezTo>
                    <a:pt x="319" y="537"/>
                    <a:pt x="475" y="729"/>
                    <a:pt x="653" y="904"/>
                  </a:cubicBezTo>
                  <a:cubicBezTo>
                    <a:pt x="744" y="994"/>
                    <a:pt x="842" y="1074"/>
                    <a:pt x="947" y="1143"/>
                  </a:cubicBezTo>
                  <a:cubicBezTo>
                    <a:pt x="896" y="1027"/>
                    <a:pt x="835" y="914"/>
                    <a:pt x="762" y="809"/>
                  </a:cubicBezTo>
                  <a:cubicBezTo>
                    <a:pt x="697" y="708"/>
                    <a:pt x="620" y="606"/>
                    <a:pt x="544" y="512"/>
                  </a:cubicBezTo>
                  <a:cubicBezTo>
                    <a:pt x="464" y="417"/>
                    <a:pt x="381" y="327"/>
                    <a:pt x="294" y="240"/>
                  </a:cubicBezTo>
                  <a:cubicBezTo>
                    <a:pt x="203" y="149"/>
                    <a:pt x="105" y="69"/>
                    <a:pt x="0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Google Shape;869;p51">
              <a:extLst>
                <a:ext uri="{FF2B5EF4-FFF2-40B4-BE49-F238E27FC236}">
                  <a16:creationId xmlns:a16="http://schemas.microsoft.com/office/drawing/2014/main" xmlns="" id="{C1DA159D-C0C6-63C3-5ED8-8ADC7EC22CE3}"/>
                </a:ext>
              </a:extLst>
            </p:cNvPr>
            <p:cNvSpPr/>
            <p:nvPr/>
          </p:nvSpPr>
          <p:spPr>
            <a:xfrm flipH="1">
              <a:off x="7580787" y="4267129"/>
              <a:ext cx="166004" cy="20792"/>
            </a:xfrm>
            <a:custGeom>
              <a:avLst/>
              <a:gdLst/>
              <a:ahLst/>
              <a:cxnLst/>
              <a:rect l="l" t="t" r="r" b="b"/>
              <a:pathLst>
                <a:path w="1485" h="186" extrusionOk="0">
                  <a:moveTo>
                    <a:pt x="743" y="0"/>
                  </a:moveTo>
                  <a:cubicBezTo>
                    <a:pt x="618" y="0"/>
                    <a:pt x="494" y="6"/>
                    <a:pt x="371" y="19"/>
                  </a:cubicBezTo>
                  <a:cubicBezTo>
                    <a:pt x="244" y="34"/>
                    <a:pt x="120" y="55"/>
                    <a:pt x="1" y="92"/>
                  </a:cubicBezTo>
                  <a:cubicBezTo>
                    <a:pt x="120" y="128"/>
                    <a:pt x="244" y="153"/>
                    <a:pt x="371" y="164"/>
                  </a:cubicBezTo>
                  <a:cubicBezTo>
                    <a:pt x="494" y="179"/>
                    <a:pt x="617" y="186"/>
                    <a:pt x="741" y="186"/>
                  </a:cubicBezTo>
                  <a:cubicBezTo>
                    <a:pt x="868" y="186"/>
                    <a:pt x="991" y="179"/>
                    <a:pt x="1114" y="164"/>
                  </a:cubicBezTo>
                  <a:cubicBezTo>
                    <a:pt x="1238" y="153"/>
                    <a:pt x="1361" y="128"/>
                    <a:pt x="1485" y="92"/>
                  </a:cubicBezTo>
                  <a:cubicBezTo>
                    <a:pt x="1361" y="55"/>
                    <a:pt x="1238" y="30"/>
                    <a:pt x="1114" y="19"/>
                  </a:cubicBezTo>
                  <a:cubicBezTo>
                    <a:pt x="991" y="6"/>
                    <a:pt x="867" y="0"/>
                    <a:pt x="743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Google Shape;870;p51">
              <a:extLst>
                <a:ext uri="{FF2B5EF4-FFF2-40B4-BE49-F238E27FC236}">
                  <a16:creationId xmlns:a16="http://schemas.microsoft.com/office/drawing/2014/main" xmlns="" id="{C95A47E3-58C8-2B58-EE8B-A943CF5B97FE}"/>
                </a:ext>
              </a:extLst>
            </p:cNvPr>
            <p:cNvSpPr/>
            <p:nvPr/>
          </p:nvSpPr>
          <p:spPr>
            <a:xfrm flipH="1">
              <a:off x="7674912" y="4092406"/>
              <a:ext cx="70203" cy="170811"/>
            </a:xfrm>
            <a:custGeom>
              <a:avLst/>
              <a:gdLst/>
              <a:ahLst/>
              <a:cxnLst/>
              <a:rect l="l" t="t" r="r" b="b"/>
              <a:pathLst>
                <a:path w="628" h="1528" extrusionOk="0">
                  <a:moveTo>
                    <a:pt x="628" y="0"/>
                  </a:moveTo>
                  <a:lnTo>
                    <a:pt x="628" y="0"/>
                  </a:lnTo>
                  <a:cubicBezTo>
                    <a:pt x="541" y="109"/>
                    <a:pt x="468" y="229"/>
                    <a:pt x="403" y="352"/>
                  </a:cubicBezTo>
                  <a:cubicBezTo>
                    <a:pt x="338" y="475"/>
                    <a:pt x="279" y="602"/>
                    <a:pt x="229" y="729"/>
                  </a:cubicBezTo>
                  <a:cubicBezTo>
                    <a:pt x="178" y="856"/>
                    <a:pt x="131" y="987"/>
                    <a:pt x="91" y="1118"/>
                  </a:cubicBezTo>
                  <a:cubicBezTo>
                    <a:pt x="51" y="1252"/>
                    <a:pt x="22" y="1386"/>
                    <a:pt x="0" y="1528"/>
                  </a:cubicBezTo>
                  <a:cubicBezTo>
                    <a:pt x="87" y="1415"/>
                    <a:pt x="160" y="1295"/>
                    <a:pt x="225" y="1172"/>
                  </a:cubicBezTo>
                  <a:cubicBezTo>
                    <a:pt x="290" y="1049"/>
                    <a:pt x="348" y="925"/>
                    <a:pt x="399" y="798"/>
                  </a:cubicBezTo>
                  <a:cubicBezTo>
                    <a:pt x="450" y="668"/>
                    <a:pt x="497" y="541"/>
                    <a:pt x="537" y="407"/>
                  </a:cubicBezTo>
                  <a:cubicBezTo>
                    <a:pt x="577" y="272"/>
                    <a:pt x="606" y="138"/>
                    <a:pt x="628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Google Shape;871;p51">
              <a:extLst>
                <a:ext uri="{FF2B5EF4-FFF2-40B4-BE49-F238E27FC236}">
                  <a16:creationId xmlns:a16="http://schemas.microsoft.com/office/drawing/2014/main" xmlns="" id="{6CE7D1B3-458C-DF27-D2B5-5E7CACD7CD13}"/>
                </a:ext>
              </a:extLst>
            </p:cNvPr>
            <p:cNvSpPr/>
            <p:nvPr/>
          </p:nvSpPr>
          <p:spPr>
            <a:xfrm flipH="1">
              <a:off x="7721527" y="4248908"/>
              <a:ext cx="59695" cy="50528"/>
            </a:xfrm>
            <a:custGeom>
              <a:avLst/>
              <a:gdLst/>
              <a:ahLst/>
              <a:cxnLst/>
              <a:rect l="l" t="t" r="r" b="b"/>
              <a:pathLst>
                <a:path w="534" h="452" extrusionOk="0">
                  <a:moveTo>
                    <a:pt x="215" y="0"/>
                  </a:moveTo>
                  <a:cubicBezTo>
                    <a:pt x="136" y="0"/>
                    <a:pt x="60" y="44"/>
                    <a:pt x="22" y="117"/>
                  </a:cubicBezTo>
                  <a:cubicBezTo>
                    <a:pt x="0" y="175"/>
                    <a:pt x="4" y="240"/>
                    <a:pt x="36" y="295"/>
                  </a:cubicBezTo>
                  <a:cubicBezTo>
                    <a:pt x="65" y="353"/>
                    <a:pt x="116" y="396"/>
                    <a:pt x="178" y="422"/>
                  </a:cubicBezTo>
                  <a:cubicBezTo>
                    <a:pt x="218" y="440"/>
                    <a:pt x="261" y="451"/>
                    <a:pt x="309" y="451"/>
                  </a:cubicBezTo>
                  <a:cubicBezTo>
                    <a:pt x="314" y="451"/>
                    <a:pt x="320" y="451"/>
                    <a:pt x="325" y="451"/>
                  </a:cubicBezTo>
                  <a:cubicBezTo>
                    <a:pt x="403" y="451"/>
                    <a:pt x="474" y="405"/>
                    <a:pt x="508" y="334"/>
                  </a:cubicBezTo>
                  <a:cubicBezTo>
                    <a:pt x="534" y="280"/>
                    <a:pt x="530" y="215"/>
                    <a:pt x="497" y="160"/>
                  </a:cubicBezTo>
                  <a:cubicBezTo>
                    <a:pt x="465" y="102"/>
                    <a:pt x="414" y="55"/>
                    <a:pt x="356" y="30"/>
                  </a:cubicBezTo>
                  <a:cubicBezTo>
                    <a:pt x="312" y="12"/>
                    <a:pt x="269" y="1"/>
                    <a:pt x="225" y="1"/>
                  </a:cubicBezTo>
                  <a:cubicBezTo>
                    <a:pt x="222" y="1"/>
                    <a:pt x="219" y="0"/>
                    <a:pt x="215" y="0"/>
                  </a:cubicBezTo>
                  <a:close/>
                </a:path>
              </a:pathLst>
            </a:custGeom>
            <a:solidFill>
              <a:srgbClr val="FC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Google Shape;872;p51">
              <a:extLst>
                <a:ext uri="{FF2B5EF4-FFF2-40B4-BE49-F238E27FC236}">
                  <a16:creationId xmlns:a16="http://schemas.microsoft.com/office/drawing/2014/main" xmlns="" id="{0952DFE1-4B25-1E5C-EA18-0644D9963A2A}"/>
                </a:ext>
              </a:extLst>
            </p:cNvPr>
            <p:cNvSpPr/>
            <p:nvPr/>
          </p:nvSpPr>
          <p:spPr>
            <a:xfrm flipH="1">
              <a:off x="7716273" y="4243989"/>
              <a:ext cx="69867" cy="60253"/>
            </a:xfrm>
            <a:custGeom>
              <a:avLst/>
              <a:gdLst/>
              <a:ahLst/>
              <a:cxnLst/>
              <a:rect l="l" t="t" r="r" b="b"/>
              <a:pathLst>
                <a:path w="625" h="539" extrusionOk="0">
                  <a:moveTo>
                    <a:pt x="263" y="88"/>
                  </a:moveTo>
                  <a:cubicBezTo>
                    <a:pt x="266" y="88"/>
                    <a:pt x="270" y="88"/>
                    <a:pt x="273" y="88"/>
                  </a:cubicBezTo>
                  <a:lnTo>
                    <a:pt x="269" y="88"/>
                  </a:lnTo>
                  <a:cubicBezTo>
                    <a:pt x="309" y="88"/>
                    <a:pt x="345" y="99"/>
                    <a:pt x="382" y="114"/>
                  </a:cubicBezTo>
                  <a:cubicBezTo>
                    <a:pt x="494" y="164"/>
                    <a:pt x="552" y="273"/>
                    <a:pt x="516" y="360"/>
                  </a:cubicBezTo>
                  <a:cubicBezTo>
                    <a:pt x="485" y="419"/>
                    <a:pt x="428" y="451"/>
                    <a:pt x="363" y="451"/>
                  </a:cubicBezTo>
                  <a:cubicBezTo>
                    <a:pt x="359" y="451"/>
                    <a:pt x="356" y="451"/>
                    <a:pt x="353" y="451"/>
                  </a:cubicBezTo>
                  <a:cubicBezTo>
                    <a:pt x="316" y="451"/>
                    <a:pt x="276" y="444"/>
                    <a:pt x="244" y="429"/>
                  </a:cubicBezTo>
                  <a:cubicBezTo>
                    <a:pt x="131" y="378"/>
                    <a:pt x="70" y="266"/>
                    <a:pt x="109" y="179"/>
                  </a:cubicBezTo>
                  <a:cubicBezTo>
                    <a:pt x="141" y="124"/>
                    <a:pt x="198" y="88"/>
                    <a:pt x="263" y="88"/>
                  </a:cubicBezTo>
                  <a:close/>
                  <a:moveTo>
                    <a:pt x="263" y="1"/>
                  </a:moveTo>
                  <a:cubicBezTo>
                    <a:pt x="165" y="1"/>
                    <a:pt x="72" y="55"/>
                    <a:pt x="30" y="143"/>
                  </a:cubicBezTo>
                  <a:cubicBezTo>
                    <a:pt x="1" y="215"/>
                    <a:pt x="4" y="291"/>
                    <a:pt x="44" y="360"/>
                  </a:cubicBezTo>
                  <a:cubicBezTo>
                    <a:pt x="80" y="426"/>
                    <a:pt x="139" y="476"/>
                    <a:pt x="207" y="505"/>
                  </a:cubicBezTo>
                  <a:cubicBezTo>
                    <a:pt x="255" y="527"/>
                    <a:pt x="302" y="538"/>
                    <a:pt x="353" y="538"/>
                  </a:cubicBezTo>
                  <a:cubicBezTo>
                    <a:pt x="358" y="538"/>
                    <a:pt x="364" y="539"/>
                    <a:pt x="370" y="539"/>
                  </a:cubicBezTo>
                  <a:cubicBezTo>
                    <a:pt x="465" y="539"/>
                    <a:pt x="555" y="482"/>
                    <a:pt x="596" y="397"/>
                  </a:cubicBezTo>
                  <a:cubicBezTo>
                    <a:pt x="625" y="328"/>
                    <a:pt x="621" y="248"/>
                    <a:pt x="581" y="183"/>
                  </a:cubicBezTo>
                  <a:cubicBezTo>
                    <a:pt x="545" y="117"/>
                    <a:pt x="487" y="63"/>
                    <a:pt x="418" y="34"/>
                  </a:cubicBezTo>
                  <a:cubicBezTo>
                    <a:pt x="371" y="12"/>
                    <a:pt x="324" y="1"/>
                    <a:pt x="273" y="1"/>
                  </a:cubicBezTo>
                  <a:cubicBezTo>
                    <a:pt x="270" y="1"/>
                    <a:pt x="266" y="1"/>
                    <a:pt x="263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89C72BB-74D6-C669-B94C-71EFBC62405A}"/>
              </a:ext>
            </a:extLst>
          </p:cNvPr>
          <p:cNvSpPr txBox="1"/>
          <p:nvPr/>
        </p:nvSpPr>
        <p:spPr>
          <a:xfrm>
            <a:off x="541771" y="312561"/>
            <a:ext cx="79425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solidFill>
                  <a:schemeClr val="tx1"/>
                </a:solidFill>
              </a:rPr>
              <a:t>MỘT SỐ BIỂU HIỆN CỦA KHỐI TẠO CẢM GIÁC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00931B38-83D4-B4C4-0BBA-0700692DDA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" t="68911" r="56952" b="6839"/>
          <a:stretch/>
        </p:blipFill>
        <p:spPr>
          <a:xfrm>
            <a:off x="2736731" y="1301818"/>
            <a:ext cx="1835269" cy="15978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xmlns="" id="{970D1991-3CE3-9205-37BF-2396B20E1A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8" t="65804" b="4911"/>
          <a:stretch/>
        </p:blipFill>
        <p:spPr>
          <a:xfrm>
            <a:off x="603961" y="3180890"/>
            <a:ext cx="1835268" cy="15536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xmlns="" id="{4A3281BC-E392-7F52-CC36-5565619388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7" t="32403" r="5772" b="41312"/>
          <a:stretch/>
        </p:blipFill>
        <p:spPr>
          <a:xfrm>
            <a:off x="2736731" y="3121394"/>
            <a:ext cx="1835269" cy="1712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90" name="Google Shape;635;p44">
            <a:extLst>
              <a:ext uri="{FF2B5EF4-FFF2-40B4-BE49-F238E27FC236}">
                <a16:creationId xmlns:a16="http://schemas.microsoft.com/office/drawing/2014/main" xmlns="" id="{8FFA962D-787F-E109-2918-4AB7CF39EE00}"/>
              </a:ext>
            </a:extLst>
          </p:cNvPr>
          <p:cNvGrpSpPr/>
          <p:nvPr/>
        </p:nvGrpSpPr>
        <p:grpSpPr>
          <a:xfrm>
            <a:off x="2279634" y="969725"/>
            <a:ext cx="572497" cy="545131"/>
            <a:chOff x="5704350" y="3996750"/>
            <a:chExt cx="671157" cy="639000"/>
          </a:xfrm>
        </p:grpSpPr>
        <p:sp>
          <p:nvSpPr>
            <p:cNvPr id="91" name="Google Shape;636;p44">
              <a:extLst>
                <a:ext uri="{FF2B5EF4-FFF2-40B4-BE49-F238E27FC236}">
                  <a16:creationId xmlns:a16="http://schemas.microsoft.com/office/drawing/2014/main" xmlns="" id="{BD860C4C-02A2-2545-D69C-00A1F33DB307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637;p44">
              <a:extLst>
                <a:ext uri="{FF2B5EF4-FFF2-40B4-BE49-F238E27FC236}">
                  <a16:creationId xmlns:a16="http://schemas.microsoft.com/office/drawing/2014/main" xmlns="" id="{FDF436A2-A5CB-0808-1012-10A66567A007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929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3" name="Google Shape;635;p44">
            <a:extLst>
              <a:ext uri="{FF2B5EF4-FFF2-40B4-BE49-F238E27FC236}">
                <a16:creationId xmlns:a16="http://schemas.microsoft.com/office/drawing/2014/main" xmlns="" id="{98040C79-BA3C-AA1B-C2C7-40A5A4EF51E4}"/>
              </a:ext>
            </a:extLst>
          </p:cNvPr>
          <p:cNvGrpSpPr/>
          <p:nvPr/>
        </p:nvGrpSpPr>
        <p:grpSpPr>
          <a:xfrm>
            <a:off x="315412" y="2838258"/>
            <a:ext cx="572497" cy="545131"/>
            <a:chOff x="5704350" y="3996750"/>
            <a:chExt cx="671157" cy="639000"/>
          </a:xfrm>
        </p:grpSpPr>
        <p:sp>
          <p:nvSpPr>
            <p:cNvPr id="94" name="Google Shape;636;p44">
              <a:extLst>
                <a:ext uri="{FF2B5EF4-FFF2-40B4-BE49-F238E27FC236}">
                  <a16:creationId xmlns:a16="http://schemas.microsoft.com/office/drawing/2014/main" xmlns="" id="{D4BFC351-8CAC-0B7C-5F81-8F7F160F7FFD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637;p44">
              <a:extLst>
                <a:ext uri="{FF2B5EF4-FFF2-40B4-BE49-F238E27FC236}">
                  <a16:creationId xmlns:a16="http://schemas.microsoft.com/office/drawing/2014/main" xmlns="" id="{C5CC4AE4-AFFB-524B-58FC-0AC5229EAA32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929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6" name="Google Shape;635;p44">
            <a:extLst>
              <a:ext uri="{FF2B5EF4-FFF2-40B4-BE49-F238E27FC236}">
                <a16:creationId xmlns:a16="http://schemas.microsoft.com/office/drawing/2014/main" xmlns="" id="{67C899AA-49F0-099E-BF07-26850F931953}"/>
              </a:ext>
            </a:extLst>
          </p:cNvPr>
          <p:cNvGrpSpPr/>
          <p:nvPr/>
        </p:nvGrpSpPr>
        <p:grpSpPr>
          <a:xfrm>
            <a:off x="4341201" y="2753655"/>
            <a:ext cx="572497" cy="545131"/>
            <a:chOff x="5704350" y="3996750"/>
            <a:chExt cx="671157" cy="639000"/>
          </a:xfrm>
        </p:grpSpPr>
        <p:sp>
          <p:nvSpPr>
            <p:cNvPr id="97" name="Google Shape;636;p44">
              <a:extLst>
                <a:ext uri="{FF2B5EF4-FFF2-40B4-BE49-F238E27FC236}">
                  <a16:creationId xmlns:a16="http://schemas.microsoft.com/office/drawing/2014/main" xmlns="" id="{9AABC4E3-E6FD-66C9-8C77-6DD5C1C635A3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637;p44">
              <a:extLst>
                <a:ext uri="{FF2B5EF4-FFF2-40B4-BE49-F238E27FC236}">
                  <a16:creationId xmlns:a16="http://schemas.microsoft.com/office/drawing/2014/main" xmlns="" id="{EBE456DC-5CCA-05F5-5D1B-ADDF22210084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929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9" name="Google Shape;635;p44">
            <a:extLst>
              <a:ext uri="{FF2B5EF4-FFF2-40B4-BE49-F238E27FC236}">
                <a16:creationId xmlns:a16="http://schemas.microsoft.com/office/drawing/2014/main" xmlns="" id="{3652A3C3-2E78-2F54-663A-C19176FBF7C0}"/>
              </a:ext>
            </a:extLst>
          </p:cNvPr>
          <p:cNvGrpSpPr/>
          <p:nvPr/>
        </p:nvGrpSpPr>
        <p:grpSpPr>
          <a:xfrm>
            <a:off x="2283381" y="4469408"/>
            <a:ext cx="572497" cy="545131"/>
            <a:chOff x="5704350" y="3996750"/>
            <a:chExt cx="671157" cy="639000"/>
          </a:xfrm>
        </p:grpSpPr>
        <p:sp>
          <p:nvSpPr>
            <p:cNvPr id="100" name="Google Shape;636;p44">
              <a:extLst>
                <a:ext uri="{FF2B5EF4-FFF2-40B4-BE49-F238E27FC236}">
                  <a16:creationId xmlns:a16="http://schemas.microsoft.com/office/drawing/2014/main" xmlns="" id="{8DD06433-0B8F-D212-9601-F0A6C9438913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637;p44">
              <a:extLst>
                <a:ext uri="{FF2B5EF4-FFF2-40B4-BE49-F238E27FC236}">
                  <a16:creationId xmlns:a16="http://schemas.microsoft.com/office/drawing/2014/main" xmlns="" id="{0D8B3DFE-3B87-CA66-1941-3F7F82BCBB89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929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1B4BBC7-05DC-F1A4-EFEC-DD6F1A3DF9B3}"/>
              </a:ext>
            </a:extLst>
          </p:cNvPr>
          <p:cNvSpPr txBox="1"/>
          <p:nvPr/>
        </p:nvSpPr>
        <p:spPr>
          <a:xfrm>
            <a:off x="5286672" y="1823143"/>
            <a:ext cx="3105041" cy="964803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1800" b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Hãy nêu những biểu hiện của các khối này. </a:t>
            </a:r>
            <a:endParaRPr lang="en-US" sz="1800" b="1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4C89DF1-9DB6-E7B5-6544-934B6B945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52408">
            <a:off x="7687163" y="1855133"/>
            <a:ext cx="1529572" cy="152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26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" grpId="0" animBg="1"/>
      <p:bldP spid="527" grpId="0" animBg="1"/>
      <p:bldP spid="28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43937D66-7686-AD89-AF6A-671A8B4F11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7" r="50994" b="40582"/>
          <a:stretch/>
        </p:blipFill>
        <p:spPr>
          <a:xfrm>
            <a:off x="6482170" y="956560"/>
            <a:ext cx="1661494" cy="12721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26" name="Google Shape;526;p40"/>
          <p:cNvSpPr/>
          <p:nvPr/>
        </p:nvSpPr>
        <p:spPr>
          <a:xfrm>
            <a:off x="829764" y="1255629"/>
            <a:ext cx="156100" cy="155775"/>
          </a:xfrm>
          <a:custGeom>
            <a:avLst/>
            <a:gdLst/>
            <a:ahLst/>
            <a:cxnLst/>
            <a:rect l="l" t="t" r="r" b="b"/>
            <a:pathLst>
              <a:path w="6244" h="6231" extrusionOk="0">
                <a:moveTo>
                  <a:pt x="2606" y="0"/>
                </a:moveTo>
                <a:cubicBezTo>
                  <a:pt x="2428" y="0"/>
                  <a:pt x="2253" y="123"/>
                  <a:pt x="2216" y="325"/>
                </a:cubicBezTo>
                <a:lnTo>
                  <a:pt x="1918" y="1778"/>
                </a:lnTo>
                <a:cubicBezTo>
                  <a:pt x="1894" y="1897"/>
                  <a:pt x="1811" y="2004"/>
                  <a:pt x="1692" y="2064"/>
                </a:cubicBezTo>
                <a:lnTo>
                  <a:pt x="322" y="2647"/>
                </a:lnTo>
                <a:cubicBezTo>
                  <a:pt x="25" y="2778"/>
                  <a:pt x="1" y="3195"/>
                  <a:pt x="287" y="3349"/>
                </a:cubicBezTo>
                <a:lnTo>
                  <a:pt x="1573" y="4088"/>
                </a:lnTo>
                <a:cubicBezTo>
                  <a:pt x="1692" y="4147"/>
                  <a:pt x="1763" y="4266"/>
                  <a:pt x="1775" y="4397"/>
                </a:cubicBezTo>
                <a:lnTo>
                  <a:pt x="1906" y="5874"/>
                </a:lnTo>
                <a:cubicBezTo>
                  <a:pt x="1930" y="6090"/>
                  <a:pt x="2116" y="6231"/>
                  <a:pt x="2307" y="6231"/>
                </a:cubicBezTo>
                <a:cubicBezTo>
                  <a:pt x="2400" y="6231"/>
                  <a:pt x="2495" y="6198"/>
                  <a:pt x="2573" y="6124"/>
                </a:cubicBezTo>
                <a:lnTo>
                  <a:pt x="3668" y="5123"/>
                </a:lnTo>
                <a:cubicBezTo>
                  <a:pt x="3739" y="5053"/>
                  <a:pt x="3830" y="5015"/>
                  <a:pt x="3925" y="5015"/>
                </a:cubicBezTo>
                <a:cubicBezTo>
                  <a:pt x="3958" y="5015"/>
                  <a:pt x="3992" y="5019"/>
                  <a:pt x="4025" y="5028"/>
                </a:cubicBezTo>
                <a:lnTo>
                  <a:pt x="5466" y="5362"/>
                </a:lnTo>
                <a:cubicBezTo>
                  <a:pt x="5496" y="5368"/>
                  <a:pt x="5525" y="5371"/>
                  <a:pt x="5554" y="5371"/>
                </a:cubicBezTo>
                <a:cubicBezTo>
                  <a:pt x="5833" y="5371"/>
                  <a:pt x="6037" y="5072"/>
                  <a:pt x="5918" y="4802"/>
                </a:cubicBezTo>
                <a:lnTo>
                  <a:pt x="5299" y="3457"/>
                </a:lnTo>
                <a:cubicBezTo>
                  <a:pt x="5240" y="3338"/>
                  <a:pt x="5252" y="3195"/>
                  <a:pt x="5323" y="3088"/>
                </a:cubicBezTo>
                <a:lnTo>
                  <a:pt x="6085" y="1814"/>
                </a:lnTo>
                <a:cubicBezTo>
                  <a:pt x="6244" y="1542"/>
                  <a:pt x="6046" y="1216"/>
                  <a:pt x="5740" y="1216"/>
                </a:cubicBezTo>
                <a:cubicBezTo>
                  <a:pt x="5724" y="1216"/>
                  <a:pt x="5708" y="1217"/>
                  <a:pt x="5692" y="1218"/>
                </a:cubicBezTo>
                <a:lnTo>
                  <a:pt x="4216" y="1385"/>
                </a:lnTo>
                <a:cubicBezTo>
                  <a:pt x="4196" y="1388"/>
                  <a:pt x="4177" y="1390"/>
                  <a:pt x="4158" y="1390"/>
                </a:cubicBezTo>
                <a:cubicBezTo>
                  <a:pt x="4050" y="1390"/>
                  <a:pt x="3952" y="1335"/>
                  <a:pt x="3870" y="1254"/>
                </a:cubicBezTo>
                <a:lnTo>
                  <a:pt x="2894" y="135"/>
                </a:lnTo>
                <a:cubicBezTo>
                  <a:pt x="2815" y="42"/>
                  <a:pt x="2710" y="0"/>
                  <a:pt x="26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40"/>
          <p:cNvSpPr/>
          <p:nvPr/>
        </p:nvSpPr>
        <p:spPr>
          <a:xfrm>
            <a:off x="1168188" y="843925"/>
            <a:ext cx="125150" cy="125800"/>
          </a:xfrm>
          <a:custGeom>
            <a:avLst/>
            <a:gdLst/>
            <a:ahLst/>
            <a:cxnLst/>
            <a:rect l="l" t="t" r="r" b="b"/>
            <a:pathLst>
              <a:path w="5006" h="5032" extrusionOk="0">
                <a:moveTo>
                  <a:pt x="2964" y="1"/>
                </a:moveTo>
                <a:cubicBezTo>
                  <a:pt x="2880" y="1"/>
                  <a:pt x="2796" y="32"/>
                  <a:pt x="2731" y="101"/>
                </a:cubicBezTo>
                <a:lnTo>
                  <a:pt x="1922" y="982"/>
                </a:lnTo>
                <a:cubicBezTo>
                  <a:pt x="1859" y="1045"/>
                  <a:pt x="1770" y="1080"/>
                  <a:pt x="1677" y="1080"/>
                </a:cubicBezTo>
                <a:cubicBezTo>
                  <a:pt x="1663" y="1080"/>
                  <a:pt x="1650" y="1079"/>
                  <a:pt x="1636" y="1077"/>
                </a:cubicBezTo>
                <a:lnTo>
                  <a:pt x="457" y="899"/>
                </a:lnTo>
                <a:cubicBezTo>
                  <a:pt x="442" y="897"/>
                  <a:pt x="426" y="896"/>
                  <a:pt x="411" y="896"/>
                </a:cubicBezTo>
                <a:cubicBezTo>
                  <a:pt x="172" y="896"/>
                  <a:pt x="1" y="1151"/>
                  <a:pt x="124" y="1375"/>
                </a:cubicBezTo>
                <a:lnTo>
                  <a:pt x="707" y="2423"/>
                </a:lnTo>
                <a:cubicBezTo>
                  <a:pt x="755" y="2518"/>
                  <a:pt x="767" y="2625"/>
                  <a:pt x="719" y="2720"/>
                </a:cubicBezTo>
                <a:lnTo>
                  <a:pt x="183" y="3792"/>
                </a:lnTo>
                <a:cubicBezTo>
                  <a:pt x="76" y="4008"/>
                  <a:pt x="232" y="4253"/>
                  <a:pt x="457" y="4253"/>
                </a:cubicBezTo>
                <a:cubicBezTo>
                  <a:pt x="480" y="4253"/>
                  <a:pt x="504" y="4250"/>
                  <a:pt x="529" y="4244"/>
                </a:cubicBezTo>
                <a:lnTo>
                  <a:pt x="1707" y="4018"/>
                </a:lnTo>
                <a:cubicBezTo>
                  <a:pt x="1730" y="4013"/>
                  <a:pt x="1752" y="4011"/>
                  <a:pt x="1774" y="4011"/>
                </a:cubicBezTo>
                <a:cubicBezTo>
                  <a:pt x="1858" y="4011"/>
                  <a:pt x="1937" y="4045"/>
                  <a:pt x="1993" y="4102"/>
                </a:cubicBezTo>
                <a:lnTo>
                  <a:pt x="2850" y="4935"/>
                </a:lnTo>
                <a:cubicBezTo>
                  <a:pt x="2916" y="5001"/>
                  <a:pt x="2998" y="5031"/>
                  <a:pt x="3078" y="5031"/>
                </a:cubicBezTo>
                <a:cubicBezTo>
                  <a:pt x="3228" y="5031"/>
                  <a:pt x="3371" y="4924"/>
                  <a:pt x="3386" y="4745"/>
                </a:cubicBezTo>
                <a:lnTo>
                  <a:pt x="3529" y="3566"/>
                </a:lnTo>
                <a:cubicBezTo>
                  <a:pt x="3553" y="3459"/>
                  <a:pt x="3612" y="3363"/>
                  <a:pt x="3708" y="3316"/>
                </a:cubicBezTo>
                <a:lnTo>
                  <a:pt x="4767" y="2756"/>
                </a:lnTo>
                <a:cubicBezTo>
                  <a:pt x="5006" y="2637"/>
                  <a:pt x="4994" y="2304"/>
                  <a:pt x="4755" y="2185"/>
                </a:cubicBezTo>
                <a:lnTo>
                  <a:pt x="3660" y="1685"/>
                </a:lnTo>
                <a:cubicBezTo>
                  <a:pt x="3565" y="1637"/>
                  <a:pt x="3505" y="1554"/>
                  <a:pt x="3482" y="1446"/>
                </a:cubicBezTo>
                <a:lnTo>
                  <a:pt x="3279" y="268"/>
                </a:lnTo>
                <a:cubicBezTo>
                  <a:pt x="3256" y="100"/>
                  <a:pt x="3112" y="1"/>
                  <a:pt x="296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2004;p61">
            <a:extLst>
              <a:ext uri="{FF2B5EF4-FFF2-40B4-BE49-F238E27FC236}">
                <a16:creationId xmlns:a16="http://schemas.microsoft.com/office/drawing/2014/main" xmlns="" id="{71B817E4-9113-4BF3-52F0-761A039FB015}"/>
              </a:ext>
            </a:extLst>
          </p:cNvPr>
          <p:cNvGrpSpPr/>
          <p:nvPr/>
        </p:nvGrpSpPr>
        <p:grpSpPr>
          <a:xfrm rot="4273014">
            <a:off x="301502" y="467071"/>
            <a:ext cx="514438" cy="520449"/>
            <a:chOff x="4052860" y="1366510"/>
            <a:chExt cx="218208" cy="220767"/>
          </a:xfrm>
        </p:grpSpPr>
        <p:sp>
          <p:nvSpPr>
            <p:cNvPr id="134" name="Google Shape;2005;p61">
              <a:extLst>
                <a:ext uri="{FF2B5EF4-FFF2-40B4-BE49-F238E27FC236}">
                  <a16:creationId xmlns:a16="http://schemas.microsoft.com/office/drawing/2014/main" xmlns="" id="{D19815F4-417B-5991-C7A1-CC0CED986781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2006;p61">
              <a:extLst>
                <a:ext uri="{FF2B5EF4-FFF2-40B4-BE49-F238E27FC236}">
                  <a16:creationId xmlns:a16="http://schemas.microsoft.com/office/drawing/2014/main" xmlns="" id="{F83FBFDE-CAF5-415E-67C7-F7C168B7F7AC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2007;p61">
              <a:extLst>
                <a:ext uri="{FF2B5EF4-FFF2-40B4-BE49-F238E27FC236}">
                  <a16:creationId xmlns:a16="http://schemas.microsoft.com/office/drawing/2014/main" xmlns="" id="{F62AE7B6-8936-1864-10D3-A668A5AB575C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2008;p61">
              <a:extLst>
                <a:ext uri="{FF2B5EF4-FFF2-40B4-BE49-F238E27FC236}">
                  <a16:creationId xmlns:a16="http://schemas.microsoft.com/office/drawing/2014/main" xmlns="" id="{2315644B-D628-1FC9-DDBB-D659FC68E251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2009;p61">
              <a:extLst>
                <a:ext uri="{FF2B5EF4-FFF2-40B4-BE49-F238E27FC236}">
                  <a16:creationId xmlns:a16="http://schemas.microsoft.com/office/drawing/2014/main" xmlns="" id="{8352AF54-0E99-AA04-B3E8-0174B77BC9A0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2010;p61">
              <a:extLst>
                <a:ext uri="{FF2B5EF4-FFF2-40B4-BE49-F238E27FC236}">
                  <a16:creationId xmlns:a16="http://schemas.microsoft.com/office/drawing/2014/main" xmlns="" id="{F435FCA8-333E-FBA3-402E-3439424F3194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2011;p61">
              <a:extLst>
                <a:ext uri="{FF2B5EF4-FFF2-40B4-BE49-F238E27FC236}">
                  <a16:creationId xmlns:a16="http://schemas.microsoft.com/office/drawing/2014/main" xmlns="" id="{D5EAA832-9E7B-2952-451F-3D7E97AF3FF1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Google Shape;2012;p61">
              <a:extLst>
                <a:ext uri="{FF2B5EF4-FFF2-40B4-BE49-F238E27FC236}">
                  <a16:creationId xmlns:a16="http://schemas.microsoft.com/office/drawing/2014/main" xmlns="" id="{5A488707-DB5F-6DE3-918C-5F8F3F5E7644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Google Shape;2013;p61">
              <a:extLst>
                <a:ext uri="{FF2B5EF4-FFF2-40B4-BE49-F238E27FC236}">
                  <a16:creationId xmlns:a16="http://schemas.microsoft.com/office/drawing/2014/main" xmlns="" id="{A4AB9A1A-EE44-2E19-E275-9CE01E57B6A7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Google Shape;2014;p61">
              <a:extLst>
                <a:ext uri="{FF2B5EF4-FFF2-40B4-BE49-F238E27FC236}">
                  <a16:creationId xmlns:a16="http://schemas.microsoft.com/office/drawing/2014/main" xmlns="" id="{554C1BFF-C8EF-4455-F315-410B4A4F5EB1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Google Shape;2015;p61">
              <a:extLst>
                <a:ext uri="{FF2B5EF4-FFF2-40B4-BE49-F238E27FC236}">
                  <a16:creationId xmlns:a16="http://schemas.microsoft.com/office/drawing/2014/main" xmlns="" id="{F0F20CD6-E273-7287-E2F2-60294D2DF420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Google Shape;2016;p61">
              <a:extLst>
                <a:ext uri="{FF2B5EF4-FFF2-40B4-BE49-F238E27FC236}">
                  <a16:creationId xmlns:a16="http://schemas.microsoft.com/office/drawing/2014/main" xmlns="" id="{48AEDE49-A024-FD66-F235-4F1D27125093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Google Shape;2017;p61">
              <a:extLst>
                <a:ext uri="{FF2B5EF4-FFF2-40B4-BE49-F238E27FC236}">
                  <a16:creationId xmlns:a16="http://schemas.microsoft.com/office/drawing/2014/main" xmlns="" id="{A8ABF248-4FAB-6686-9029-80B1EBE655B6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Google Shape;2018;p61">
              <a:extLst>
                <a:ext uri="{FF2B5EF4-FFF2-40B4-BE49-F238E27FC236}">
                  <a16:creationId xmlns:a16="http://schemas.microsoft.com/office/drawing/2014/main" xmlns="" id="{B802CC74-440A-9796-8D01-32DD65A95793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rgbClr val="FFB3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Google Shape;2019;p61">
              <a:extLst>
                <a:ext uri="{FF2B5EF4-FFF2-40B4-BE49-F238E27FC236}">
                  <a16:creationId xmlns:a16="http://schemas.microsoft.com/office/drawing/2014/main" xmlns="" id="{6E95F0A8-8005-A5AF-5B95-401B3A54B301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Google Shape;2020;p61">
              <a:extLst>
                <a:ext uri="{FF2B5EF4-FFF2-40B4-BE49-F238E27FC236}">
                  <a16:creationId xmlns:a16="http://schemas.microsoft.com/office/drawing/2014/main" xmlns="" id="{D4D511B5-06EF-0738-BBAF-B707C307427E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Google Shape;2021;p61">
              <a:extLst>
                <a:ext uri="{FF2B5EF4-FFF2-40B4-BE49-F238E27FC236}">
                  <a16:creationId xmlns:a16="http://schemas.microsoft.com/office/drawing/2014/main" xmlns="" id="{23308FE2-DCB7-20EC-6875-050CB51CA9B0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Google Shape;2022;p61">
              <a:extLst>
                <a:ext uri="{FF2B5EF4-FFF2-40B4-BE49-F238E27FC236}">
                  <a16:creationId xmlns:a16="http://schemas.microsoft.com/office/drawing/2014/main" xmlns="" id="{50B6EC93-1E57-0162-D458-0E9A2856C3AD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Google Shape;2023;p61">
              <a:extLst>
                <a:ext uri="{FF2B5EF4-FFF2-40B4-BE49-F238E27FC236}">
                  <a16:creationId xmlns:a16="http://schemas.microsoft.com/office/drawing/2014/main" xmlns="" id="{592CD016-D1D8-45BE-134B-89CC4EA1B882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Google Shape;2024;p61">
              <a:extLst>
                <a:ext uri="{FF2B5EF4-FFF2-40B4-BE49-F238E27FC236}">
                  <a16:creationId xmlns:a16="http://schemas.microsoft.com/office/drawing/2014/main" xmlns="" id="{C0F02E79-B5B2-55B5-64CC-AC02986C4161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4" name="Google Shape;2004;p61">
            <a:extLst>
              <a:ext uri="{FF2B5EF4-FFF2-40B4-BE49-F238E27FC236}">
                <a16:creationId xmlns:a16="http://schemas.microsoft.com/office/drawing/2014/main" xmlns="" id="{96B6A448-715D-ADE7-20AC-7329D29438FE}"/>
              </a:ext>
            </a:extLst>
          </p:cNvPr>
          <p:cNvGrpSpPr/>
          <p:nvPr/>
        </p:nvGrpSpPr>
        <p:grpSpPr>
          <a:xfrm rot="4273014">
            <a:off x="8188410" y="257686"/>
            <a:ext cx="514438" cy="520449"/>
            <a:chOff x="4052860" y="1366510"/>
            <a:chExt cx="218208" cy="220767"/>
          </a:xfrm>
        </p:grpSpPr>
        <p:sp>
          <p:nvSpPr>
            <p:cNvPr id="155" name="Google Shape;2005;p61">
              <a:extLst>
                <a:ext uri="{FF2B5EF4-FFF2-40B4-BE49-F238E27FC236}">
                  <a16:creationId xmlns:a16="http://schemas.microsoft.com/office/drawing/2014/main" xmlns="" id="{91784B27-82E4-5F9C-24A9-CB54B9780FE7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Google Shape;2006;p61">
              <a:extLst>
                <a:ext uri="{FF2B5EF4-FFF2-40B4-BE49-F238E27FC236}">
                  <a16:creationId xmlns:a16="http://schemas.microsoft.com/office/drawing/2014/main" xmlns="" id="{2C8EC997-79D8-81DD-9341-26FEDE0F0254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Google Shape;2007;p61">
              <a:extLst>
                <a:ext uri="{FF2B5EF4-FFF2-40B4-BE49-F238E27FC236}">
                  <a16:creationId xmlns:a16="http://schemas.microsoft.com/office/drawing/2014/main" xmlns="" id="{0C84284D-6A35-B501-436B-8B2E4FCCD57E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Google Shape;2008;p61">
              <a:extLst>
                <a:ext uri="{FF2B5EF4-FFF2-40B4-BE49-F238E27FC236}">
                  <a16:creationId xmlns:a16="http://schemas.microsoft.com/office/drawing/2014/main" xmlns="" id="{1479341C-0C13-A784-4EB0-0A7B8C678F57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Google Shape;2009;p61">
              <a:extLst>
                <a:ext uri="{FF2B5EF4-FFF2-40B4-BE49-F238E27FC236}">
                  <a16:creationId xmlns:a16="http://schemas.microsoft.com/office/drawing/2014/main" xmlns="" id="{26B5A830-A755-1C64-03D3-2DB89B815EAC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Google Shape;2010;p61">
              <a:extLst>
                <a:ext uri="{FF2B5EF4-FFF2-40B4-BE49-F238E27FC236}">
                  <a16:creationId xmlns:a16="http://schemas.microsoft.com/office/drawing/2014/main" xmlns="" id="{D16A1248-B32E-0A28-3A56-20324D508FC8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Google Shape;2011;p61">
              <a:extLst>
                <a:ext uri="{FF2B5EF4-FFF2-40B4-BE49-F238E27FC236}">
                  <a16:creationId xmlns:a16="http://schemas.microsoft.com/office/drawing/2014/main" xmlns="" id="{9C1DAFC4-13F2-98CA-4162-9FB67C9CAE93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Google Shape;2012;p61">
              <a:extLst>
                <a:ext uri="{FF2B5EF4-FFF2-40B4-BE49-F238E27FC236}">
                  <a16:creationId xmlns:a16="http://schemas.microsoft.com/office/drawing/2014/main" xmlns="" id="{3406C121-799C-53CA-02AD-18F1E078BFD4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Google Shape;2013;p61">
              <a:extLst>
                <a:ext uri="{FF2B5EF4-FFF2-40B4-BE49-F238E27FC236}">
                  <a16:creationId xmlns:a16="http://schemas.microsoft.com/office/drawing/2014/main" xmlns="" id="{8C12A191-F8DC-987C-68DA-53B9D72E06DA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Google Shape;2014;p61">
              <a:extLst>
                <a:ext uri="{FF2B5EF4-FFF2-40B4-BE49-F238E27FC236}">
                  <a16:creationId xmlns:a16="http://schemas.microsoft.com/office/drawing/2014/main" xmlns="" id="{DEC7E86D-1344-F5CC-E222-F268FA619902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Google Shape;2015;p61">
              <a:extLst>
                <a:ext uri="{FF2B5EF4-FFF2-40B4-BE49-F238E27FC236}">
                  <a16:creationId xmlns:a16="http://schemas.microsoft.com/office/drawing/2014/main" xmlns="" id="{A733C267-93A8-1179-A7C4-1E653C1FAFA1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Google Shape;2016;p61">
              <a:extLst>
                <a:ext uri="{FF2B5EF4-FFF2-40B4-BE49-F238E27FC236}">
                  <a16:creationId xmlns:a16="http://schemas.microsoft.com/office/drawing/2014/main" xmlns="" id="{A4B52544-F719-DCF0-B567-48EB38048CBF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Google Shape;2017;p61">
              <a:extLst>
                <a:ext uri="{FF2B5EF4-FFF2-40B4-BE49-F238E27FC236}">
                  <a16:creationId xmlns:a16="http://schemas.microsoft.com/office/drawing/2014/main" xmlns="" id="{465AEAF1-09B4-6006-7363-EA37DCCF9B52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Google Shape;2018;p61">
              <a:extLst>
                <a:ext uri="{FF2B5EF4-FFF2-40B4-BE49-F238E27FC236}">
                  <a16:creationId xmlns:a16="http://schemas.microsoft.com/office/drawing/2014/main" xmlns="" id="{65A0B4B8-1AFC-D18E-C2BC-0EC66F592202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rgbClr val="FFB3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Google Shape;2019;p61">
              <a:extLst>
                <a:ext uri="{FF2B5EF4-FFF2-40B4-BE49-F238E27FC236}">
                  <a16:creationId xmlns:a16="http://schemas.microsoft.com/office/drawing/2014/main" xmlns="" id="{EB0F14B9-6591-57CA-0A00-1015F2C36461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Google Shape;2020;p61">
              <a:extLst>
                <a:ext uri="{FF2B5EF4-FFF2-40B4-BE49-F238E27FC236}">
                  <a16:creationId xmlns:a16="http://schemas.microsoft.com/office/drawing/2014/main" xmlns="" id="{93FD2C34-B1F9-BA8D-A035-25DC42F99FD4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Google Shape;2021;p61">
              <a:extLst>
                <a:ext uri="{FF2B5EF4-FFF2-40B4-BE49-F238E27FC236}">
                  <a16:creationId xmlns:a16="http://schemas.microsoft.com/office/drawing/2014/main" xmlns="" id="{CEF51223-4BC4-2720-440E-BA6B58BB83CA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Google Shape;2022;p61">
              <a:extLst>
                <a:ext uri="{FF2B5EF4-FFF2-40B4-BE49-F238E27FC236}">
                  <a16:creationId xmlns:a16="http://schemas.microsoft.com/office/drawing/2014/main" xmlns="" id="{811A657E-E5F7-7807-6CC0-1DF3E3F84A96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Google Shape;2023;p61">
              <a:extLst>
                <a:ext uri="{FF2B5EF4-FFF2-40B4-BE49-F238E27FC236}">
                  <a16:creationId xmlns:a16="http://schemas.microsoft.com/office/drawing/2014/main" xmlns="" id="{A60FB856-D294-AB9F-0162-49C499181ABF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Google Shape;2024;p61">
              <a:extLst>
                <a:ext uri="{FF2B5EF4-FFF2-40B4-BE49-F238E27FC236}">
                  <a16:creationId xmlns:a16="http://schemas.microsoft.com/office/drawing/2014/main" xmlns="" id="{9548B2ED-0739-8002-0675-4B063788EAEF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00931B38-83D4-B4C4-0BBA-0700692DDA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" t="68911" r="56952" b="6839"/>
          <a:stretch/>
        </p:blipFill>
        <p:spPr>
          <a:xfrm>
            <a:off x="2386808" y="828838"/>
            <a:ext cx="1835269" cy="15978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xmlns="" id="{970D1991-3CE3-9205-37BF-2396B20E1A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8" t="65804" b="4911"/>
          <a:stretch/>
        </p:blipFill>
        <p:spPr>
          <a:xfrm>
            <a:off x="391250" y="3002911"/>
            <a:ext cx="1835268" cy="15536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xmlns="" id="{4A3281BC-E392-7F52-CC36-5565619388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7" t="32403" r="5772" b="41312"/>
          <a:stretch/>
        </p:blipFill>
        <p:spPr>
          <a:xfrm>
            <a:off x="4599389" y="3054918"/>
            <a:ext cx="1835269" cy="1712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90" name="Google Shape;635;p44">
            <a:extLst>
              <a:ext uri="{FF2B5EF4-FFF2-40B4-BE49-F238E27FC236}">
                <a16:creationId xmlns:a16="http://schemas.microsoft.com/office/drawing/2014/main" xmlns="" id="{8FFA962D-787F-E109-2918-4AB7CF39EE00}"/>
              </a:ext>
            </a:extLst>
          </p:cNvPr>
          <p:cNvGrpSpPr/>
          <p:nvPr/>
        </p:nvGrpSpPr>
        <p:grpSpPr>
          <a:xfrm>
            <a:off x="2199796" y="500115"/>
            <a:ext cx="572497" cy="545131"/>
            <a:chOff x="5704350" y="3996750"/>
            <a:chExt cx="671157" cy="639000"/>
          </a:xfrm>
        </p:grpSpPr>
        <p:sp>
          <p:nvSpPr>
            <p:cNvPr id="91" name="Google Shape;636;p44">
              <a:extLst>
                <a:ext uri="{FF2B5EF4-FFF2-40B4-BE49-F238E27FC236}">
                  <a16:creationId xmlns:a16="http://schemas.microsoft.com/office/drawing/2014/main" xmlns="" id="{BD860C4C-02A2-2545-D69C-00A1F33DB307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637;p44">
              <a:extLst>
                <a:ext uri="{FF2B5EF4-FFF2-40B4-BE49-F238E27FC236}">
                  <a16:creationId xmlns:a16="http://schemas.microsoft.com/office/drawing/2014/main" xmlns="" id="{FDF436A2-A5CB-0808-1012-10A66567A007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929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3" name="Google Shape;635;p44">
            <a:extLst>
              <a:ext uri="{FF2B5EF4-FFF2-40B4-BE49-F238E27FC236}">
                <a16:creationId xmlns:a16="http://schemas.microsoft.com/office/drawing/2014/main" xmlns="" id="{98040C79-BA3C-AA1B-C2C7-40A5A4EF51E4}"/>
              </a:ext>
            </a:extLst>
          </p:cNvPr>
          <p:cNvGrpSpPr/>
          <p:nvPr/>
        </p:nvGrpSpPr>
        <p:grpSpPr>
          <a:xfrm>
            <a:off x="320905" y="2798555"/>
            <a:ext cx="572497" cy="545131"/>
            <a:chOff x="5704350" y="3996750"/>
            <a:chExt cx="671157" cy="639000"/>
          </a:xfrm>
        </p:grpSpPr>
        <p:sp>
          <p:nvSpPr>
            <p:cNvPr id="94" name="Google Shape;636;p44">
              <a:extLst>
                <a:ext uri="{FF2B5EF4-FFF2-40B4-BE49-F238E27FC236}">
                  <a16:creationId xmlns:a16="http://schemas.microsoft.com/office/drawing/2014/main" xmlns="" id="{D4BFC351-8CAC-0B7C-5F81-8F7F160F7FFD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637;p44">
              <a:extLst>
                <a:ext uri="{FF2B5EF4-FFF2-40B4-BE49-F238E27FC236}">
                  <a16:creationId xmlns:a16="http://schemas.microsoft.com/office/drawing/2014/main" xmlns="" id="{C5CC4AE4-AFFB-524B-58FC-0AC5229EAA32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929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6" name="Google Shape;635;p44">
            <a:extLst>
              <a:ext uri="{FF2B5EF4-FFF2-40B4-BE49-F238E27FC236}">
                <a16:creationId xmlns:a16="http://schemas.microsoft.com/office/drawing/2014/main" xmlns="" id="{67C899AA-49F0-099E-BF07-26850F931953}"/>
              </a:ext>
            </a:extLst>
          </p:cNvPr>
          <p:cNvGrpSpPr/>
          <p:nvPr/>
        </p:nvGrpSpPr>
        <p:grpSpPr>
          <a:xfrm>
            <a:off x="6149310" y="4473707"/>
            <a:ext cx="572497" cy="545131"/>
            <a:chOff x="5704350" y="3996750"/>
            <a:chExt cx="671157" cy="639000"/>
          </a:xfrm>
        </p:grpSpPr>
        <p:sp>
          <p:nvSpPr>
            <p:cNvPr id="97" name="Google Shape;636;p44">
              <a:extLst>
                <a:ext uri="{FF2B5EF4-FFF2-40B4-BE49-F238E27FC236}">
                  <a16:creationId xmlns:a16="http://schemas.microsoft.com/office/drawing/2014/main" xmlns="" id="{9AABC4E3-E6FD-66C9-8C77-6DD5C1C635A3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637;p44">
              <a:extLst>
                <a:ext uri="{FF2B5EF4-FFF2-40B4-BE49-F238E27FC236}">
                  <a16:creationId xmlns:a16="http://schemas.microsoft.com/office/drawing/2014/main" xmlns="" id="{EBE456DC-5CCA-05F5-5D1B-ADDF22210084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929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9" name="Google Shape;635;p44">
            <a:extLst>
              <a:ext uri="{FF2B5EF4-FFF2-40B4-BE49-F238E27FC236}">
                <a16:creationId xmlns:a16="http://schemas.microsoft.com/office/drawing/2014/main" xmlns="" id="{3652A3C3-2E78-2F54-663A-C19176FBF7C0}"/>
              </a:ext>
            </a:extLst>
          </p:cNvPr>
          <p:cNvGrpSpPr/>
          <p:nvPr/>
        </p:nvGrpSpPr>
        <p:grpSpPr>
          <a:xfrm>
            <a:off x="6149310" y="543594"/>
            <a:ext cx="572497" cy="545131"/>
            <a:chOff x="5704350" y="3996750"/>
            <a:chExt cx="671157" cy="639000"/>
          </a:xfrm>
        </p:grpSpPr>
        <p:sp>
          <p:nvSpPr>
            <p:cNvPr id="100" name="Google Shape;636;p44">
              <a:extLst>
                <a:ext uri="{FF2B5EF4-FFF2-40B4-BE49-F238E27FC236}">
                  <a16:creationId xmlns:a16="http://schemas.microsoft.com/office/drawing/2014/main" xmlns="" id="{8DD06433-0B8F-D212-9601-F0A6C9438913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637;p44">
              <a:extLst>
                <a:ext uri="{FF2B5EF4-FFF2-40B4-BE49-F238E27FC236}">
                  <a16:creationId xmlns:a16="http://schemas.microsoft.com/office/drawing/2014/main" xmlns="" id="{0D8B3DFE-3B87-CA66-1941-3F7F82BCBB89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929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38DD2B-C432-0C5C-AAB2-3FCE68B29FC4}"/>
              </a:ext>
            </a:extLst>
          </p:cNvPr>
          <p:cNvSpPr txBox="1"/>
          <p:nvPr/>
        </p:nvSpPr>
        <p:spPr>
          <a:xfrm>
            <a:off x="6746874" y="252152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/>
              <a:t>Khối đặc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929402-9779-AC9C-90DF-0B6844B7BA48}"/>
              </a:ext>
            </a:extLst>
          </p:cNvPr>
          <p:cNvSpPr txBox="1"/>
          <p:nvPr/>
        </p:nvSpPr>
        <p:spPr>
          <a:xfrm>
            <a:off x="4845243" y="2507514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bg2">
                    <a:lumMod val="10000"/>
                  </a:schemeClr>
                </a:solidFill>
              </a:rPr>
              <a:t>Khối rỗng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98D0376-3296-9472-B36A-DE1A923AB924}"/>
              </a:ext>
            </a:extLst>
          </p:cNvPr>
          <p:cNvSpPr txBox="1"/>
          <p:nvPr/>
        </p:nvSpPr>
        <p:spPr>
          <a:xfrm>
            <a:off x="651300" y="2423204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bg2">
                    <a:lumMod val="10000"/>
                  </a:schemeClr>
                </a:solidFill>
              </a:rPr>
              <a:t>Khối động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1287480-B6EF-A41D-D848-E6EA5BAE1AE3}"/>
              </a:ext>
            </a:extLst>
          </p:cNvPr>
          <p:cNvSpPr txBox="1"/>
          <p:nvPr/>
        </p:nvSpPr>
        <p:spPr>
          <a:xfrm>
            <a:off x="2685923" y="265587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bg2">
                    <a:lumMod val="10000"/>
                  </a:schemeClr>
                </a:solidFill>
              </a:rPr>
              <a:t>Khối tĩnh</a:t>
            </a:r>
          </a:p>
        </p:txBody>
      </p:sp>
    </p:spTree>
    <p:extLst>
      <p:ext uri="{BB962C8B-B14F-4D97-AF65-F5344CB8AC3E}">
        <p14:creationId xmlns:p14="http://schemas.microsoft.com/office/powerpoint/2010/main" val="482629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" grpId="0" animBg="1"/>
      <p:bldP spid="3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02">
            <a:extLst>
              <a:ext uri="{FF2B5EF4-FFF2-40B4-BE49-F238E27FC236}">
                <a16:creationId xmlns:a16="http://schemas.microsoft.com/office/drawing/2014/main" xmlns="" id="{21192F0A-C9B7-B2CE-EB31-72AA4BE5DE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24" b="74002"/>
          <a:stretch/>
        </p:blipFill>
        <p:spPr>
          <a:xfrm>
            <a:off x="5001910" y="1458418"/>
            <a:ext cx="2783782" cy="22421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xmlns="" id="{5342EFB3-80FE-3C41-C970-7D39198B93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5" t="1" r="6702" b="74946"/>
          <a:stretch/>
        </p:blipFill>
        <p:spPr>
          <a:xfrm>
            <a:off x="1471284" y="1471542"/>
            <a:ext cx="2737159" cy="22421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26" name="Google Shape;526;p40"/>
          <p:cNvSpPr/>
          <p:nvPr/>
        </p:nvSpPr>
        <p:spPr>
          <a:xfrm>
            <a:off x="2016521" y="1668480"/>
            <a:ext cx="156100" cy="155775"/>
          </a:xfrm>
          <a:custGeom>
            <a:avLst/>
            <a:gdLst/>
            <a:ahLst/>
            <a:cxnLst/>
            <a:rect l="l" t="t" r="r" b="b"/>
            <a:pathLst>
              <a:path w="6244" h="6231" extrusionOk="0">
                <a:moveTo>
                  <a:pt x="2606" y="0"/>
                </a:moveTo>
                <a:cubicBezTo>
                  <a:pt x="2428" y="0"/>
                  <a:pt x="2253" y="123"/>
                  <a:pt x="2216" y="325"/>
                </a:cubicBezTo>
                <a:lnTo>
                  <a:pt x="1918" y="1778"/>
                </a:lnTo>
                <a:cubicBezTo>
                  <a:pt x="1894" y="1897"/>
                  <a:pt x="1811" y="2004"/>
                  <a:pt x="1692" y="2064"/>
                </a:cubicBezTo>
                <a:lnTo>
                  <a:pt x="322" y="2647"/>
                </a:lnTo>
                <a:cubicBezTo>
                  <a:pt x="25" y="2778"/>
                  <a:pt x="1" y="3195"/>
                  <a:pt x="287" y="3349"/>
                </a:cubicBezTo>
                <a:lnTo>
                  <a:pt x="1573" y="4088"/>
                </a:lnTo>
                <a:cubicBezTo>
                  <a:pt x="1692" y="4147"/>
                  <a:pt x="1763" y="4266"/>
                  <a:pt x="1775" y="4397"/>
                </a:cubicBezTo>
                <a:lnTo>
                  <a:pt x="1906" y="5874"/>
                </a:lnTo>
                <a:cubicBezTo>
                  <a:pt x="1930" y="6090"/>
                  <a:pt x="2116" y="6231"/>
                  <a:pt x="2307" y="6231"/>
                </a:cubicBezTo>
                <a:cubicBezTo>
                  <a:pt x="2400" y="6231"/>
                  <a:pt x="2495" y="6198"/>
                  <a:pt x="2573" y="6124"/>
                </a:cubicBezTo>
                <a:lnTo>
                  <a:pt x="3668" y="5123"/>
                </a:lnTo>
                <a:cubicBezTo>
                  <a:pt x="3739" y="5053"/>
                  <a:pt x="3830" y="5015"/>
                  <a:pt x="3925" y="5015"/>
                </a:cubicBezTo>
                <a:cubicBezTo>
                  <a:pt x="3958" y="5015"/>
                  <a:pt x="3992" y="5019"/>
                  <a:pt x="4025" y="5028"/>
                </a:cubicBezTo>
                <a:lnTo>
                  <a:pt x="5466" y="5362"/>
                </a:lnTo>
                <a:cubicBezTo>
                  <a:pt x="5496" y="5368"/>
                  <a:pt x="5525" y="5371"/>
                  <a:pt x="5554" y="5371"/>
                </a:cubicBezTo>
                <a:cubicBezTo>
                  <a:pt x="5833" y="5371"/>
                  <a:pt x="6037" y="5072"/>
                  <a:pt x="5918" y="4802"/>
                </a:cubicBezTo>
                <a:lnTo>
                  <a:pt x="5299" y="3457"/>
                </a:lnTo>
                <a:cubicBezTo>
                  <a:pt x="5240" y="3338"/>
                  <a:pt x="5252" y="3195"/>
                  <a:pt x="5323" y="3088"/>
                </a:cubicBezTo>
                <a:lnTo>
                  <a:pt x="6085" y="1814"/>
                </a:lnTo>
                <a:cubicBezTo>
                  <a:pt x="6244" y="1542"/>
                  <a:pt x="6046" y="1216"/>
                  <a:pt x="5740" y="1216"/>
                </a:cubicBezTo>
                <a:cubicBezTo>
                  <a:pt x="5724" y="1216"/>
                  <a:pt x="5708" y="1217"/>
                  <a:pt x="5692" y="1218"/>
                </a:cubicBezTo>
                <a:lnTo>
                  <a:pt x="4216" y="1385"/>
                </a:lnTo>
                <a:cubicBezTo>
                  <a:pt x="4196" y="1388"/>
                  <a:pt x="4177" y="1390"/>
                  <a:pt x="4158" y="1390"/>
                </a:cubicBezTo>
                <a:cubicBezTo>
                  <a:pt x="4050" y="1390"/>
                  <a:pt x="3952" y="1335"/>
                  <a:pt x="3870" y="1254"/>
                </a:cubicBezTo>
                <a:lnTo>
                  <a:pt x="2894" y="135"/>
                </a:lnTo>
                <a:cubicBezTo>
                  <a:pt x="2815" y="42"/>
                  <a:pt x="2710" y="0"/>
                  <a:pt x="26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40"/>
          <p:cNvSpPr/>
          <p:nvPr/>
        </p:nvSpPr>
        <p:spPr>
          <a:xfrm>
            <a:off x="1035198" y="857423"/>
            <a:ext cx="125150" cy="125800"/>
          </a:xfrm>
          <a:custGeom>
            <a:avLst/>
            <a:gdLst/>
            <a:ahLst/>
            <a:cxnLst/>
            <a:rect l="l" t="t" r="r" b="b"/>
            <a:pathLst>
              <a:path w="5006" h="5032" extrusionOk="0">
                <a:moveTo>
                  <a:pt x="2964" y="1"/>
                </a:moveTo>
                <a:cubicBezTo>
                  <a:pt x="2880" y="1"/>
                  <a:pt x="2796" y="32"/>
                  <a:pt x="2731" y="101"/>
                </a:cubicBezTo>
                <a:lnTo>
                  <a:pt x="1922" y="982"/>
                </a:lnTo>
                <a:cubicBezTo>
                  <a:pt x="1859" y="1045"/>
                  <a:pt x="1770" y="1080"/>
                  <a:pt x="1677" y="1080"/>
                </a:cubicBezTo>
                <a:cubicBezTo>
                  <a:pt x="1663" y="1080"/>
                  <a:pt x="1650" y="1079"/>
                  <a:pt x="1636" y="1077"/>
                </a:cubicBezTo>
                <a:lnTo>
                  <a:pt x="457" y="899"/>
                </a:lnTo>
                <a:cubicBezTo>
                  <a:pt x="442" y="897"/>
                  <a:pt x="426" y="896"/>
                  <a:pt x="411" y="896"/>
                </a:cubicBezTo>
                <a:cubicBezTo>
                  <a:pt x="172" y="896"/>
                  <a:pt x="1" y="1151"/>
                  <a:pt x="124" y="1375"/>
                </a:cubicBezTo>
                <a:lnTo>
                  <a:pt x="707" y="2423"/>
                </a:lnTo>
                <a:cubicBezTo>
                  <a:pt x="755" y="2518"/>
                  <a:pt x="767" y="2625"/>
                  <a:pt x="719" y="2720"/>
                </a:cubicBezTo>
                <a:lnTo>
                  <a:pt x="183" y="3792"/>
                </a:lnTo>
                <a:cubicBezTo>
                  <a:pt x="76" y="4008"/>
                  <a:pt x="232" y="4253"/>
                  <a:pt x="457" y="4253"/>
                </a:cubicBezTo>
                <a:cubicBezTo>
                  <a:pt x="480" y="4253"/>
                  <a:pt x="504" y="4250"/>
                  <a:pt x="529" y="4244"/>
                </a:cubicBezTo>
                <a:lnTo>
                  <a:pt x="1707" y="4018"/>
                </a:lnTo>
                <a:cubicBezTo>
                  <a:pt x="1730" y="4013"/>
                  <a:pt x="1752" y="4011"/>
                  <a:pt x="1774" y="4011"/>
                </a:cubicBezTo>
                <a:cubicBezTo>
                  <a:pt x="1858" y="4011"/>
                  <a:pt x="1937" y="4045"/>
                  <a:pt x="1993" y="4102"/>
                </a:cubicBezTo>
                <a:lnTo>
                  <a:pt x="2850" y="4935"/>
                </a:lnTo>
                <a:cubicBezTo>
                  <a:pt x="2916" y="5001"/>
                  <a:pt x="2998" y="5031"/>
                  <a:pt x="3078" y="5031"/>
                </a:cubicBezTo>
                <a:cubicBezTo>
                  <a:pt x="3228" y="5031"/>
                  <a:pt x="3371" y="4924"/>
                  <a:pt x="3386" y="4745"/>
                </a:cubicBezTo>
                <a:lnTo>
                  <a:pt x="3529" y="3566"/>
                </a:lnTo>
                <a:cubicBezTo>
                  <a:pt x="3553" y="3459"/>
                  <a:pt x="3612" y="3363"/>
                  <a:pt x="3708" y="3316"/>
                </a:cubicBezTo>
                <a:lnTo>
                  <a:pt x="4767" y="2756"/>
                </a:lnTo>
                <a:cubicBezTo>
                  <a:pt x="5006" y="2637"/>
                  <a:pt x="4994" y="2304"/>
                  <a:pt x="4755" y="2185"/>
                </a:cubicBezTo>
                <a:lnTo>
                  <a:pt x="3660" y="1685"/>
                </a:lnTo>
                <a:cubicBezTo>
                  <a:pt x="3565" y="1637"/>
                  <a:pt x="3505" y="1554"/>
                  <a:pt x="3482" y="1446"/>
                </a:cubicBezTo>
                <a:lnTo>
                  <a:pt x="3279" y="268"/>
                </a:lnTo>
                <a:cubicBezTo>
                  <a:pt x="3256" y="100"/>
                  <a:pt x="3112" y="1"/>
                  <a:pt x="296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2004;p61">
            <a:extLst>
              <a:ext uri="{FF2B5EF4-FFF2-40B4-BE49-F238E27FC236}">
                <a16:creationId xmlns:a16="http://schemas.microsoft.com/office/drawing/2014/main" xmlns="" id="{71B817E4-9113-4BF3-52F0-761A039FB015}"/>
              </a:ext>
            </a:extLst>
          </p:cNvPr>
          <p:cNvGrpSpPr/>
          <p:nvPr/>
        </p:nvGrpSpPr>
        <p:grpSpPr>
          <a:xfrm rot="4273014">
            <a:off x="301502" y="467071"/>
            <a:ext cx="514438" cy="520449"/>
            <a:chOff x="4052860" y="1366510"/>
            <a:chExt cx="218208" cy="220767"/>
          </a:xfrm>
        </p:grpSpPr>
        <p:sp>
          <p:nvSpPr>
            <p:cNvPr id="134" name="Google Shape;2005;p61">
              <a:extLst>
                <a:ext uri="{FF2B5EF4-FFF2-40B4-BE49-F238E27FC236}">
                  <a16:creationId xmlns:a16="http://schemas.microsoft.com/office/drawing/2014/main" xmlns="" id="{D19815F4-417B-5991-C7A1-CC0CED986781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2006;p61">
              <a:extLst>
                <a:ext uri="{FF2B5EF4-FFF2-40B4-BE49-F238E27FC236}">
                  <a16:creationId xmlns:a16="http://schemas.microsoft.com/office/drawing/2014/main" xmlns="" id="{F83FBFDE-CAF5-415E-67C7-F7C168B7F7AC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2007;p61">
              <a:extLst>
                <a:ext uri="{FF2B5EF4-FFF2-40B4-BE49-F238E27FC236}">
                  <a16:creationId xmlns:a16="http://schemas.microsoft.com/office/drawing/2014/main" xmlns="" id="{F62AE7B6-8936-1864-10D3-A668A5AB575C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2008;p61">
              <a:extLst>
                <a:ext uri="{FF2B5EF4-FFF2-40B4-BE49-F238E27FC236}">
                  <a16:creationId xmlns:a16="http://schemas.microsoft.com/office/drawing/2014/main" xmlns="" id="{2315644B-D628-1FC9-DDBB-D659FC68E251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2009;p61">
              <a:extLst>
                <a:ext uri="{FF2B5EF4-FFF2-40B4-BE49-F238E27FC236}">
                  <a16:creationId xmlns:a16="http://schemas.microsoft.com/office/drawing/2014/main" xmlns="" id="{8352AF54-0E99-AA04-B3E8-0174B77BC9A0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2010;p61">
              <a:extLst>
                <a:ext uri="{FF2B5EF4-FFF2-40B4-BE49-F238E27FC236}">
                  <a16:creationId xmlns:a16="http://schemas.microsoft.com/office/drawing/2014/main" xmlns="" id="{F435FCA8-333E-FBA3-402E-3439424F3194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2011;p61">
              <a:extLst>
                <a:ext uri="{FF2B5EF4-FFF2-40B4-BE49-F238E27FC236}">
                  <a16:creationId xmlns:a16="http://schemas.microsoft.com/office/drawing/2014/main" xmlns="" id="{D5EAA832-9E7B-2952-451F-3D7E97AF3FF1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Google Shape;2012;p61">
              <a:extLst>
                <a:ext uri="{FF2B5EF4-FFF2-40B4-BE49-F238E27FC236}">
                  <a16:creationId xmlns:a16="http://schemas.microsoft.com/office/drawing/2014/main" xmlns="" id="{5A488707-DB5F-6DE3-918C-5F8F3F5E7644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Google Shape;2013;p61">
              <a:extLst>
                <a:ext uri="{FF2B5EF4-FFF2-40B4-BE49-F238E27FC236}">
                  <a16:creationId xmlns:a16="http://schemas.microsoft.com/office/drawing/2014/main" xmlns="" id="{A4AB9A1A-EE44-2E19-E275-9CE01E57B6A7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Google Shape;2014;p61">
              <a:extLst>
                <a:ext uri="{FF2B5EF4-FFF2-40B4-BE49-F238E27FC236}">
                  <a16:creationId xmlns:a16="http://schemas.microsoft.com/office/drawing/2014/main" xmlns="" id="{554C1BFF-C8EF-4455-F315-410B4A4F5EB1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Google Shape;2015;p61">
              <a:extLst>
                <a:ext uri="{FF2B5EF4-FFF2-40B4-BE49-F238E27FC236}">
                  <a16:creationId xmlns:a16="http://schemas.microsoft.com/office/drawing/2014/main" xmlns="" id="{F0F20CD6-E273-7287-E2F2-60294D2DF420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Google Shape;2016;p61">
              <a:extLst>
                <a:ext uri="{FF2B5EF4-FFF2-40B4-BE49-F238E27FC236}">
                  <a16:creationId xmlns:a16="http://schemas.microsoft.com/office/drawing/2014/main" xmlns="" id="{48AEDE49-A024-FD66-F235-4F1D27125093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Google Shape;2017;p61">
              <a:extLst>
                <a:ext uri="{FF2B5EF4-FFF2-40B4-BE49-F238E27FC236}">
                  <a16:creationId xmlns:a16="http://schemas.microsoft.com/office/drawing/2014/main" xmlns="" id="{A8ABF248-4FAB-6686-9029-80B1EBE655B6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Google Shape;2018;p61">
              <a:extLst>
                <a:ext uri="{FF2B5EF4-FFF2-40B4-BE49-F238E27FC236}">
                  <a16:creationId xmlns:a16="http://schemas.microsoft.com/office/drawing/2014/main" xmlns="" id="{B802CC74-440A-9796-8D01-32DD65A95793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rgbClr val="FFB3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Google Shape;2019;p61">
              <a:extLst>
                <a:ext uri="{FF2B5EF4-FFF2-40B4-BE49-F238E27FC236}">
                  <a16:creationId xmlns:a16="http://schemas.microsoft.com/office/drawing/2014/main" xmlns="" id="{6E95F0A8-8005-A5AF-5B95-401B3A54B301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Google Shape;2020;p61">
              <a:extLst>
                <a:ext uri="{FF2B5EF4-FFF2-40B4-BE49-F238E27FC236}">
                  <a16:creationId xmlns:a16="http://schemas.microsoft.com/office/drawing/2014/main" xmlns="" id="{D4D511B5-06EF-0738-BBAF-B707C307427E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Google Shape;2021;p61">
              <a:extLst>
                <a:ext uri="{FF2B5EF4-FFF2-40B4-BE49-F238E27FC236}">
                  <a16:creationId xmlns:a16="http://schemas.microsoft.com/office/drawing/2014/main" xmlns="" id="{23308FE2-DCB7-20EC-6875-050CB51CA9B0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Google Shape;2022;p61">
              <a:extLst>
                <a:ext uri="{FF2B5EF4-FFF2-40B4-BE49-F238E27FC236}">
                  <a16:creationId xmlns:a16="http://schemas.microsoft.com/office/drawing/2014/main" xmlns="" id="{50B6EC93-1E57-0162-D458-0E9A2856C3AD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Google Shape;2023;p61">
              <a:extLst>
                <a:ext uri="{FF2B5EF4-FFF2-40B4-BE49-F238E27FC236}">
                  <a16:creationId xmlns:a16="http://schemas.microsoft.com/office/drawing/2014/main" xmlns="" id="{592CD016-D1D8-45BE-134B-89CC4EA1B882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Google Shape;2024;p61">
              <a:extLst>
                <a:ext uri="{FF2B5EF4-FFF2-40B4-BE49-F238E27FC236}">
                  <a16:creationId xmlns:a16="http://schemas.microsoft.com/office/drawing/2014/main" xmlns="" id="{C0F02E79-B5B2-55B5-64CC-AC02986C4161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4" name="Google Shape;2004;p61">
            <a:extLst>
              <a:ext uri="{FF2B5EF4-FFF2-40B4-BE49-F238E27FC236}">
                <a16:creationId xmlns:a16="http://schemas.microsoft.com/office/drawing/2014/main" xmlns="" id="{96B6A448-715D-ADE7-20AC-7329D29438FE}"/>
              </a:ext>
            </a:extLst>
          </p:cNvPr>
          <p:cNvGrpSpPr/>
          <p:nvPr/>
        </p:nvGrpSpPr>
        <p:grpSpPr>
          <a:xfrm rot="4273014">
            <a:off x="8188410" y="257686"/>
            <a:ext cx="514438" cy="520449"/>
            <a:chOff x="4052860" y="1366510"/>
            <a:chExt cx="218208" cy="220767"/>
          </a:xfrm>
        </p:grpSpPr>
        <p:sp>
          <p:nvSpPr>
            <p:cNvPr id="155" name="Google Shape;2005;p61">
              <a:extLst>
                <a:ext uri="{FF2B5EF4-FFF2-40B4-BE49-F238E27FC236}">
                  <a16:creationId xmlns:a16="http://schemas.microsoft.com/office/drawing/2014/main" xmlns="" id="{91784B27-82E4-5F9C-24A9-CB54B9780FE7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Google Shape;2006;p61">
              <a:extLst>
                <a:ext uri="{FF2B5EF4-FFF2-40B4-BE49-F238E27FC236}">
                  <a16:creationId xmlns:a16="http://schemas.microsoft.com/office/drawing/2014/main" xmlns="" id="{2C8EC997-79D8-81DD-9341-26FEDE0F0254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Google Shape;2007;p61">
              <a:extLst>
                <a:ext uri="{FF2B5EF4-FFF2-40B4-BE49-F238E27FC236}">
                  <a16:creationId xmlns:a16="http://schemas.microsoft.com/office/drawing/2014/main" xmlns="" id="{0C84284D-6A35-B501-436B-8B2E4FCCD57E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Google Shape;2008;p61">
              <a:extLst>
                <a:ext uri="{FF2B5EF4-FFF2-40B4-BE49-F238E27FC236}">
                  <a16:creationId xmlns:a16="http://schemas.microsoft.com/office/drawing/2014/main" xmlns="" id="{1479341C-0C13-A784-4EB0-0A7B8C678F57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Google Shape;2009;p61">
              <a:extLst>
                <a:ext uri="{FF2B5EF4-FFF2-40B4-BE49-F238E27FC236}">
                  <a16:creationId xmlns:a16="http://schemas.microsoft.com/office/drawing/2014/main" xmlns="" id="{26B5A830-A755-1C64-03D3-2DB89B815EAC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Google Shape;2010;p61">
              <a:extLst>
                <a:ext uri="{FF2B5EF4-FFF2-40B4-BE49-F238E27FC236}">
                  <a16:creationId xmlns:a16="http://schemas.microsoft.com/office/drawing/2014/main" xmlns="" id="{D16A1248-B32E-0A28-3A56-20324D508FC8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Google Shape;2011;p61">
              <a:extLst>
                <a:ext uri="{FF2B5EF4-FFF2-40B4-BE49-F238E27FC236}">
                  <a16:creationId xmlns:a16="http://schemas.microsoft.com/office/drawing/2014/main" xmlns="" id="{9C1DAFC4-13F2-98CA-4162-9FB67C9CAE93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Google Shape;2012;p61">
              <a:extLst>
                <a:ext uri="{FF2B5EF4-FFF2-40B4-BE49-F238E27FC236}">
                  <a16:creationId xmlns:a16="http://schemas.microsoft.com/office/drawing/2014/main" xmlns="" id="{3406C121-799C-53CA-02AD-18F1E078BFD4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Google Shape;2013;p61">
              <a:extLst>
                <a:ext uri="{FF2B5EF4-FFF2-40B4-BE49-F238E27FC236}">
                  <a16:creationId xmlns:a16="http://schemas.microsoft.com/office/drawing/2014/main" xmlns="" id="{8C12A191-F8DC-987C-68DA-53B9D72E06DA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Google Shape;2014;p61">
              <a:extLst>
                <a:ext uri="{FF2B5EF4-FFF2-40B4-BE49-F238E27FC236}">
                  <a16:creationId xmlns:a16="http://schemas.microsoft.com/office/drawing/2014/main" xmlns="" id="{DEC7E86D-1344-F5CC-E222-F268FA619902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Google Shape;2015;p61">
              <a:extLst>
                <a:ext uri="{FF2B5EF4-FFF2-40B4-BE49-F238E27FC236}">
                  <a16:creationId xmlns:a16="http://schemas.microsoft.com/office/drawing/2014/main" xmlns="" id="{A733C267-93A8-1179-A7C4-1E653C1FAFA1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Google Shape;2016;p61">
              <a:extLst>
                <a:ext uri="{FF2B5EF4-FFF2-40B4-BE49-F238E27FC236}">
                  <a16:creationId xmlns:a16="http://schemas.microsoft.com/office/drawing/2014/main" xmlns="" id="{A4B52544-F719-DCF0-B567-48EB38048CBF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Google Shape;2017;p61">
              <a:extLst>
                <a:ext uri="{FF2B5EF4-FFF2-40B4-BE49-F238E27FC236}">
                  <a16:creationId xmlns:a16="http://schemas.microsoft.com/office/drawing/2014/main" xmlns="" id="{465AEAF1-09B4-6006-7363-EA37DCCF9B52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Google Shape;2018;p61">
              <a:extLst>
                <a:ext uri="{FF2B5EF4-FFF2-40B4-BE49-F238E27FC236}">
                  <a16:creationId xmlns:a16="http://schemas.microsoft.com/office/drawing/2014/main" xmlns="" id="{65A0B4B8-1AFC-D18E-C2BC-0EC66F592202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rgbClr val="FFB3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Google Shape;2019;p61">
              <a:extLst>
                <a:ext uri="{FF2B5EF4-FFF2-40B4-BE49-F238E27FC236}">
                  <a16:creationId xmlns:a16="http://schemas.microsoft.com/office/drawing/2014/main" xmlns="" id="{EB0F14B9-6591-57CA-0A00-1015F2C36461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Google Shape;2020;p61">
              <a:extLst>
                <a:ext uri="{FF2B5EF4-FFF2-40B4-BE49-F238E27FC236}">
                  <a16:creationId xmlns:a16="http://schemas.microsoft.com/office/drawing/2014/main" xmlns="" id="{93FD2C34-B1F9-BA8D-A035-25DC42F99FD4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Google Shape;2021;p61">
              <a:extLst>
                <a:ext uri="{FF2B5EF4-FFF2-40B4-BE49-F238E27FC236}">
                  <a16:creationId xmlns:a16="http://schemas.microsoft.com/office/drawing/2014/main" xmlns="" id="{CEF51223-4BC4-2720-440E-BA6B58BB83CA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Google Shape;2022;p61">
              <a:extLst>
                <a:ext uri="{FF2B5EF4-FFF2-40B4-BE49-F238E27FC236}">
                  <a16:creationId xmlns:a16="http://schemas.microsoft.com/office/drawing/2014/main" xmlns="" id="{811A657E-E5F7-7807-6CC0-1DF3E3F84A96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Google Shape;2023;p61">
              <a:extLst>
                <a:ext uri="{FF2B5EF4-FFF2-40B4-BE49-F238E27FC236}">
                  <a16:creationId xmlns:a16="http://schemas.microsoft.com/office/drawing/2014/main" xmlns="" id="{A60FB856-D294-AB9F-0162-49C499181ABF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Google Shape;2024;p61">
              <a:extLst>
                <a:ext uri="{FF2B5EF4-FFF2-40B4-BE49-F238E27FC236}">
                  <a16:creationId xmlns:a16="http://schemas.microsoft.com/office/drawing/2014/main" xmlns="" id="{9548B2ED-0739-8002-0675-4B063788EAEF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0" name="Google Shape;635;p44">
            <a:extLst>
              <a:ext uri="{FF2B5EF4-FFF2-40B4-BE49-F238E27FC236}">
                <a16:creationId xmlns:a16="http://schemas.microsoft.com/office/drawing/2014/main" xmlns="" id="{8FFA962D-787F-E109-2918-4AB7CF39EE00}"/>
              </a:ext>
            </a:extLst>
          </p:cNvPr>
          <p:cNvGrpSpPr/>
          <p:nvPr/>
        </p:nvGrpSpPr>
        <p:grpSpPr>
          <a:xfrm>
            <a:off x="2569161" y="969420"/>
            <a:ext cx="572497" cy="545131"/>
            <a:chOff x="5704350" y="3996750"/>
            <a:chExt cx="671157" cy="639000"/>
          </a:xfrm>
        </p:grpSpPr>
        <p:sp>
          <p:nvSpPr>
            <p:cNvPr id="91" name="Google Shape;636;p44">
              <a:extLst>
                <a:ext uri="{FF2B5EF4-FFF2-40B4-BE49-F238E27FC236}">
                  <a16:creationId xmlns:a16="http://schemas.microsoft.com/office/drawing/2014/main" xmlns="" id="{BD860C4C-02A2-2545-D69C-00A1F33DB307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637;p44">
              <a:extLst>
                <a:ext uri="{FF2B5EF4-FFF2-40B4-BE49-F238E27FC236}">
                  <a16:creationId xmlns:a16="http://schemas.microsoft.com/office/drawing/2014/main" xmlns="" id="{FDF436A2-A5CB-0808-1012-10A66567A007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929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3" name="Google Shape;635;p44">
            <a:extLst>
              <a:ext uri="{FF2B5EF4-FFF2-40B4-BE49-F238E27FC236}">
                <a16:creationId xmlns:a16="http://schemas.microsoft.com/office/drawing/2014/main" xmlns="" id="{98040C79-BA3C-AA1B-C2C7-40A5A4EF51E4}"/>
              </a:ext>
            </a:extLst>
          </p:cNvPr>
          <p:cNvGrpSpPr/>
          <p:nvPr/>
        </p:nvGrpSpPr>
        <p:grpSpPr>
          <a:xfrm>
            <a:off x="2568260" y="3576241"/>
            <a:ext cx="572497" cy="545131"/>
            <a:chOff x="5704350" y="3996750"/>
            <a:chExt cx="671157" cy="639000"/>
          </a:xfrm>
        </p:grpSpPr>
        <p:sp>
          <p:nvSpPr>
            <p:cNvPr id="94" name="Google Shape;636;p44">
              <a:extLst>
                <a:ext uri="{FF2B5EF4-FFF2-40B4-BE49-F238E27FC236}">
                  <a16:creationId xmlns:a16="http://schemas.microsoft.com/office/drawing/2014/main" xmlns="" id="{D4BFC351-8CAC-0B7C-5F81-8F7F160F7FFD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637;p44">
              <a:extLst>
                <a:ext uri="{FF2B5EF4-FFF2-40B4-BE49-F238E27FC236}">
                  <a16:creationId xmlns:a16="http://schemas.microsoft.com/office/drawing/2014/main" xmlns="" id="{C5CC4AE4-AFFB-524B-58FC-0AC5229EAA32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929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6" name="Google Shape;635;p44">
            <a:extLst>
              <a:ext uri="{FF2B5EF4-FFF2-40B4-BE49-F238E27FC236}">
                <a16:creationId xmlns:a16="http://schemas.microsoft.com/office/drawing/2014/main" xmlns="" id="{67C899AA-49F0-099E-BF07-26850F931953}"/>
              </a:ext>
            </a:extLst>
          </p:cNvPr>
          <p:cNvGrpSpPr/>
          <p:nvPr/>
        </p:nvGrpSpPr>
        <p:grpSpPr>
          <a:xfrm>
            <a:off x="6178412" y="3428019"/>
            <a:ext cx="572497" cy="545131"/>
            <a:chOff x="5704350" y="3996750"/>
            <a:chExt cx="671157" cy="639000"/>
          </a:xfrm>
        </p:grpSpPr>
        <p:sp>
          <p:nvSpPr>
            <p:cNvPr id="97" name="Google Shape;636;p44">
              <a:extLst>
                <a:ext uri="{FF2B5EF4-FFF2-40B4-BE49-F238E27FC236}">
                  <a16:creationId xmlns:a16="http://schemas.microsoft.com/office/drawing/2014/main" xmlns="" id="{9AABC4E3-E6FD-66C9-8C77-6DD5C1C635A3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637;p44">
              <a:extLst>
                <a:ext uri="{FF2B5EF4-FFF2-40B4-BE49-F238E27FC236}">
                  <a16:creationId xmlns:a16="http://schemas.microsoft.com/office/drawing/2014/main" xmlns="" id="{EBE456DC-5CCA-05F5-5D1B-ADDF22210084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929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9" name="Google Shape;635;p44">
            <a:extLst>
              <a:ext uri="{FF2B5EF4-FFF2-40B4-BE49-F238E27FC236}">
                <a16:creationId xmlns:a16="http://schemas.microsoft.com/office/drawing/2014/main" xmlns="" id="{3652A3C3-2E78-2F54-663A-C19176FBF7C0}"/>
              </a:ext>
            </a:extLst>
          </p:cNvPr>
          <p:cNvGrpSpPr/>
          <p:nvPr/>
        </p:nvGrpSpPr>
        <p:grpSpPr>
          <a:xfrm>
            <a:off x="6085379" y="970058"/>
            <a:ext cx="572497" cy="545131"/>
            <a:chOff x="5704350" y="3996750"/>
            <a:chExt cx="671157" cy="639000"/>
          </a:xfrm>
        </p:grpSpPr>
        <p:sp>
          <p:nvSpPr>
            <p:cNvPr id="100" name="Google Shape;636;p44">
              <a:extLst>
                <a:ext uri="{FF2B5EF4-FFF2-40B4-BE49-F238E27FC236}">
                  <a16:creationId xmlns:a16="http://schemas.microsoft.com/office/drawing/2014/main" xmlns="" id="{8DD06433-0B8F-D212-9601-F0A6C9438913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637;p44">
              <a:extLst>
                <a:ext uri="{FF2B5EF4-FFF2-40B4-BE49-F238E27FC236}">
                  <a16:creationId xmlns:a16="http://schemas.microsoft.com/office/drawing/2014/main" xmlns="" id="{0D8B3DFE-3B87-CA66-1941-3F7F82BCBB89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929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38DD2B-C432-0C5C-AAB2-3FCE68B29FC4}"/>
              </a:ext>
            </a:extLst>
          </p:cNvPr>
          <p:cNvSpPr txBox="1"/>
          <p:nvPr/>
        </p:nvSpPr>
        <p:spPr>
          <a:xfrm>
            <a:off x="2172621" y="425044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/>
              <a:t>Khối mềm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98D0376-3296-9472-B36A-DE1A923AB924}"/>
              </a:ext>
            </a:extLst>
          </p:cNvPr>
          <p:cNvSpPr txBox="1"/>
          <p:nvPr/>
        </p:nvSpPr>
        <p:spPr>
          <a:xfrm>
            <a:off x="5886479" y="425044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bg2">
                    <a:lumMod val="10000"/>
                  </a:schemeClr>
                </a:solidFill>
              </a:rPr>
              <a:t>Khối cứng</a:t>
            </a:r>
          </a:p>
        </p:txBody>
      </p:sp>
    </p:spTree>
    <p:extLst>
      <p:ext uri="{BB962C8B-B14F-4D97-AF65-F5344CB8AC3E}">
        <p14:creationId xmlns:p14="http://schemas.microsoft.com/office/powerpoint/2010/main" val="3963874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" grpId="0" animBg="1"/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1">
            <a:extLst>
              <a:ext uri="{FF2B5EF4-FFF2-40B4-BE49-F238E27FC236}">
                <a16:creationId xmlns:a16="http://schemas.microsoft.com/office/drawing/2014/main" xmlns="" id="{7156C8FD-DEF1-09FD-D837-7892FA773B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5" t="1" r="6702" b="74946"/>
          <a:stretch/>
        </p:blipFill>
        <p:spPr>
          <a:xfrm>
            <a:off x="6704560" y="349160"/>
            <a:ext cx="1144856" cy="9378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26" name="Google Shape;526;p40"/>
          <p:cNvSpPr/>
          <p:nvPr/>
        </p:nvSpPr>
        <p:spPr>
          <a:xfrm>
            <a:off x="2149511" y="1654982"/>
            <a:ext cx="156100" cy="155775"/>
          </a:xfrm>
          <a:custGeom>
            <a:avLst/>
            <a:gdLst/>
            <a:ahLst/>
            <a:cxnLst/>
            <a:rect l="l" t="t" r="r" b="b"/>
            <a:pathLst>
              <a:path w="6244" h="6231" extrusionOk="0">
                <a:moveTo>
                  <a:pt x="2606" y="0"/>
                </a:moveTo>
                <a:cubicBezTo>
                  <a:pt x="2428" y="0"/>
                  <a:pt x="2253" y="123"/>
                  <a:pt x="2216" y="325"/>
                </a:cubicBezTo>
                <a:lnTo>
                  <a:pt x="1918" y="1778"/>
                </a:lnTo>
                <a:cubicBezTo>
                  <a:pt x="1894" y="1897"/>
                  <a:pt x="1811" y="2004"/>
                  <a:pt x="1692" y="2064"/>
                </a:cubicBezTo>
                <a:lnTo>
                  <a:pt x="322" y="2647"/>
                </a:lnTo>
                <a:cubicBezTo>
                  <a:pt x="25" y="2778"/>
                  <a:pt x="1" y="3195"/>
                  <a:pt x="287" y="3349"/>
                </a:cubicBezTo>
                <a:lnTo>
                  <a:pt x="1573" y="4088"/>
                </a:lnTo>
                <a:cubicBezTo>
                  <a:pt x="1692" y="4147"/>
                  <a:pt x="1763" y="4266"/>
                  <a:pt x="1775" y="4397"/>
                </a:cubicBezTo>
                <a:lnTo>
                  <a:pt x="1906" y="5874"/>
                </a:lnTo>
                <a:cubicBezTo>
                  <a:pt x="1930" y="6090"/>
                  <a:pt x="2116" y="6231"/>
                  <a:pt x="2307" y="6231"/>
                </a:cubicBezTo>
                <a:cubicBezTo>
                  <a:pt x="2400" y="6231"/>
                  <a:pt x="2495" y="6198"/>
                  <a:pt x="2573" y="6124"/>
                </a:cubicBezTo>
                <a:lnTo>
                  <a:pt x="3668" y="5123"/>
                </a:lnTo>
                <a:cubicBezTo>
                  <a:pt x="3739" y="5053"/>
                  <a:pt x="3830" y="5015"/>
                  <a:pt x="3925" y="5015"/>
                </a:cubicBezTo>
                <a:cubicBezTo>
                  <a:pt x="3958" y="5015"/>
                  <a:pt x="3992" y="5019"/>
                  <a:pt x="4025" y="5028"/>
                </a:cubicBezTo>
                <a:lnTo>
                  <a:pt x="5466" y="5362"/>
                </a:lnTo>
                <a:cubicBezTo>
                  <a:pt x="5496" y="5368"/>
                  <a:pt x="5525" y="5371"/>
                  <a:pt x="5554" y="5371"/>
                </a:cubicBezTo>
                <a:cubicBezTo>
                  <a:pt x="5833" y="5371"/>
                  <a:pt x="6037" y="5072"/>
                  <a:pt x="5918" y="4802"/>
                </a:cubicBezTo>
                <a:lnTo>
                  <a:pt x="5299" y="3457"/>
                </a:lnTo>
                <a:cubicBezTo>
                  <a:pt x="5240" y="3338"/>
                  <a:pt x="5252" y="3195"/>
                  <a:pt x="5323" y="3088"/>
                </a:cubicBezTo>
                <a:lnTo>
                  <a:pt x="6085" y="1814"/>
                </a:lnTo>
                <a:cubicBezTo>
                  <a:pt x="6244" y="1542"/>
                  <a:pt x="6046" y="1216"/>
                  <a:pt x="5740" y="1216"/>
                </a:cubicBezTo>
                <a:cubicBezTo>
                  <a:pt x="5724" y="1216"/>
                  <a:pt x="5708" y="1217"/>
                  <a:pt x="5692" y="1218"/>
                </a:cubicBezTo>
                <a:lnTo>
                  <a:pt x="4216" y="1385"/>
                </a:lnTo>
                <a:cubicBezTo>
                  <a:pt x="4196" y="1388"/>
                  <a:pt x="4177" y="1390"/>
                  <a:pt x="4158" y="1390"/>
                </a:cubicBezTo>
                <a:cubicBezTo>
                  <a:pt x="4050" y="1390"/>
                  <a:pt x="3952" y="1335"/>
                  <a:pt x="3870" y="1254"/>
                </a:cubicBezTo>
                <a:lnTo>
                  <a:pt x="2894" y="135"/>
                </a:lnTo>
                <a:cubicBezTo>
                  <a:pt x="2815" y="42"/>
                  <a:pt x="2710" y="0"/>
                  <a:pt x="26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40"/>
          <p:cNvSpPr/>
          <p:nvPr/>
        </p:nvSpPr>
        <p:spPr>
          <a:xfrm>
            <a:off x="1168188" y="843925"/>
            <a:ext cx="125150" cy="125800"/>
          </a:xfrm>
          <a:custGeom>
            <a:avLst/>
            <a:gdLst/>
            <a:ahLst/>
            <a:cxnLst/>
            <a:rect l="l" t="t" r="r" b="b"/>
            <a:pathLst>
              <a:path w="5006" h="5032" extrusionOk="0">
                <a:moveTo>
                  <a:pt x="2964" y="1"/>
                </a:moveTo>
                <a:cubicBezTo>
                  <a:pt x="2880" y="1"/>
                  <a:pt x="2796" y="32"/>
                  <a:pt x="2731" y="101"/>
                </a:cubicBezTo>
                <a:lnTo>
                  <a:pt x="1922" y="982"/>
                </a:lnTo>
                <a:cubicBezTo>
                  <a:pt x="1859" y="1045"/>
                  <a:pt x="1770" y="1080"/>
                  <a:pt x="1677" y="1080"/>
                </a:cubicBezTo>
                <a:cubicBezTo>
                  <a:pt x="1663" y="1080"/>
                  <a:pt x="1650" y="1079"/>
                  <a:pt x="1636" y="1077"/>
                </a:cubicBezTo>
                <a:lnTo>
                  <a:pt x="457" y="899"/>
                </a:lnTo>
                <a:cubicBezTo>
                  <a:pt x="442" y="897"/>
                  <a:pt x="426" y="896"/>
                  <a:pt x="411" y="896"/>
                </a:cubicBezTo>
                <a:cubicBezTo>
                  <a:pt x="172" y="896"/>
                  <a:pt x="1" y="1151"/>
                  <a:pt x="124" y="1375"/>
                </a:cubicBezTo>
                <a:lnTo>
                  <a:pt x="707" y="2423"/>
                </a:lnTo>
                <a:cubicBezTo>
                  <a:pt x="755" y="2518"/>
                  <a:pt x="767" y="2625"/>
                  <a:pt x="719" y="2720"/>
                </a:cubicBezTo>
                <a:lnTo>
                  <a:pt x="183" y="3792"/>
                </a:lnTo>
                <a:cubicBezTo>
                  <a:pt x="76" y="4008"/>
                  <a:pt x="232" y="4253"/>
                  <a:pt x="457" y="4253"/>
                </a:cubicBezTo>
                <a:cubicBezTo>
                  <a:pt x="480" y="4253"/>
                  <a:pt x="504" y="4250"/>
                  <a:pt x="529" y="4244"/>
                </a:cubicBezTo>
                <a:lnTo>
                  <a:pt x="1707" y="4018"/>
                </a:lnTo>
                <a:cubicBezTo>
                  <a:pt x="1730" y="4013"/>
                  <a:pt x="1752" y="4011"/>
                  <a:pt x="1774" y="4011"/>
                </a:cubicBezTo>
                <a:cubicBezTo>
                  <a:pt x="1858" y="4011"/>
                  <a:pt x="1937" y="4045"/>
                  <a:pt x="1993" y="4102"/>
                </a:cubicBezTo>
                <a:lnTo>
                  <a:pt x="2850" y="4935"/>
                </a:lnTo>
                <a:cubicBezTo>
                  <a:pt x="2916" y="5001"/>
                  <a:pt x="2998" y="5031"/>
                  <a:pt x="3078" y="5031"/>
                </a:cubicBezTo>
                <a:cubicBezTo>
                  <a:pt x="3228" y="5031"/>
                  <a:pt x="3371" y="4924"/>
                  <a:pt x="3386" y="4745"/>
                </a:cubicBezTo>
                <a:lnTo>
                  <a:pt x="3529" y="3566"/>
                </a:lnTo>
                <a:cubicBezTo>
                  <a:pt x="3553" y="3459"/>
                  <a:pt x="3612" y="3363"/>
                  <a:pt x="3708" y="3316"/>
                </a:cubicBezTo>
                <a:lnTo>
                  <a:pt x="4767" y="2756"/>
                </a:lnTo>
                <a:cubicBezTo>
                  <a:pt x="5006" y="2637"/>
                  <a:pt x="4994" y="2304"/>
                  <a:pt x="4755" y="2185"/>
                </a:cubicBezTo>
                <a:lnTo>
                  <a:pt x="3660" y="1685"/>
                </a:lnTo>
                <a:cubicBezTo>
                  <a:pt x="3565" y="1637"/>
                  <a:pt x="3505" y="1554"/>
                  <a:pt x="3482" y="1446"/>
                </a:cubicBezTo>
                <a:lnTo>
                  <a:pt x="3279" y="268"/>
                </a:lnTo>
                <a:cubicBezTo>
                  <a:pt x="3256" y="100"/>
                  <a:pt x="3112" y="1"/>
                  <a:pt x="296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2004;p61">
            <a:extLst>
              <a:ext uri="{FF2B5EF4-FFF2-40B4-BE49-F238E27FC236}">
                <a16:creationId xmlns:a16="http://schemas.microsoft.com/office/drawing/2014/main" xmlns="" id="{71B817E4-9113-4BF3-52F0-761A039FB015}"/>
              </a:ext>
            </a:extLst>
          </p:cNvPr>
          <p:cNvGrpSpPr/>
          <p:nvPr/>
        </p:nvGrpSpPr>
        <p:grpSpPr>
          <a:xfrm rot="4273014">
            <a:off x="301502" y="467071"/>
            <a:ext cx="514438" cy="520449"/>
            <a:chOff x="4052860" y="1366510"/>
            <a:chExt cx="218208" cy="220767"/>
          </a:xfrm>
        </p:grpSpPr>
        <p:sp>
          <p:nvSpPr>
            <p:cNvPr id="134" name="Google Shape;2005;p61">
              <a:extLst>
                <a:ext uri="{FF2B5EF4-FFF2-40B4-BE49-F238E27FC236}">
                  <a16:creationId xmlns:a16="http://schemas.microsoft.com/office/drawing/2014/main" xmlns="" id="{D19815F4-417B-5991-C7A1-CC0CED986781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2006;p61">
              <a:extLst>
                <a:ext uri="{FF2B5EF4-FFF2-40B4-BE49-F238E27FC236}">
                  <a16:creationId xmlns:a16="http://schemas.microsoft.com/office/drawing/2014/main" xmlns="" id="{F83FBFDE-CAF5-415E-67C7-F7C168B7F7AC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2007;p61">
              <a:extLst>
                <a:ext uri="{FF2B5EF4-FFF2-40B4-BE49-F238E27FC236}">
                  <a16:creationId xmlns:a16="http://schemas.microsoft.com/office/drawing/2014/main" xmlns="" id="{F62AE7B6-8936-1864-10D3-A668A5AB575C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2008;p61">
              <a:extLst>
                <a:ext uri="{FF2B5EF4-FFF2-40B4-BE49-F238E27FC236}">
                  <a16:creationId xmlns:a16="http://schemas.microsoft.com/office/drawing/2014/main" xmlns="" id="{2315644B-D628-1FC9-DDBB-D659FC68E251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2009;p61">
              <a:extLst>
                <a:ext uri="{FF2B5EF4-FFF2-40B4-BE49-F238E27FC236}">
                  <a16:creationId xmlns:a16="http://schemas.microsoft.com/office/drawing/2014/main" xmlns="" id="{8352AF54-0E99-AA04-B3E8-0174B77BC9A0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2010;p61">
              <a:extLst>
                <a:ext uri="{FF2B5EF4-FFF2-40B4-BE49-F238E27FC236}">
                  <a16:creationId xmlns:a16="http://schemas.microsoft.com/office/drawing/2014/main" xmlns="" id="{F435FCA8-333E-FBA3-402E-3439424F3194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2011;p61">
              <a:extLst>
                <a:ext uri="{FF2B5EF4-FFF2-40B4-BE49-F238E27FC236}">
                  <a16:creationId xmlns:a16="http://schemas.microsoft.com/office/drawing/2014/main" xmlns="" id="{D5EAA832-9E7B-2952-451F-3D7E97AF3FF1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Google Shape;2012;p61">
              <a:extLst>
                <a:ext uri="{FF2B5EF4-FFF2-40B4-BE49-F238E27FC236}">
                  <a16:creationId xmlns:a16="http://schemas.microsoft.com/office/drawing/2014/main" xmlns="" id="{5A488707-DB5F-6DE3-918C-5F8F3F5E7644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Google Shape;2013;p61">
              <a:extLst>
                <a:ext uri="{FF2B5EF4-FFF2-40B4-BE49-F238E27FC236}">
                  <a16:creationId xmlns:a16="http://schemas.microsoft.com/office/drawing/2014/main" xmlns="" id="{A4AB9A1A-EE44-2E19-E275-9CE01E57B6A7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Google Shape;2014;p61">
              <a:extLst>
                <a:ext uri="{FF2B5EF4-FFF2-40B4-BE49-F238E27FC236}">
                  <a16:creationId xmlns:a16="http://schemas.microsoft.com/office/drawing/2014/main" xmlns="" id="{554C1BFF-C8EF-4455-F315-410B4A4F5EB1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Google Shape;2015;p61">
              <a:extLst>
                <a:ext uri="{FF2B5EF4-FFF2-40B4-BE49-F238E27FC236}">
                  <a16:creationId xmlns:a16="http://schemas.microsoft.com/office/drawing/2014/main" xmlns="" id="{F0F20CD6-E273-7287-E2F2-60294D2DF420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Google Shape;2016;p61">
              <a:extLst>
                <a:ext uri="{FF2B5EF4-FFF2-40B4-BE49-F238E27FC236}">
                  <a16:creationId xmlns:a16="http://schemas.microsoft.com/office/drawing/2014/main" xmlns="" id="{48AEDE49-A024-FD66-F235-4F1D27125093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Google Shape;2017;p61">
              <a:extLst>
                <a:ext uri="{FF2B5EF4-FFF2-40B4-BE49-F238E27FC236}">
                  <a16:creationId xmlns:a16="http://schemas.microsoft.com/office/drawing/2014/main" xmlns="" id="{A8ABF248-4FAB-6686-9029-80B1EBE655B6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Google Shape;2018;p61">
              <a:extLst>
                <a:ext uri="{FF2B5EF4-FFF2-40B4-BE49-F238E27FC236}">
                  <a16:creationId xmlns:a16="http://schemas.microsoft.com/office/drawing/2014/main" xmlns="" id="{B802CC74-440A-9796-8D01-32DD65A95793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rgbClr val="FFB3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Google Shape;2019;p61">
              <a:extLst>
                <a:ext uri="{FF2B5EF4-FFF2-40B4-BE49-F238E27FC236}">
                  <a16:creationId xmlns:a16="http://schemas.microsoft.com/office/drawing/2014/main" xmlns="" id="{6E95F0A8-8005-A5AF-5B95-401B3A54B301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Google Shape;2020;p61">
              <a:extLst>
                <a:ext uri="{FF2B5EF4-FFF2-40B4-BE49-F238E27FC236}">
                  <a16:creationId xmlns:a16="http://schemas.microsoft.com/office/drawing/2014/main" xmlns="" id="{D4D511B5-06EF-0738-BBAF-B707C307427E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Google Shape;2021;p61">
              <a:extLst>
                <a:ext uri="{FF2B5EF4-FFF2-40B4-BE49-F238E27FC236}">
                  <a16:creationId xmlns:a16="http://schemas.microsoft.com/office/drawing/2014/main" xmlns="" id="{23308FE2-DCB7-20EC-6875-050CB51CA9B0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Google Shape;2022;p61">
              <a:extLst>
                <a:ext uri="{FF2B5EF4-FFF2-40B4-BE49-F238E27FC236}">
                  <a16:creationId xmlns:a16="http://schemas.microsoft.com/office/drawing/2014/main" xmlns="" id="{50B6EC93-1E57-0162-D458-0E9A2856C3AD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Google Shape;2023;p61">
              <a:extLst>
                <a:ext uri="{FF2B5EF4-FFF2-40B4-BE49-F238E27FC236}">
                  <a16:creationId xmlns:a16="http://schemas.microsoft.com/office/drawing/2014/main" xmlns="" id="{592CD016-D1D8-45BE-134B-89CC4EA1B882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Google Shape;2024;p61">
              <a:extLst>
                <a:ext uri="{FF2B5EF4-FFF2-40B4-BE49-F238E27FC236}">
                  <a16:creationId xmlns:a16="http://schemas.microsoft.com/office/drawing/2014/main" xmlns="" id="{C0F02E79-B5B2-55B5-64CC-AC02986C4161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4" name="Google Shape;2004;p61">
            <a:extLst>
              <a:ext uri="{FF2B5EF4-FFF2-40B4-BE49-F238E27FC236}">
                <a16:creationId xmlns:a16="http://schemas.microsoft.com/office/drawing/2014/main" xmlns="" id="{96B6A448-715D-ADE7-20AC-7329D29438FE}"/>
              </a:ext>
            </a:extLst>
          </p:cNvPr>
          <p:cNvGrpSpPr/>
          <p:nvPr/>
        </p:nvGrpSpPr>
        <p:grpSpPr>
          <a:xfrm rot="4273014">
            <a:off x="8188410" y="257686"/>
            <a:ext cx="514438" cy="520449"/>
            <a:chOff x="4052860" y="1366510"/>
            <a:chExt cx="218208" cy="220767"/>
          </a:xfrm>
        </p:grpSpPr>
        <p:sp>
          <p:nvSpPr>
            <p:cNvPr id="155" name="Google Shape;2005;p61">
              <a:extLst>
                <a:ext uri="{FF2B5EF4-FFF2-40B4-BE49-F238E27FC236}">
                  <a16:creationId xmlns:a16="http://schemas.microsoft.com/office/drawing/2014/main" xmlns="" id="{91784B27-82E4-5F9C-24A9-CB54B9780FE7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Google Shape;2006;p61">
              <a:extLst>
                <a:ext uri="{FF2B5EF4-FFF2-40B4-BE49-F238E27FC236}">
                  <a16:creationId xmlns:a16="http://schemas.microsoft.com/office/drawing/2014/main" xmlns="" id="{2C8EC997-79D8-81DD-9341-26FEDE0F0254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Google Shape;2007;p61">
              <a:extLst>
                <a:ext uri="{FF2B5EF4-FFF2-40B4-BE49-F238E27FC236}">
                  <a16:creationId xmlns:a16="http://schemas.microsoft.com/office/drawing/2014/main" xmlns="" id="{0C84284D-6A35-B501-436B-8B2E4FCCD57E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Google Shape;2008;p61">
              <a:extLst>
                <a:ext uri="{FF2B5EF4-FFF2-40B4-BE49-F238E27FC236}">
                  <a16:creationId xmlns:a16="http://schemas.microsoft.com/office/drawing/2014/main" xmlns="" id="{1479341C-0C13-A784-4EB0-0A7B8C678F57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Google Shape;2009;p61">
              <a:extLst>
                <a:ext uri="{FF2B5EF4-FFF2-40B4-BE49-F238E27FC236}">
                  <a16:creationId xmlns:a16="http://schemas.microsoft.com/office/drawing/2014/main" xmlns="" id="{26B5A830-A755-1C64-03D3-2DB89B815EAC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Google Shape;2010;p61">
              <a:extLst>
                <a:ext uri="{FF2B5EF4-FFF2-40B4-BE49-F238E27FC236}">
                  <a16:creationId xmlns:a16="http://schemas.microsoft.com/office/drawing/2014/main" xmlns="" id="{D16A1248-B32E-0A28-3A56-20324D508FC8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Google Shape;2011;p61">
              <a:extLst>
                <a:ext uri="{FF2B5EF4-FFF2-40B4-BE49-F238E27FC236}">
                  <a16:creationId xmlns:a16="http://schemas.microsoft.com/office/drawing/2014/main" xmlns="" id="{9C1DAFC4-13F2-98CA-4162-9FB67C9CAE93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Google Shape;2012;p61">
              <a:extLst>
                <a:ext uri="{FF2B5EF4-FFF2-40B4-BE49-F238E27FC236}">
                  <a16:creationId xmlns:a16="http://schemas.microsoft.com/office/drawing/2014/main" xmlns="" id="{3406C121-799C-53CA-02AD-18F1E078BFD4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Google Shape;2013;p61">
              <a:extLst>
                <a:ext uri="{FF2B5EF4-FFF2-40B4-BE49-F238E27FC236}">
                  <a16:creationId xmlns:a16="http://schemas.microsoft.com/office/drawing/2014/main" xmlns="" id="{8C12A191-F8DC-987C-68DA-53B9D72E06DA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Google Shape;2014;p61">
              <a:extLst>
                <a:ext uri="{FF2B5EF4-FFF2-40B4-BE49-F238E27FC236}">
                  <a16:creationId xmlns:a16="http://schemas.microsoft.com/office/drawing/2014/main" xmlns="" id="{DEC7E86D-1344-F5CC-E222-F268FA619902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Google Shape;2015;p61">
              <a:extLst>
                <a:ext uri="{FF2B5EF4-FFF2-40B4-BE49-F238E27FC236}">
                  <a16:creationId xmlns:a16="http://schemas.microsoft.com/office/drawing/2014/main" xmlns="" id="{A733C267-93A8-1179-A7C4-1E653C1FAFA1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Google Shape;2016;p61">
              <a:extLst>
                <a:ext uri="{FF2B5EF4-FFF2-40B4-BE49-F238E27FC236}">
                  <a16:creationId xmlns:a16="http://schemas.microsoft.com/office/drawing/2014/main" xmlns="" id="{A4B52544-F719-DCF0-B567-48EB38048CBF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Google Shape;2017;p61">
              <a:extLst>
                <a:ext uri="{FF2B5EF4-FFF2-40B4-BE49-F238E27FC236}">
                  <a16:creationId xmlns:a16="http://schemas.microsoft.com/office/drawing/2014/main" xmlns="" id="{465AEAF1-09B4-6006-7363-EA37DCCF9B52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Google Shape;2018;p61">
              <a:extLst>
                <a:ext uri="{FF2B5EF4-FFF2-40B4-BE49-F238E27FC236}">
                  <a16:creationId xmlns:a16="http://schemas.microsoft.com/office/drawing/2014/main" xmlns="" id="{65A0B4B8-1AFC-D18E-C2BC-0EC66F592202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rgbClr val="FFB3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Google Shape;2019;p61">
              <a:extLst>
                <a:ext uri="{FF2B5EF4-FFF2-40B4-BE49-F238E27FC236}">
                  <a16:creationId xmlns:a16="http://schemas.microsoft.com/office/drawing/2014/main" xmlns="" id="{EB0F14B9-6591-57CA-0A00-1015F2C36461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Google Shape;2020;p61">
              <a:extLst>
                <a:ext uri="{FF2B5EF4-FFF2-40B4-BE49-F238E27FC236}">
                  <a16:creationId xmlns:a16="http://schemas.microsoft.com/office/drawing/2014/main" xmlns="" id="{93FD2C34-B1F9-BA8D-A035-25DC42F99FD4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Google Shape;2021;p61">
              <a:extLst>
                <a:ext uri="{FF2B5EF4-FFF2-40B4-BE49-F238E27FC236}">
                  <a16:creationId xmlns:a16="http://schemas.microsoft.com/office/drawing/2014/main" xmlns="" id="{CEF51223-4BC4-2720-440E-BA6B58BB83CA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Google Shape;2022;p61">
              <a:extLst>
                <a:ext uri="{FF2B5EF4-FFF2-40B4-BE49-F238E27FC236}">
                  <a16:creationId xmlns:a16="http://schemas.microsoft.com/office/drawing/2014/main" xmlns="" id="{811A657E-E5F7-7807-6CC0-1DF3E3F84A96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Google Shape;2023;p61">
              <a:extLst>
                <a:ext uri="{FF2B5EF4-FFF2-40B4-BE49-F238E27FC236}">
                  <a16:creationId xmlns:a16="http://schemas.microsoft.com/office/drawing/2014/main" xmlns="" id="{A60FB856-D294-AB9F-0162-49C499181ABF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Google Shape;2024;p61">
              <a:extLst>
                <a:ext uri="{FF2B5EF4-FFF2-40B4-BE49-F238E27FC236}">
                  <a16:creationId xmlns:a16="http://schemas.microsoft.com/office/drawing/2014/main" xmlns="" id="{9548B2ED-0739-8002-0675-4B063788EAEF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rgbClr val="1C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B3AE475-E0A1-EFCA-3542-211607E1E9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31" r="25239"/>
          <a:stretch/>
        </p:blipFill>
        <p:spPr>
          <a:xfrm>
            <a:off x="125149" y="1579196"/>
            <a:ext cx="2024362" cy="3423582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xmlns="" id="{5E29C07E-2FB8-B3FF-1DA0-3FE3D5058743}"/>
              </a:ext>
            </a:extLst>
          </p:cNvPr>
          <p:cNvSpPr/>
          <p:nvPr/>
        </p:nvSpPr>
        <p:spPr>
          <a:xfrm>
            <a:off x="2149511" y="1148316"/>
            <a:ext cx="4719122" cy="1210294"/>
          </a:xfrm>
          <a:prstGeom prst="wedgeRoundRectCallout">
            <a:avLst>
              <a:gd name="adj1" fmla="val -47332"/>
              <a:gd name="adj2" fmla="val 6250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2000" i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 các biểu hiện của khối ở trên, em thích cặp tương phản nào nhất?</a:t>
            </a:r>
            <a:endParaRPr lang="en-US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B3970F-5775-04C4-9DB7-6A090A6A2F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9914" y="407084"/>
            <a:ext cx="1020283" cy="1020283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xmlns="" id="{87A029F8-CA7E-25F3-BE05-CBC14375BD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" t="68911" r="56952" b="6839"/>
          <a:stretch/>
        </p:blipFill>
        <p:spPr>
          <a:xfrm>
            <a:off x="5762847" y="3142234"/>
            <a:ext cx="1242832" cy="10820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xmlns="" id="{3310CDED-0D94-8AD9-65EA-141C59CE8C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7" t="32403" r="5772" b="41312"/>
          <a:stretch/>
        </p:blipFill>
        <p:spPr>
          <a:xfrm>
            <a:off x="3326501" y="3376203"/>
            <a:ext cx="1159647" cy="10820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106" name="Google Shape;635;p44">
            <a:extLst>
              <a:ext uri="{FF2B5EF4-FFF2-40B4-BE49-F238E27FC236}">
                <a16:creationId xmlns:a16="http://schemas.microsoft.com/office/drawing/2014/main" xmlns="" id="{6609261F-B3B7-9E23-5CB2-376A549FBC98}"/>
              </a:ext>
            </a:extLst>
          </p:cNvPr>
          <p:cNvGrpSpPr/>
          <p:nvPr/>
        </p:nvGrpSpPr>
        <p:grpSpPr>
          <a:xfrm>
            <a:off x="4139183" y="2976471"/>
            <a:ext cx="572497" cy="545131"/>
            <a:chOff x="5704350" y="3996750"/>
            <a:chExt cx="671157" cy="639000"/>
          </a:xfrm>
        </p:grpSpPr>
        <p:sp>
          <p:nvSpPr>
            <p:cNvPr id="107" name="Google Shape;636;p44">
              <a:extLst>
                <a:ext uri="{FF2B5EF4-FFF2-40B4-BE49-F238E27FC236}">
                  <a16:creationId xmlns:a16="http://schemas.microsoft.com/office/drawing/2014/main" xmlns="" id="{5BA351AF-0AE0-7C24-B381-EE12BC35934A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Google Shape;637;p44">
              <a:extLst>
                <a:ext uri="{FF2B5EF4-FFF2-40B4-BE49-F238E27FC236}">
                  <a16:creationId xmlns:a16="http://schemas.microsoft.com/office/drawing/2014/main" xmlns="" id="{1CB58C3E-D35F-177B-E2C0-9AAC13E778EE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929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9" name="Google Shape;635;p44">
            <a:extLst>
              <a:ext uri="{FF2B5EF4-FFF2-40B4-BE49-F238E27FC236}">
                <a16:creationId xmlns:a16="http://schemas.microsoft.com/office/drawing/2014/main" xmlns="" id="{853FB79B-F5A3-BD40-307E-F7845D00F5E9}"/>
              </a:ext>
            </a:extLst>
          </p:cNvPr>
          <p:cNvGrpSpPr/>
          <p:nvPr/>
        </p:nvGrpSpPr>
        <p:grpSpPr>
          <a:xfrm>
            <a:off x="6719430" y="2703905"/>
            <a:ext cx="572497" cy="545131"/>
            <a:chOff x="5704350" y="3996750"/>
            <a:chExt cx="671157" cy="639000"/>
          </a:xfrm>
        </p:grpSpPr>
        <p:sp>
          <p:nvSpPr>
            <p:cNvPr id="110" name="Google Shape;636;p44">
              <a:extLst>
                <a:ext uri="{FF2B5EF4-FFF2-40B4-BE49-F238E27FC236}">
                  <a16:creationId xmlns:a16="http://schemas.microsoft.com/office/drawing/2014/main" xmlns="" id="{2C40F1CF-F471-59D1-8568-A3F4D4A2C3EB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Google Shape;637;p44">
              <a:extLst>
                <a:ext uri="{FF2B5EF4-FFF2-40B4-BE49-F238E27FC236}">
                  <a16:creationId xmlns:a16="http://schemas.microsoft.com/office/drawing/2014/main" xmlns="" id="{322ADD73-B84A-3645-C28E-ACB6FFB6D13A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929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3" name="Google Shape;635;p44">
            <a:extLst>
              <a:ext uri="{FF2B5EF4-FFF2-40B4-BE49-F238E27FC236}">
                <a16:creationId xmlns:a16="http://schemas.microsoft.com/office/drawing/2014/main" xmlns="" id="{EFB76AE3-B76A-A457-C455-9520D35FD156}"/>
              </a:ext>
            </a:extLst>
          </p:cNvPr>
          <p:cNvGrpSpPr/>
          <p:nvPr/>
        </p:nvGrpSpPr>
        <p:grpSpPr>
          <a:xfrm>
            <a:off x="6228882" y="58052"/>
            <a:ext cx="572497" cy="545131"/>
            <a:chOff x="5704350" y="3996750"/>
            <a:chExt cx="671157" cy="639000"/>
          </a:xfrm>
        </p:grpSpPr>
        <p:sp>
          <p:nvSpPr>
            <p:cNvPr id="114" name="Google Shape;636;p44">
              <a:extLst>
                <a:ext uri="{FF2B5EF4-FFF2-40B4-BE49-F238E27FC236}">
                  <a16:creationId xmlns:a16="http://schemas.microsoft.com/office/drawing/2014/main" xmlns="" id="{4F57398C-8686-E40A-495F-E283BEA1CBC9}"/>
                </a:ext>
              </a:extLst>
            </p:cNvPr>
            <p:cNvSpPr/>
            <p:nvPr/>
          </p:nvSpPr>
          <p:spPr>
            <a:xfrm>
              <a:off x="5704350" y="3996750"/>
              <a:ext cx="671157" cy="639000"/>
            </a:xfrm>
            <a:custGeom>
              <a:avLst/>
              <a:gdLst/>
              <a:ahLst/>
              <a:cxnLst/>
              <a:rect l="l" t="t" r="r" b="b"/>
              <a:pathLst>
                <a:path w="44811" h="42664" extrusionOk="0">
                  <a:moveTo>
                    <a:pt x="19566" y="15590"/>
                  </a:moveTo>
                  <a:cubicBezTo>
                    <a:pt x="20199" y="16673"/>
                    <a:pt x="21245" y="17355"/>
                    <a:pt x="22852" y="17355"/>
                  </a:cubicBezTo>
                  <a:cubicBezTo>
                    <a:pt x="24434" y="17355"/>
                    <a:pt x="25480" y="16698"/>
                    <a:pt x="26113" y="15639"/>
                  </a:cubicBezTo>
                  <a:lnTo>
                    <a:pt x="26113" y="15639"/>
                  </a:lnTo>
                  <a:cubicBezTo>
                    <a:pt x="25614" y="16746"/>
                    <a:pt x="25663" y="17951"/>
                    <a:pt x="26576" y="19217"/>
                  </a:cubicBezTo>
                  <a:cubicBezTo>
                    <a:pt x="27409" y="20391"/>
                    <a:pt x="28446" y="20874"/>
                    <a:pt x="29578" y="20874"/>
                  </a:cubicBezTo>
                  <a:cubicBezTo>
                    <a:pt x="29620" y="20874"/>
                    <a:pt x="29662" y="20873"/>
                    <a:pt x="29703" y="20872"/>
                  </a:cubicBezTo>
                  <a:lnTo>
                    <a:pt x="29703" y="20872"/>
                  </a:lnTo>
                  <a:cubicBezTo>
                    <a:pt x="28584" y="21225"/>
                    <a:pt x="27732" y="22028"/>
                    <a:pt x="27330" y="23452"/>
                  </a:cubicBezTo>
                  <a:cubicBezTo>
                    <a:pt x="26880" y="25119"/>
                    <a:pt x="27391" y="26361"/>
                    <a:pt x="28474" y="27273"/>
                  </a:cubicBezTo>
                  <a:cubicBezTo>
                    <a:pt x="27798" y="26712"/>
                    <a:pt x="27028" y="26382"/>
                    <a:pt x="26153" y="26382"/>
                  </a:cubicBezTo>
                  <a:cubicBezTo>
                    <a:pt x="25627" y="26382"/>
                    <a:pt x="25062" y="26502"/>
                    <a:pt x="24458" y="26762"/>
                  </a:cubicBezTo>
                  <a:cubicBezTo>
                    <a:pt x="23071" y="27371"/>
                    <a:pt x="22389" y="28320"/>
                    <a:pt x="22207" y="29476"/>
                  </a:cubicBezTo>
                  <a:cubicBezTo>
                    <a:pt x="22061" y="28430"/>
                    <a:pt x="21464" y="27529"/>
                    <a:pt x="20247" y="26860"/>
                  </a:cubicBezTo>
                  <a:cubicBezTo>
                    <a:pt x="19553" y="26483"/>
                    <a:pt x="18898" y="26312"/>
                    <a:pt x="18283" y="26312"/>
                  </a:cubicBezTo>
                  <a:cubicBezTo>
                    <a:pt x="17546" y="26312"/>
                    <a:pt x="16865" y="26556"/>
                    <a:pt x="16241" y="26986"/>
                  </a:cubicBezTo>
                  <a:lnTo>
                    <a:pt x="16241" y="26986"/>
                  </a:lnTo>
                  <a:cubicBezTo>
                    <a:pt x="17379" y="26183"/>
                    <a:pt x="17968" y="24999"/>
                    <a:pt x="17667" y="23318"/>
                  </a:cubicBezTo>
                  <a:cubicBezTo>
                    <a:pt x="17400" y="21858"/>
                    <a:pt x="16621" y="20982"/>
                    <a:pt x="15525" y="20531"/>
                  </a:cubicBezTo>
                  <a:lnTo>
                    <a:pt x="15525" y="20531"/>
                  </a:lnTo>
                  <a:cubicBezTo>
                    <a:pt x="15685" y="20551"/>
                    <a:pt x="15844" y="20561"/>
                    <a:pt x="16001" y="20561"/>
                  </a:cubicBezTo>
                  <a:cubicBezTo>
                    <a:pt x="17006" y="20561"/>
                    <a:pt x="17957" y="20145"/>
                    <a:pt x="18799" y="19156"/>
                  </a:cubicBezTo>
                  <a:cubicBezTo>
                    <a:pt x="19834" y="17963"/>
                    <a:pt x="19980" y="16759"/>
                    <a:pt x="19566" y="15590"/>
                  </a:cubicBezTo>
                  <a:close/>
                  <a:moveTo>
                    <a:pt x="22852" y="1"/>
                  </a:moveTo>
                  <a:cubicBezTo>
                    <a:pt x="21403" y="1"/>
                    <a:pt x="17424" y="10053"/>
                    <a:pt x="19213" y="14860"/>
                  </a:cubicBezTo>
                  <a:cubicBezTo>
                    <a:pt x="16966" y="10973"/>
                    <a:pt x="8672" y="7795"/>
                    <a:pt x="6014" y="7795"/>
                  </a:cubicBezTo>
                  <a:cubicBezTo>
                    <a:pt x="5634" y="7795"/>
                    <a:pt x="5370" y="7859"/>
                    <a:pt x="5254" y="7996"/>
                  </a:cubicBezTo>
                  <a:cubicBezTo>
                    <a:pt x="4317" y="9079"/>
                    <a:pt x="9501" y="18329"/>
                    <a:pt x="14357" y="20227"/>
                  </a:cubicBezTo>
                  <a:cubicBezTo>
                    <a:pt x="14038" y="20182"/>
                    <a:pt x="13703" y="20161"/>
                    <a:pt x="13356" y="20161"/>
                  </a:cubicBezTo>
                  <a:cubicBezTo>
                    <a:pt x="8084" y="20161"/>
                    <a:pt x="0" y="25083"/>
                    <a:pt x="240" y="26385"/>
                  </a:cubicBezTo>
                  <a:cubicBezTo>
                    <a:pt x="403" y="27295"/>
                    <a:pt x="5096" y="28499"/>
                    <a:pt x="9583" y="28499"/>
                  </a:cubicBezTo>
                  <a:cubicBezTo>
                    <a:pt x="12116" y="28499"/>
                    <a:pt x="14584" y="28115"/>
                    <a:pt x="16134" y="27079"/>
                  </a:cubicBezTo>
                  <a:lnTo>
                    <a:pt x="16134" y="27079"/>
                  </a:lnTo>
                  <a:cubicBezTo>
                    <a:pt x="11960" y="30121"/>
                    <a:pt x="10329" y="41330"/>
                    <a:pt x="11631" y="42036"/>
                  </a:cubicBezTo>
                  <a:cubicBezTo>
                    <a:pt x="11692" y="42069"/>
                    <a:pt x="11769" y="42085"/>
                    <a:pt x="11861" y="42085"/>
                  </a:cubicBezTo>
                  <a:cubicBezTo>
                    <a:pt x="13712" y="42085"/>
                    <a:pt x="21499" y="35517"/>
                    <a:pt x="22207" y="30705"/>
                  </a:cubicBezTo>
                  <a:cubicBezTo>
                    <a:pt x="22746" y="35617"/>
                    <a:pt x="29857" y="42663"/>
                    <a:pt x="31543" y="42663"/>
                  </a:cubicBezTo>
                  <a:cubicBezTo>
                    <a:pt x="31607" y="42663"/>
                    <a:pt x="31664" y="42653"/>
                    <a:pt x="31711" y="42632"/>
                  </a:cubicBezTo>
                  <a:cubicBezTo>
                    <a:pt x="33062" y="42048"/>
                    <a:pt x="32429" y="30742"/>
                    <a:pt x="28547" y="27334"/>
                  </a:cubicBezTo>
                  <a:lnTo>
                    <a:pt x="28547" y="27334"/>
                  </a:lnTo>
                  <a:cubicBezTo>
                    <a:pt x="30473" y="28888"/>
                    <a:pt x="34103" y="29440"/>
                    <a:pt x="37408" y="29440"/>
                  </a:cubicBezTo>
                  <a:cubicBezTo>
                    <a:pt x="41016" y="29440"/>
                    <a:pt x="44238" y="28783"/>
                    <a:pt x="44441" y="28052"/>
                  </a:cubicBezTo>
                  <a:cubicBezTo>
                    <a:pt x="44811" y="26718"/>
                    <a:pt x="36487" y="20669"/>
                    <a:pt x="31250" y="20669"/>
                  </a:cubicBezTo>
                  <a:cubicBezTo>
                    <a:pt x="31139" y="20669"/>
                    <a:pt x="31029" y="20672"/>
                    <a:pt x="30920" y="20677"/>
                  </a:cubicBezTo>
                  <a:cubicBezTo>
                    <a:pt x="35922" y="19205"/>
                    <a:pt x="41885" y="10442"/>
                    <a:pt x="41058" y="9286"/>
                  </a:cubicBezTo>
                  <a:cubicBezTo>
                    <a:pt x="40922" y="9096"/>
                    <a:pt x="40521" y="9005"/>
                    <a:pt x="39932" y="9005"/>
                  </a:cubicBezTo>
                  <a:cubicBezTo>
                    <a:pt x="36842" y="9005"/>
                    <a:pt x="28585" y="11508"/>
                    <a:pt x="26357" y="15189"/>
                  </a:cubicBezTo>
                  <a:cubicBezTo>
                    <a:pt x="28462" y="10528"/>
                    <a:pt x="24324" y="1"/>
                    <a:pt x="22852" y="1"/>
                  </a:cubicBezTo>
                  <a:close/>
                </a:path>
              </a:pathLst>
            </a:custGeom>
            <a:solidFill>
              <a:srgbClr val="B3D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Google Shape;637;p44">
              <a:extLst>
                <a:ext uri="{FF2B5EF4-FFF2-40B4-BE49-F238E27FC236}">
                  <a16:creationId xmlns:a16="http://schemas.microsoft.com/office/drawing/2014/main" xmlns="" id="{A8B91C88-E1E4-256C-DC66-DDFBD8F535F2}"/>
                </a:ext>
              </a:extLst>
            </p:cNvPr>
            <p:cNvSpPr/>
            <p:nvPr/>
          </p:nvSpPr>
          <p:spPr>
            <a:xfrm>
              <a:off x="5930864" y="4236295"/>
              <a:ext cx="216020" cy="190679"/>
            </a:xfrm>
            <a:custGeom>
              <a:avLst/>
              <a:gdLst/>
              <a:ahLst/>
              <a:cxnLst/>
              <a:rect l="l" t="t" r="r" b="b"/>
              <a:pathLst>
                <a:path w="14423" h="12731" extrusionOk="0">
                  <a:moveTo>
                    <a:pt x="7211" y="0"/>
                  </a:moveTo>
                  <a:cubicBezTo>
                    <a:pt x="5888" y="0"/>
                    <a:pt x="4552" y="412"/>
                    <a:pt x="3408" y="1265"/>
                  </a:cubicBezTo>
                  <a:cubicBezTo>
                    <a:pt x="597" y="3358"/>
                    <a:pt x="1" y="7350"/>
                    <a:pt x="2106" y="10173"/>
                  </a:cubicBezTo>
                  <a:cubicBezTo>
                    <a:pt x="3352" y="11847"/>
                    <a:pt x="5271" y="12731"/>
                    <a:pt x="7216" y="12731"/>
                  </a:cubicBezTo>
                  <a:cubicBezTo>
                    <a:pt x="8538" y="12731"/>
                    <a:pt x="9872" y="12322"/>
                    <a:pt x="11015" y="11475"/>
                  </a:cubicBezTo>
                  <a:cubicBezTo>
                    <a:pt x="13826" y="9382"/>
                    <a:pt x="14422" y="5390"/>
                    <a:pt x="12317" y="2567"/>
                  </a:cubicBezTo>
                  <a:cubicBezTo>
                    <a:pt x="11072" y="887"/>
                    <a:pt x="9155" y="0"/>
                    <a:pt x="7211" y="0"/>
                  </a:cubicBezTo>
                  <a:close/>
                </a:path>
              </a:pathLst>
            </a:custGeom>
            <a:solidFill>
              <a:srgbClr val="929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3382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" grpId="0" animBg="1"/>
      <p:bldP spid="10" grpId="0" animBg="1"/>
    </p:bldLst>
  </p:timing>
</p:sld>
</file>

<file path=ppt/theme/theme1.xml><?xml version="1.0" encoding="utf-8"?>
<a:theme xmlns:a="http://schemas.openxmlformats.org/drawingml/2006/main" name="Literacy Subject for Pre-K: Drawing pictures &amp; Dictating Sentences About Experiences by Slidesgo">
  <a:themeElements>
    <a:clrScheme name="Simple Light">
      <a:dk1>
        <a:srgbClr val="353535"/>
      </a:dk1>
      <a:lt1>
        <a:srgbClr val="FFFFFF"/>
      </a:lt1>
      <a:dk2>
        <a:srgbClr val="FFBEC3"/>
      </a:dk2>
      <a:lt2>
        <a:srgbClr val="FFFBEF"/>
      </a:lt2>
      <a:accent1>
        <a:srgbClr val="FF939C"/>
      </a:accent1>
      <a:accent2>
        <a:srgbClr val="FFD7BC"/>
      </a:accent2>
      <a:accent3>
        <a:srgbClr val="D9EEC5"/>
      </a:accent3>
      <a:accent4>
        <a:srgbClr val="BECAE7"/>
      </a:accent4>
      <a:accent5>
        <a:srgbClr val="FFD767"/>
      </a:accent5>
      <a:accent6>
        <a:srgbClr val="8FC793"/>
      </a:accent6>
      <a:hlink>
        <a:srgbClr val="3535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544</Words>
  <Application>Microsoft Office PowerPoint</Application>
  <PresentationFormat>On-screen Show (16:9)</PresentationFormat>
  <Paragraphs>65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Roboto Condensed Light</vt:lpstr>
      <vt:lpstr>Patrick Hand</vt:lpstr>
      <vt:lpstr>Calibri</vt:lpstr>
      <vt:lpstr>Times New Roman</vt:lpstr>
      <vt:lpstr>Catamaran</vt:lpstr>
      <vt:lpstr>Arial</vt:lpstr>
      <vt:lpstr>Literacy Subject for Pre-K: Drawing pictures &amp; Dictating Sentences About Experiences by Slidesgo</vt:lpstr>
      <vt:lpstr>PowerPoint Presentation</vt:lpstr>
      <vt:lpstr>Chào mừng các em đã đến với buổi học ngày hôm nay!</vt:lpstr>
      <vt:lpstr>PowerPoint Presentation</vt:lpstr>
      <vt:lpstr>Chủ đề 4:  Vẻ đẹp của khối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các em  đã chú ý lắng nghe!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đã đến với buổi học ngày hôm nay!</dc:title>
  <cp:lastModifiedBy>Windows User</cp:lastModifiedBy>
  <cp:revision>4</cp:revision>
  <dcterms:modified xsi:type="dcterms:W3CDTF">2025-01-11T00:11:29Z</dcterms:modified>
</cp:coreProperties>
</file>