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46" r:id="rId3"/>
    <p:sldId id="345" r:id="rId4"/>
    <p:sldId id="373" r:id="rId5"/>
    <p:sldId id="374" r:id="rId6"/>
    <p:sldId id="375" r:id="rId7"/>
    <p:sldId id="257" r:id="rId8"/>
    <p:sldId id="347" r:id="rId9"/>
    <p:sldId id="349" r:id="rId10"/>
    <p:sldId id="367" r:id="rId11"/>
    <p:sldId id="372" r:id="rId12"/>
    <p:sldId id="3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EC56826-E749-51D9-2DA7-AF595A493B9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0" y="-73742"/>
            <a:ext cx="1793348" cy="1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70504"/>
            <a:ext cx="6482990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7CEA7-99FA-F67B-48D7-9DBEC852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28" y="1676057"/>
            <a:ext cx="7065876" cy="302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0AE6-5264-6623-0207-35E769FC5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080"/>
            <a:ext cx="3293128" cy="47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ĐỂ HOÀN THÀNH YÊU CẦU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721" y="2767777"/>
            <a:ext cx="4795520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400" dirty="0"/>
              <a:t>4 m 45 cm = ? m</a:t>
            </a:r>
            <a:endParaRPr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125335" y="240864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FF0000"/>
                </a:solidFill>
                <a:latin typeface="Bevan" panose="020B0604020202020204" charset="0"/>
                <a:cs typeface="Arial"/>
                <a:sym typeface="Arial"/>
              </a:rPr>
              <a:t>4,45 m </a:t>
            </a:r>
            <a:endParaRPr lang="en-US" sz="8800" b="1" kern="0" dirty="0">
              <a:solidFill>
                <a:srgbClr val="FF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721" y="2767777"/>
            <a:ext cx="4795520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/>
              <a:t>6 kg 281 g = ? kg </a:t>
            </a:r>
            <a:endParaRPr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5959143" y="2421899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6,281 kg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5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721" y="2767777"/>
            <a:ext cx="4795520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/>
              <a:t>609 ml = ? l</a:t>
            </a:r>
            <a:endParaRPr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6635005" y="2448404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0,609</a:t>
            </a:r>
            <a:r>
              <a:rPr kumimoji="0" lang="en" sz="8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 </a:t>
            </a:r>
            <a:r>
              <a:rPr kumimoji="0" lang="en" sz="88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l</a:t>
            </a:r>
            <a:endParaRPr kumimoji="0" lang="en-US" sz="8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5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08" y="2754525"/>
            <a:ext cx="5101644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cm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mm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cm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6163145" y="2448404"/>
            <a:ext cx="48442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70">
              <a:buClr>
                <a:srgbClr val="000000"/>
              </a:buClr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3,02 </a:t>
            </a:r>
            <a:r>
              <a:rPr lang="en-US" sz="8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8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1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240</Words>
  <Application>Microsoft Office PowerPoint</Application>
  <PresentationFormat>Widescreen</PresentationFormat>
  <Paragraphs>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01</vt:lpstr>
      <vt:lpstr>CÁC EM HÃY DÙNG BẢNG CON ĐỂ HOÀN THÀNH YÊU CẦU NHÉ !</vt:lpstr>
      <vt:lpstr>4 m 45 cm = ? m</vt:lpstr>
      <vt:lpstr>6 kg 281 g = ? kg </vt:lpstr>
      <vt:lpstr>609 ml = ? l</vt:lpstr>
      <vt:lpstr>3 cm2 2 mm2 = ? cm2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My Duyen</cp:lastModifiedBy>
  <cp:revision>17</cp:revision>
  <dcterms:created xsi:type="dcterms:W3CDTF">2024-07-23T03:02:16Z</dcterms:created>
  <dcterms:modified xsi:type="dcterms:W3CDTF">2025-01-02T11:15:54Z</dcterms:modified>
</cp:coreProperties>
</file>