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5" r:id="rId3"/>
    <p:sldId id="271" r:id="rId4"/>
    <p:sldId id="270" r:id="rId5"/>
    <p:sldId id="262" r:id="rId6"/>
    <p:sldId id="272" r:id="rId7"/>
    <p:sldId id="266" r:id="rId8"/>
    <p:sldId id="273" r:id="rId9"/>
    <p:sldId id="274" r:id="rId10"/>
    <p:sldId id="275" r:id="rId11"/>
    <p:sldId id="276" r:id="rId12"/>
    <p:sldId id="264" r:id="rId13"/>
    <p:sldId id="263" r:id="rId14"/>
    <p:sldId id="267" r:id="rId15"/>
    <p:sldId id="284" r:id="rId16"/>
  </p:sldIdLst>
  <p:sldSz cx="9144000" cy="6858000" type="screen4x3"/>
  <p:notesSz cx="6858000" cy="9144000"/>
  <p:embeddedFontLst>
    <p:embeddedFont>
      <p:font typeface="SimSun" pitchFamily="2" charset="-12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等线" charset="-122"/>
      <p:regular r:id="rId23"/>
    </p:embeddedFont>
    <p:embeddedFont>
      <p:font typeface="Gill Sans MT" pitchFamily="34" charset="0"/>
      <p:regular r:id="rId24"/>
      <p:bold r:id="rId25"/>
      <p:italic r:id="rId26"/>
      <p:boldItalic r:id="rId27"/>
    </p:embeddedFont>
    <p:embeddedFont>
      <p:font typeface="Microsoft YaHei" pitchFamily="34" charset="-122"/>
      <p:regular r:id="rId28"/>
      <p:bold r:id="rId2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DDC1B6-9E11-4A2C-8A7B-67680627E531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2E1CAE-B1C9-403C-86F9-38D0C2AE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6EF52AA-AC11-40E9-80C1-3B6AB16DF636}" type="slidenum">
              <a:rPr lang="zh-CN" altLang="en-US">
                <a:solidFill>
                  <a:srgbClr val="000000"/>
                </a:solidFill>
                <a:latin typeface="等线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>
              <a:solidFill>
                <a:srgbClr val="000000"/>
              </a:solidFill>
              <a:latin typeface="等线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B752-FA74-4389-A13A-28CFF7B7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DCB2-F65A-46E6-80F0-C7919BAC1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B98F-2911-4F0F-A66D-1E6CA9FF1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44AA-EEBC-4863-A872-63B544A14A2C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6B0E-BF6B-43A3-9A75-5D2181BF0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C896-BEA6-4B85-9420-5F10A1F05CE9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ACD1-257D-47F7-BDE3-25F58AD7F1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D0A6-5382-4586-8ACA-1F510455C404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1AD2-1A77-435F-8645-5835E877D7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9A60-380D-4A31-AB6A-63837E8F7BB2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595D-1A4E-4E8C-A269-259FFE5F60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DAD8-4338-4F33-95C0-7B0B0A7E8106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CF6-7EAE-4FE0-AE07-8BC239B1D9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71DC-3AFF-400B-AF0D-D85057ADC4F7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0D4B-BE9A-4012-9980-623E143DF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57BB-9751-45F8-97DB-895138357AF7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B9C7-F4EF-4B5C-972C-3E11E2860A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4374-6462-4137-B0D0-2A9C92B2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F9F5-2FF6-4CD2-B13A-F7751D2DC39B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7388-B3FD-46D8-AF5A-BAC4A13EC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6F5E-6A6B-435B-8D67-994CCAE71AAB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3C03-6922-4665-94C8-FEF43F43CA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7BC3-8BFD-4F65-B88B-41EA117CFC85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E91C-F042-4EF9-B508-52F50884DE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5C01-1639-48BD-A32F-508254A7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303C-1959-4855-8062-38BC5B33E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60C6-6AAE-448F-BB3D-26FD7093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2B30-14F1-47EA-B222-210134A6B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46D8-0510-499F-B45E-C112138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3DD4-C5EF-4961-B9C3-9F118719B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1C81-0474-481C-ACE8-512350F9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/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FFE70-8CB2-4FF1-9C98-5F7A70AD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19" descr="tieu hoc DTD mo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225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/>
        </a:defRPr>
      </a:lvl9pPr>
    </p:titleStyle>
    <p:bodyStyle>
      <a:lvl1pPr marL="228600" indent="-228600" algn="l" defTabSz="685800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145E6-81AB-42CD-B3F3-50AECC11A8AE}" type="datetimeFigureOut">
              <a:rPr lang="zh-CN" altLang="en-US"/>
              <a:pPr>
                <a:defRPr/>
              </a:pPr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AC7F1-0CE6-4E96-A943-4A7BC9F8C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95" r:id="rId8"/>
    <p:sldLayoutId id="2147483676" r:id="rId9"/>
    <p:sldLayoutId id="2147483675" r:id="rId10"/>
    <p:sldLayoutId id="2147483674" r:id="rId11"/>
    <p:sldLayoutId id="2147483696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icrosoft YaHei" pitchFamily="34" charset="-122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icrosoft YaHei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13586cc371684d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5900" y="838200"/>
            <a:ext cx="6172200" cy="4876800"/>
          </a:xfrm>
          <a:prstGeom prst="rect">
            <a:avLst/>
          </a:prstGeom>
          <a:noFill/>
        </p:spPr>
        <p:txBody>
          <a:bodyPr spcFirstLastPara="1" lIns="91410" tIns="45718" rIns="91410" bIns="45718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0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00" b="1" spc="51" dirty="0" err="1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700" b="1" spc="51" dirty="0">
                <a:ln w="11430"/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mừng quý thầy cô giáo về dự giờ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4925" y="2849393"/>
            <a:ext cx="5600700" cy="2122805"/>
          </a:xfrm>
          <a:prstGeom prst="rect">
            <a:avLst/>
          </a:prstGeom>
          <a:noFill/>
        </p:spPr>
        <p:txBody>
          <a:bodyPr lIns="91410" tIns="45718" rIns="91410" bIns="45718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0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TIẾNG VIỆT</a:t>
            </a:r>
          </a:p>
          <a:p>
            <a:pPr algn="ctr" defTabSz="9140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4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1B</a:t>
            </a:r>
            <a:endParaRPr lang="vi-VN" sz="4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9"/>
          <p:cNvSpPr txBox="1">
            <a:spLocks noChangeArrowheads="1"/>
          </p:cNvSpPr>
          <p:nvPr/>
        </p:nvSpPr>
        <p:spPr bwMode="auto">
          <a:xfrm>
            <a:off x="2590800" y="457200"/>
            <a:ext cx="35052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7 và nhóm 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990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 tốn, thật thà, dũng cảm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99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1025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5 đều Bác Hồ dạy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292725"/>
            <a:ext cx="9144000" cy="708025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811213"/>
            <a:ext cx="15097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66309" t="17606" r="1991"/>
          <a:stretch>
            <a:fillRect/>
          </a:stretch>
        </p:blipFill>
        <p:spPr bwMode="auto">
          <a:xfrm>
            <a:off x="6186488" y="857250"/>
            <a:ext cx="29575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25" y="1163638"/>
            <a:ext cx="52038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452563" y="2913063"/>
            <a:ext cx="6238875" cy="1543050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5365" y="4092345"/>
              <a:ext cx="7781269" cy="1699240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373438" y="2135188"/>
            <a:ext cx="22002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>
                <a:solidFill>
                  <a:schemeClr val="bg1"/>
                </a:solidFill>
                <a:latin typeface="Microsoft YaHei" pitchFamily="34" charset="-122"/>
              </a:rPr>
              <a:t>Củng cố</a:t>
            </a:r>
          </a:p>
        </p:txBody>
      </p:sp>
      <p:pic>
        <p:nvPicPr>
          <p:cNvPr id="40967" name="图片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6475" y="3971925"/>
            <a:ext cx="60690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图片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9113" y="3786188"/>
            <a:ext cx="1651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"/>
          <p:cNvSpPr txBox="1">
            <a:spLocks noChangeArrowheads="1"/>
          </p:cNvSpPr>
          <p:nvPr/>
        </p:nvSpPr>
        <p:spPr bwMode="auto">
          <a:xfrm>
            <a:off x="2305050" y="3178175"/>
            <a:ext cx="38893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Nhận xét tiết học</a:t>
            </a:r>
          </a:p>
          <a:p>
            <a:pPr algn="ctr"/>
            <a:r>
              <a:rPr lang="en-US" altLang="en-US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Chuẩn bị bài sau</a:t>
            </a:r>
            <a:endParaRPr lang="en-US" altLang="en-US" sz="2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1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0" y="990600"/>
            <a:ext cx="9525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5 ĐIỀU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DẠY</a:t>
            </a:r>
            <a:endParaRPr lang="vi-V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92405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ill Sans MT"/>
            </a:endParaRPr>
          </a:p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96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74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743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5,6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5105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7,8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00600" y="7731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9"/>
          <p:cNvSpPr txBox="1">
            <a:spLocks noChangeArrowheads="1"/>
          </p:cNvSpPr>
          <p:nvPr/>
        </p:nvSpPr>
        <p:spPr bwMode="auto">
          <a:xfrm>
            <a:off x="3505200" y="381000"/>
            <a:ext cx="16764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1200" y="12192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tổ quốc, yêu đồng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9"/>
          <p:cNvSpPr txBox="1">
            <a:spLocks noChangeArrowheads="1"/>
          </p:cNvSpPr>
          <p:nvPr/>
        </p:nvSpPr>
        <p:spPr bwMode="auto">
          <a:xfrm>
            <a:off x="2819400" y="381000"/>
            <a:ext cx="35052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 và nhóm 3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990600"/>
            <a:ext cx="541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tập tốt, lao động tốt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9"/>
          <p:cNvSpPr txBox="1">
            <a:spLocks noChangeArrowheads="1"/>
          </p:cNvSpPr>
          <p:nvPr/>
        </p:nvSpPr>
        <p:spPr bwMode="auto">
          <a:xfrm>
            <a:off x="3505200" y="381000"/>
            <a:ext cx="16764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4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030288"/>
            <a:ext cx="754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kết tốt, kỷ luật tốt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8674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9"/>
          <p:cNvSpPr txBox="1">
            <a:spLocks noChangeArrowheads="1"/>
          </p:cNvSpPr>
          <p:nvPr/>
        </p:nvSpPr>
        <p:spPr bwMode="auto">
          <a:xfrm>
            <a:off x="2590800" y="457200"/>
            <a:ext cx="3810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5 và nhóm 6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10668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gìn vệ sinh thật tốt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136</Words>
  <Application>Microsoft Office PowerPoint</Application>
  <PresentationFormat>On-screen Show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SimSun</vt:lpstr>
      <vt:lpstr>Times New Roman</vt:lpstr>
      <vt:lpstr>Calibri</vt:lpstr>
      <vt:lpstr>等线</vt:lpstr>
      <vt:lpstr>Gill Sans MT</vt:lpstr>
      <vt:lpstr>Microsoft YaHei</vt:lpstr>
      <vt:lpstr>Gallery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63</cp:revision>
  <dcterms:created xsi:type="dcterms:W3CDTF">2010-09-09T17:11:00Z</dcterms:created>
  <dcterms:modified xsi:type="dcterms:W3CDTF">2023-11-08T07:18:17Z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