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5"/>
  </p:notesMasterIdLst>
  <p:sldIdLst>
    <p:sldId id="2858" r:id="rId3"/>
    <p:sldId id="29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341"/>
    <a:srgbClr val="EF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0F77-843B-4FAE-AFE8-1E0EFBE861A6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5634-7990-4482-BB88-3FCA6313C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描述已自动生成">
            <a:extLst>
              <a:ext uri="{FF2B5EF4-FFF2-40B4-BE49-F238E27FC236}">
                <a16:creationId xmlns:a16="http://schemas.microsoft.com/office/drawing/2014/main" id="{E84C4BCD-A035-47CA-9313-31B95FFE1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65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55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26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19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9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79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677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432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21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上的夕阳&#10;&#10;中度可信度描述已自动生成">
            <a:extLst>
              <a:ext uri="{FF2B5EF4-FFF2-40B4-BE49-F238E27FC236}">
                <a16:creationId xmlns:a16="http://schemas.microsoft.com/office/drawing/2014/main" id="{E2A482BC-08BF-4E12-B522-C7EE7D3DD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85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24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933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53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6242BEB6-94BE-421B-8334-6C2D305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4D5F47C-F3BA-4603-B023-CC774CC4D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EB96C71-627A-474C-85FB-036627DAE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778" y="2144753"/>
            <a:ext cx="3216275" cy="2070100"/>
          </a:xfrm>
          <a:custGeom>
            <a:avLst/>
            <a:gdLst>
              <a:gd name="connsiteX0" fmla="*/ 0 w 3216275"/>
              <a:gd name="connsiteY0" fmla="*/ 0 h 2070100"/>
              <a:gd name="connsiteX1" fmla="*/ 3216275 w 3216275"/>
              <a:gd name="connsiteY1" fmla="*/ 0 h 2070100"/>
              <a:gd name="connsiteX2" fmla="*/ 3216275 w 3216275"/>
              <a:gd name="connsiteY2" fmla="*/ 2070100 h 2070100"/>
              <a:gd name="connsiteX3" fmla="*/ 0 w 3216275"/>
              <a:gd name="connsiteY3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275" h="2070100">
                <a:moveTo>
                  <a:pt x="0" y="0"/>
                </a:moveTo>
                <a:lnTo>
                  <a:pt x="3216275" y="0"/>
                </a:lnTo>
                <a:lnTo>
                  <a:pt x="3216275" y="2070100"/>
                </a:lnTo>
                <a:lnTo>
                  <a:pt x="0" y="207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F576439D-3E0F-4C78-B884-63E3B398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61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32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9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66C9EC1-8159-B240-282E-EE4E1750E0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25" y="1809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850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rtoon clouds collection">
            <a:extLst>
              <a:ext uri="{FF2B5EF4-FFF2-40B4-BE49-F238E27FC236}">
                <a16:creationId xmlns:a16="http://schemas.microsoft.com/office/drawing/2014/main" id="{3863A9FF-9872-6AE3-661A-7BABF724E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93131">
                        <a14:foregroundMark x1="66134" y1="46486" x2="81470" y2="52236"/>
                        <a14:foregroundMark x1="93131" y1="49361" x2="93131" y2="49361"/>
                        <a14:backgroundMark x1="45847" y1="23163" x2="85463" y2="29872"/>
                        <a14:backgroundMark x1="85463" y1="29872" x2="85783" y2="30351"/>
                        <a14:backgroundMark x1="19169" y1="83706" x2="81150" y2="91534"/>
                        <a14:backgroundMark x1="63099" y1="79712" x2="75879" y2="81150"/>
                        <a14:backgroundMark x1="51597" y1="76358" x2="85304" y2="80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89" t="27536" b="29825"/>
          <a:stretch/>
        </p:blipFill>
        <p:spPr bwMode="auto">
          <a:xfrm>
            <a:off x="5075353" y="1062678"/>
            <a:ext cx="32562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louds collection">
            <a:extLst>
              <a:ext uri="{FF2B5EF4-FFF2-40B4-BE49-F238E27FC236}">
                <a16:creationId xmlns:a16="http://schemas.microsoft.com/office/drawing/2014/main" id="{F0EA8416-A7FF-523F-3C77-4312AB5AF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93131">
                        <a14:foregroundMark x1="66134" y1="46486" x2="81470" y2="52236"/>
                        <a14:foregroundMark x1="93131" y1="49361" x2="93131" y2="49361"/>
                        <a14:backgroundMark x1="45847" y1="23163" x2="85463" y2="29872"/>
                        <a14:backgroundMark x1="85463" y1="29872" x2="85783" y2="30351"/>
                        <a14:backgroundMark x1="19169" y1="83706" x2="81150" y2="91534"/>
                        <a14:backgroundMark x1="63099" y1="79712" x2="75879" y2="81150"/>
                        <a14:backgroundMark x1="51597" y1="76358" x2="85304" y2="80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60" t="32472" b="36384"/>
          <a:stretch/>
        </p:blipFill>
        <p:spPr bwMode="auto">
          <a:xfrm>
            <a:off x="8521831" y="-53215"/>
            <a:ext cx="3401088" cy="18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acher talking with her students on white background">
            <a:extLst>
              <a:ext uri="{FF2B5EF4-FFF2-40B4-BE49-F238E27FC236}">
                <a16:creationId xmlns:a16="http://schemas.microsoft.com/office/drawing/2014/main" id="{5D1DE741-21CF-A32E-2999-4673CE1E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0" b="94981" l="4633" r="96965">
                        <a14:foregroundMark x1="30831" y1="6320" x2="33067" y2="8922"/>
                        <a14:foregroundMark x1="34505" y1="31041" x2="36741" y2="40892"/>
                        <a14:foregroundMark x1="36741" y1="40892" x2="36741" y2="40892"/>
                        <a14:foregroundMark x1="50160" y1="23048" x2="51278" y2="6506"/>
                        <a14:foregroundMark x1="9585" y1="48885" x2="7508" y2="57435"/>
                        <a14:foregroundMark x1="4952" y1="55019" x2="6550" y2="59851"/>
                        <a14:foregroundMark x1="6230" y1="66914" x2="6230" y2="66914"/>
                        <a14:foregroundMark x1="24056" y1="69006" x2="24121" y2="69145"/>
                        <a14:foregroundMark x1="22045" y1="62082" x2="22082" y2="63465"/>
                        <a14:foregroundMark x1="8786" y1="92937" x2="8946" y2="92007"/>
                        <a14:foregroundMark x1="7029" y1="94238" x2="10863" y2="87175"/>
                        <a14:foregroundMark x1="19329" y1="88476" x2="22684" y2="94796"/>
                        <a14:foregroundMark x1="31789" y1="95539" x2="31789" y2="95539"/>
                        <a14:foregroundMark x1="57188" y1="49071" x2="61182" y2="76394"/>
                        <a14:foregroundMark x1="61182" y1="76394" x2="61022" y2="77881"/>
                        <a14:foregroundMark x1="60703" y1="47212" x2="63259" y2="50372"/>
                        <a14:foregroundMark x1="61821" y1="83086" x2="62620" y2="93123"/>
                        <a14:foregroundMark x1="55591" y1="88662" x2="54153" y2="91450"/>
                        <a14:foregroundMark x1="86741" y1="47584" x2="88339" y2="75465"/>
                        <a14:foregroundMark x1="86262" y1="43494" x2="86262" y2="43494"/>
                        <a14:foregroundMark x1="89297" y1="40706" x2="89297" y2="40706"/>
                        <a14:foregroundMark x1="90735" y1="40520" x2="90735" y2="40520"/>
                        <a14:foregroundMark x1="93930" y1="54275" x2="91693" y2="61524"/>
                        <a14:foregroundMark x1="96965" y1="75093" x2="96965" y2="75093"/>
                        <a14:foregroundMark x1="73802" y1="73420" x2="78275" y2="70632"/>
                        <a14:foregroundMark x1="83387" y1="68216" x2="84345" y2="75279"/>
                        <a14:foregroundMark x1="86262" y1="68773" x2="84185" y2="75836"/>
                        <a14:foregroundMark x1="80511" y1="69888" x2="81150" y2="76580"/>
                        <a14:foregroundMark x1="87084" y1="90335" x2="87859" y2="93123"/>
                        <a14:foregroundMark x1="86722" y1="89033" x2="87084" y2="90335"/>
                        <a14:foregroundMark x1="86464" y1="88104" x2="86671" y2="88848"/>
                        <a14:foregroundMark x1="86102" y1="86803" x2="86464" y2="88104"/>
                        <a14:foregroundMark x1="83661" y1="88104" x2="84345" y2="87361"/>
                        <a14:foregroundMark x1="82976" y1="88848" x2="83661" y2="88104"/>
                        <a14:foregroundMark x1="79553" y1="92565" x2="82806" y2="89033"/>
                        <a14:foregroundMark x1="81470" y1="43494" x2="81470" y2="43494"/>
                        <a14:foregroundMark x1="90895" y1="42751" x2="90895" y2="42751"/>
                        <a14:foregroundMark x1="55112" y1="83643" x2="55431" y2="86059"/>
                        <a14:foregroundMark x1="21725" y1="66729" x2="21725" y2="66729"/>
                        <a14:backgroundMark x1="84026" y1="44610" x2="84026" y2="44610"/>
                        <a14:backgroundMark x1="82109" y1="45353" x2="82109" y2="45353"/>
                        <a14:backgroundMark x1="88179" y1="46097" x2="88179" y2="46097"/>
                        <a14:backgroundMark x1="90575" y1="46097" x2="90575" y2="46097"/>
                        <a14:backgroundMark x1="88978" y1="46097" x2="88978" y2="46097"/>
                        <a14:backgroundMark x1="53035" y1="64312" x2="53035" y2="64312"/>
                        <a14:backgroundMark x1="85942" y1="88104" x2="85942" y2="88104"/>
                        <a14:backgroundMark x1="85783" y1="88848" x2="85783" y2="89033"/>
                        <a14:backgroundMark x1="85304" y1="90335" x2="85304" y2="90335"/>
                        <a14:backgroundMark x1="22684" y1="64498" x2="23962" y2="65985"/>
                        <a14:backgroundMark x1="21086" y1="64684" x2="22204" y2="65428"/>
                        <a14:backgroundMark x1="23195" y1="66729" x2="23642" y2="67472"/>
                        <a14:backgroundMark x1="22524" y1="65613" x2="23195" y2="66729"/>
                        <a14:backgroundMark x1="23802" y1="67472" x2="24441" y2="68773"/>
                        <a14:backgroundMark x1="22364" y1="63383" x2="22364" y2="63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8" y="2573920"/>
            <a:ext cx="5167902" cy="44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a Mai Ngay Tet Viet Nam">
            <a:extLst>
              <a:ext uri="{FF2B5EF4-FFF2-40B4-BE49-F238E27FC236}">
                <a16:creationId xmlns:a16="http://schemas.microsoft.com/office/drawing/2014/main" id="{57A7B633-C8E4-9F0A-43FF-F2B150FA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-89606"/>
            <a:ext cx="5962650" cy="46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67D3240-7ADF-D031-6074-4504EDEFF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387">
            <a:off x="5430116" y="3450894"/>
            <a:ext cx="6780738" cy="4131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8B016-47CC-97C1-EFA2-29519D9E3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800" y="639610"/>
            <a:ext cx="518204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3222DA5-2786-49B3-9B4F-44FC13BCA7CB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922F9E-DCC8-4DB8-8404-C71F85F91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F8E79A-8106-43AE-BA39-7C59982BEDD0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9ECF68-97D1-478B-9787-F3CDA362A82F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B59B59-F929-4D86-9566-29868986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07249-DD3E-4458-B72A-9F63F6A7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7A21F-E116-4332-836E-35A622DE6A23}"/>
              </a:ext>
            </a:extLst>
          </p:cNvPr>
          <p:cNvGrpSpPr/>
          <p:nvPr/>
        </p:nvGrpSpPr>
        <p:grpSpPr>
          <a:xfrm>
            <a:off x="1653699" y="527517"/>
            <a:ext cx="6115582" cy="1910551"/>
            <a:chOff x="4195788" y="1480665"/>
            <a:chExt cx="6115582" cy="1910551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41A2C241-E315-4ABF-932C-2CDB42432EF5}"/>
                </a:ext>
              </a:extLst>
            </p:cNvPr>
            <p:cNvSpPr/>
            <p:nvPr/>
          </p:nvSpPr>
          <p:spPr>
            <a:xfrm>
              <a:off x="4195788" y="1480665"/>
              <a:ext cx="6115582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3B81-688F-4A1E-8525-45D328E6D744}"/>
                </a:ext>
              </a:extLst>
            </p:cNvPr>
            <p:cNvSpPr txBox="1"/>
            <p:nvPr/>
          </p:nvSpPr>
          <p:spPr>
            <a:xfrm>
              <a:off x="4686816" y="1823889"/>
              <a:ext cx="51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Khi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nhận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được</a:t>
              </a: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bóng thì nói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tên</a:t>
              </a: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 thứ cần thiết mà gia đình mình cần mua trong dịp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</a:t>
              </a: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ết.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B4D053-CEEF-4D5D-9544-C36F5C2C2C49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FCAEA26A-E81F-4ECF-AB72-30C200217A4E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A9F90F-6FB4-4485-A000-8D408B8823AE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Bánh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chưng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3C065-8B98-4E20-B391-07B39F9D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等线</vt:lpstr>
      <vt:lpstr>Office 主题​​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WIN10-HOMSL</cp:lastModifiedBy>
  <cp:revision>34</cp:revision>
  <dcterms:created xsi:type="dcterms:W3CDTF">2023-10-29T11:45:59Z</dcterms:created>
  <dcterms:modified xsi:type="dcterms:W3CDTF">2024-05-15T05:53:49Z</dcterms:modified>
</cp:coreProperties>
</file>