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6" r:id="rId2"/>
  </p:sldMasterIdLst>
  <p:notesMasterIdLst>
    <p:notesMasterId r:id="rId11"/>
  </p:notesMasterIdLst>
  <p:sldIdLst>
    <p:sldId id="2007577216" r:id="rId3"/>
    <p:sldId id="1416" r:id="rId4"/>
    <p:sldId id="1426" r:id="rId5"/>
    <p:sldId id="1427" r:id="rId6"/>
    <p:sldId id="1428" r:id="rId7"/>
    <p:sldId id="1429" r:id="rId8"/>
    <p:sldId id="1430" r:id="rId9"/>
    <p:sldId id="14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E240-3941-48AE-B432-7AF0C7D13AC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162F-C8DB-45C5-80FB-FB2D0C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chậu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9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2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7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9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5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2917-BE86-4A53-8FA0-B33914A90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7446-8517-4857-864D-E9BFBC0D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E75D-702D-44DA-A412-452D48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EA036-3AAF-4111-BC20-8ADC4328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1D11-631C-4954-BBC9-3A5CA48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2E02-7F76-4B6E-AA91-1C1B3300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240E6-5C92-4412-830A-4F070A425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C4224-87D2-42B4-811B-7B81EAA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5F91-A388-49DB-8DA6-C83EBFD9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70A4-DA2B-44F6-AD03-86BA4118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1D1AB-D202-4F7A-8E89-838FFD605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1D9D-3F68-4BFE-B315-FB83BF78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C341-9B42-4676-9AD7-243425A2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BB94-4164-4E25-A30A-35446E37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FA7B-0ABE-45AA-B256-A41E4F18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56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21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3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7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76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327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57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24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CEBC-821F-41CD-8ADE-9DDCD65F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493-CB40-419F-B26C-C6253249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9C5-61B4-4D62-ABC3-4BDE08BA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4595-ED9C-4966-A706-288D3875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A5E64-3B58-49DA-9AAD-7642FE90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03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78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39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81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06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7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342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19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120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2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5EDF-CEDD-4886-90BF-28CF3B22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0A68D-F30B-434F-9F3B-BC165B42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56C3-0CE5-4B3E-B433-B65383E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0D9C-5C9F-4828-B0A1-77F10F33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4FF4-3A06-4504-8405-305C2F0F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6729765" y="2656767"/>
            <a:ext cx="34292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22"/>
          <p:cNvGrpSpPr/>
          <p:nvPr/>
        </p:nvGrpSpPr>
        <p:grpSpPr>
          <a:xfrm>
            <a:off x="9221352" y="4762098"/>
            <a:ext cx="3814805" cy="1358817"/>
            <a:chOff x="6916014" y="3571573"/>
            <a:chExt cx="2861104" cy="1019113"/>
          </a:xfrm>
        </p:grpSpPr>
        <p:sp>
          <p:nvSpPr>
            <p:cNvPr id="351" name="Google Shape;351;p22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2"/>
          <p:cNvSpPr/>
          <p:nvPr/>
        </p:nvSpPr>
        <p:spPr>
          <a:xfrm flipH="1">
            <a:off x="9611190" y="1013272"/>
            <a:ext cx="2766909" cy="7635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2"/>
          <p:cNvSpPr/>
          <p:nvPr/>
        </p:nvSpPr>
        <p:spPr>
          <a:xfrm flipH="1">
            <a:off x="8851934" y="20687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5" name="Google Shape;355;p22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56" name="Google Shape;356;p22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22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727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86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91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76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32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751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688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67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7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63443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229D-6D77-4FC7-B319-3519C574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18C7-6C5D-4076-B8B2-825D664F2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D97D-D7E0-48FF-B984-C37448FA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C3ACA-8DC6-43D4-81E9-7043F7F7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85AC9-5BBE-46BB-9D40-781F726D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27262-2C7D-4652-A517-4C1E41A5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1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31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6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EAE0-FFE6-413A-BDFC-DCE546E4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D9AA-61FC-4656-A1EB-5032F31F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157A6-762E-4504-B236-ED822C2D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5D0F7-EFD2-4901-B86C-E41A4B436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54CE3-E675-43D4-890E-DFF9D831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A2293-7A9E-4D19-B70E-4BE8996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6402-E8B4-48AE-B618-37B1756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99637-543F-45D8-9C78-D73FA249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D8F8-DB7F-433D-86DB-34345096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49B71-2713-4737-9DE8-4A1D6CCF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2F33-CC0E-4139-95EB-628A3874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80B2-FD65-4E3C-A03F-31D4283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20D64-BFD3-4D3C-AFE4-B359BB3B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835AB-545E-4C27-9F6A-2CB4454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1138-ADD0-49EA-B056-472C7E5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B66-6308-4C6E-A0A8-919D7A5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954B-5FCA-448B-A141-183B03EE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6C496-CB7B-49E1-B8DE-FAE1D2D5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66FF-F643-4DB3-B8C3-B18D5C4B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C868-733B-4A3C-BB77-0EE9805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05CE-85E9-4CB6-8F38-815A91CB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B9E8-CD33-4604-B842-7EEDC687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B70ED-8222-47DE-B9B8-2819B54E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D1E2-F7EB-47ED-9546-84355042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C0540-05ED-4323-80BC-A5F1E26D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6EBD6-A91F-4934-A67C-A3025674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2E04D-1024-4936-AEE3-73ED3DE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A00531-8252-ADD6-2FEB-EBD0C28A56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313" y="-75073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107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slide" Target="slide6.xml"/><Relationship Id="rId26" Type="http://schemas.openxmlformats.org/officeDocument/2006/relationships/slide" Target="slide8.xml"/><Relationship Id="rId3" Type="http://schemas.openxmlformats.org/officeDocument/2006/relationships/notesSlide" Target="../notesSlides/notesSlide1.xml"/><Relationship Id="rId21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slide" Target="slide7.xml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4.xml"/><Relationship Id="rId22" Type="http://schemas.openxmlformats.org/officeDocument/2006/relationships/image" Target="../media/image14.png"/><Relationship Id="rId27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63" y="2320405"/>
            <a:ext cx="2635271" cy="3895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8FEBE-8041-11B2-9030-C4E7626C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376" y="-144181"/>
            <a:ext cx="5974598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3622206" cy="195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289616" y="3581683"/>
            <a:ext cx="1195268" cy="11225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6876" y="563997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309576" y="2655905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43651" y="4591702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2338804" y="3581682"/>
            <a:ext cx="1195268" cy="112253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05088" y="5635168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213934" y="2492266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071306" y="4626427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422997" y="3640355"/>
            <a:ext cx="1195268" cy="11225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692525" y="564360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6358371" y="2492266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6328059" y="4645187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4373083" y="3586485"/>
            <a:ext cx="1195268" cy="112253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694313" y="5672071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4210761" y="2167597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4297234" y="4535371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8484721" y="3611943"/>
            <a:ext cx="1195268" cy="112253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751005" y="5672071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8512953" y="2882900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8518782" y="4656687"/>
            <a:ext cx="1155378" cy="999810"/>
          </a:xfrm>
          <a:prstGeom prst="rect">
            <a:avLst/>
          </a:prstGeom>
        </p:spPr>
      </p:pic>
      <p:pic>
        <p:nvPicPr>
          <p:cNvPr id="25" name="Picture 24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10396644" y="4549571"/>
            <a:ext cx="1454769" cy="10543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10512235" y="3525330"/>
            <a:ext cx="1195268" cy="1122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406406" y="2421817"/>
            <a:ext cx="1445007" cy="2352336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0806796" y="562466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1" name="PA_图片 11">
            <a:hlinkClick r:id="rId27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0"/>
            <a:ext cx="1725804" cy="1725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57131" y="382074"/>
            <a:ext cx="687078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chân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trần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cắm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quạt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ổ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hở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gây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nguy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hiểm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15A24"/>
                </a:solidFill>
                <a:latin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F15A24"/>
                </a:solidFill>
                <a:latin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55614" y="2659540"/>
            <a:ext cx="9009185" cy="132802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600" kern="0">
                <a:solidFill>
                  <a:srgbClr val="E6F7FF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Đi chân trần, cắm dây ở quạt vào ổ điện khi dây điện bị hở sẽ dễ bị điện giật.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30;p68">
            <a:extLst>
              <a:ext uri="{FF2B5EF4-FFF2-40B4-BE49-F238E27FC236}">
                <a16:creationId xmlns:a16="http://schemas.microsoft.com/office/drawing/2014/main" id="{C6DB742D-4510-B9F6-2D35-1DA0FE7EEF3C}"/>
              </a:ext>
            </a:extLst>
          </p:cNvPr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5" name="Google Shape;2331;p68">
              <a:extLst>
                <a:ext uri="{FF2B5EF4-FFF2-40B4-BE49-F238E27FC236}">
                  <a16:creationId xmlns:a16="http://schemas.microsoft.com/office/drawing/2014/main" id="{EFC15F05-9817-405D-EF70-FED28B5E2CC7}"/>
                </a:ext>
              </a:extLst>
            </p:cNvPr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32;p68">
              <a:extLst>
                <a:ext uri="{FF2B5EF4-FFF2-40B4-BE49-F238E27FC236}">
                  <a16:creationId xmlns:a16="http://schemas.microsoft.com/office/drawing/2014/main" id="{EBCF95A1-1442-C6F0-963C-7ADA91A2B5F4}"/>
                </a:ext>
              </a:extLst>
            </p:cNvPr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33;p68">
              <a:extLst>
                <a:ext uri="{FF2B5EF4-FFF2-40B4-BE49-F238E27FC236}">
                  <a16:creationId xmlns:a16="http://schemas.microsoft.com/office/drawing/2014/main" id="{3A4FCB7F-9704-E8F4-160A-6F24604A77AB}"/>
                </a:ext>
              </a:extLst>
            </p:cNvPr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34;p68">
              <a:extLst>
                <a:ext uri="{FF2B5EF4-FFF2-40B4-BE49-F238E27FC236}">
                  <a16:creationId xmlns:a16="http://schemas.microsoft.com/office/drawing/2014/main" id="{E2C79839-5A2D-5AD7-CB6E-A2F3CC639CAE}"/>
                </a:ext>
              </a:extLst>
            </p:cNvPr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35;p68">
              <a:extLst>
                <a:ext uri="{FF2B5EF4-FFF2-40B4-BE49-F238E27FC236}">
                  <a16:creationId xmlns:a16="http://schemas.microsoft.com/office/drawing/2014/main" id="{3802AA5C-41AE-7722-4B60-30349AEBA8B5}"/>
                </a:ext>
              </a:extLst>
            </p:cNvPr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36;p68">
              <a:extLst>
                <a:ext uri="{FF2B5EF4-FFF2-40B4-BE49-F238E27FC236}">
                  <a16:creationId xmlns:a16="http://schemas.microsoft.com/office/drawing/2014/main" id="{AC1B169B-4CA1-611E-04E7-A53614D23210}"/>
                </a:ext>
              </a:extLst>
            </p:cNvPr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37;p68">
              <a:extLst>
                <a:ext uri="{FF2B5EF4-FFF2-40B4-BE49-F238E27FC236}">
                  <a16:creationId xmlns:a16="http://schemas.microsoft.com/office/drawing/2014/main" id="{51975ADD-D847-C354-4B58-530959C57F4B}"/>
                </a:ext>
              </a:extLst>
            </p:cNvPr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38;p68">
              <a:extLst>
                <a:ext uri="{FF2B5EF4-FFF2-40B4-BE49-F238E27FC236}">
                  <a16:creationId xmlns:a16="http://schemas.microsoft.com/office/drawing/2014/main" id="{2C329354-571F-A80F-4994-93F00C088CED}"/>
                </a:ext>
              </a:extLst>
            </p:cNvPr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39;p68">
              <a:extLst>
                <a:ext uri="{FF2B5EF4-FFF2-40B4-BE49-F238E27FC236}">
                  <a16:creationId xmlns:a16="http://schemas.microsoft.com/office/drawing/2014/main" id="{C24E7325-46B1-8A65-284B-5E2E2CF596B3}"/>
                </a:ext>
              </a:extLst>
            </p:cNvPr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40;p68">
              <a:extLst>
                <a:ext uri="{FF2B5EF4-FFF2-40B4-BE49-F238E27FC236}">
                  <a16:creationId xmlns:a16="http://schemas.microsoft.com/office/drawing/2014/main" id="{756C8510-527C-45C5-42DA-B48033B81FB1}"/>
                </a:ext>
              </a:extLst>
            </p:cNvPr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41;p68">
              <a:extLst>
                <a:ext uri="{FF2B5EF4-FFF2-40B4-BE49-F238E27FC236}">
                  <a16:creationId xmlns:a16="http://schemas.microsoft.com/office/drawing/2014/main" id="{00672B8F-1003-3ED7-A65E-1B22046A8B3F}"/>
                </a:ext>
              </a:extLst>
            </p:cNvPr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342;p68">
              <a:extLst>
                <a:ext uri="{FF2B5EF4-FFF2-40B4-BE49-F238E27FC236}">
                  <a16:creationId xmlns:a16="http://schemas.microsoft.com/office/drawing/2014/main" id="{6E43D991-9C5C-17FE-7A50-5FE2AF41AB89}"/>
                </a:ext>
              </a:extLst>
            </p:cNvPr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343;p68">
              <a:extLst>
                <a:ext uri="{FF2B5EF4-FFF2-40B4-BE49-F238E27FC236}">
                  <a16:creationId xmlns:a16="http://schemas.microsoft.com/office/drawing/2014/main" id="{D0F5A25D-002E-BC4D-56B2-C86C98A7F0D7}"/>
                </a:ext>
              </a:extLst>
            </p:cNvPr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44;p68">
              <a:extLst>
                <a:ext uri="{FF2B5EF4-FFF2-40B4-BE49-F238E27FC236}">
                  <a16:creationId xmlns:a16="http://schemas.microsoft.com/office/drawing/2014/main" id="{493E6A55-58AB-C777-712B-938FEFB00C04}"/>
                </a:ext>
              </a:extLst>
            </p:cNvPr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345;p68">
              <a:extLst>
                <a:ext uri="{FF2B5EF4-FFF2-40B4-BE49-F238E27FC236}">
                  <a16:creationId xmlns:a16="http://schemas.microsoft.com/office/drawing/2014/main" id="{94D62DFF-20BB-74F1-3D6F-942159EB47BB}"/>
                </a:ext>
              </a:extLst>
            </p:cNvPr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346;p68">
              <a:extLst>
                <a:ext uri="{FF2B5EF4-FFF2-40B4-BE49-F238E27FC236}">
                  <a16:creationId xmlns:a16="http://schemas.microsoft.com/office/drawing/2014/main" id="{79FDBD1C-B550-9DFE-3D75-65505638635F}"/>
                </a:ext>
              </a:extLst>
            </p:cNvPr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347;p68">
              <a:extLst>
                <a:ext uri="{FF2B5EF4-FFF2-40B4-BE49-F238E27FC236}">
                  <a16:creationId xmlns:a16="http://schemas.microsoft.com/office/drawing/2014/main" id="{63FAB3D8-ABC9-C86A-68D6-E45171E6D8F1}"/>
                </a:ext>
              </a:extLst>
            </p:cNvPr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348;p68">
              <a:extLst>
                <a:ext uri="{FF2B5EF4-FFF2-40B4-BE49-F238E27FC236}">
                  <a16:creationId xmlns:a16="http://schemas.microsoft.com/office/drawing/2014/main" id="{F83BDA18-DC61-CFC6-1679-576D0AC5E361}"/>
                </a:ext>
              </a:extLst>
            </p:cNvPr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349;p68">
              <a:extLst>
                <a:ext uri="{FF2B5EF4-FFF2-40B4-BE49-F238E27FC236}">
                  <a16:creationId xmlns:a16="http://schemas.microsoft.com/office/drawing/2014/main" id="{AF9E2EA2-F619-77CA-B23D-3548B3C6053C}"/>
                </a:ext>
              </a:extLst>
            </p:cNvPr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50;p68">
              <a:extLst>
                <a:ext uri="{FF2B5EF4-FFF2-40B4-BE49-F238E27FC236}">
                  <a16:creationId xmlns:a16="http://schemas.microsoft.com/office/drawing/2014/main" id="{0E596DAD-C18C-EE70-1722-735B65D1CC8D}"/>
                </a:ext>
              </a:extLst>
            </p:cNvPr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351;p68">
              <a:extLst>
                <a:ext uri="{FF2B5EF4-FFF2-40B4-BE49-F238E27FC236}">
                  <a16:creationId xmlns:a16="http://schemas.microsoft.com/office/drawing/2014/main" id="{0C1CF9FA-1975-AA79-88AD-03DE6F63363F}"/>
                </a:ext>
              </a:extLst>
            </p:cNvPr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352;p68">
              <a:extLst>
                <a:ext uri="{FF2B5EF4-FFF2-40B4-BE49-F238E27FC236}">
                  <a16:creationId xmlns:a16="http://schemas.microsoft.com/office/drawing/2014/main" id="{1EE61084-FD44-C523-FD39-A36EEC2EBE81}"/>
                </a:ext>
              </a:extLst>
            </p:cNvPr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353;p68">
              <a:extLst>
                <a:ext uri="{FF2B5EF4-FFF2-40B4-BE49-F238E27FC236}">
                  <a16:creationId xmlns:a16="http://schemas.microsoft.com/office/drawing/2014/main" id="{D6F7B62D-28CB-49C5-73A9-69FF08078CC9}"/>
                </a:ext>
              </a:extLst>
            </p:cNvPr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B8DDDA6-BEA0-0837-095B-809253A87B03}"/>
              </a:ext>
            </a:extLst>
          </p:cNvPr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F15A24"/>
                </a:solidFill>
              </a:rPr>
              <a:t>Câu 2: Đứng trên sàn nhà ướt để sấy tóc dễ gây ra nguy hiểm gì?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Rounded Rectangle 42">
            <a:extLst>
              <a:ext uri="{FF2B5EF4-FFF2-40B4-BE49-F238E27FC236}">
                <a16:creationId xmlns:a16="http://schemas.microsoft.com/office/drawing/2014/main" id="{C65C5E4F-6F34-4675-FF7A-E13735748A1B}"/>
              </a:ext>
            </a:extLst>
          </p:cNvPr>
          <p:cNvSpPr/>
          <p:nvPr/>
        </p:nvSpPr>
        <p:spPr>
          <a:xfrm>
            <a:off x="1455614" y="2659540"/>
            <a:ext cx="9009185" cy="1600438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 dirty="0">
                <a:solidFill>
                  <a:srgbClr val="E6F7FF">
                    <a:lumMod val="25000"/>
                  </a:srgbClr>
                </a:solidFill>
                <a:ea typeface="微软雅黑"/>
              </a:rPr>
              <a:t>Đứng trên sàn nhà ướt để sấy tóc dễ bị điện giật.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6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33DB7109-A1AF-14A3-2C92-10AC5BDA2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30;p68">
            <a:extLst>
              <a:ext uri="{FF2B5EF4-FFF2-40B4-BE49-F238E27FC236}">
                <a16:creationId xmlns:a16="http://schemas.microsoft.com/office/drawing/2014/main" id="{3FA88EDD-CE45-D941-E4C9-7E797404F8EB}"/>
              </a:ext>
            </a:extLst>
          </p:cNvPr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5" name="Google Shape;2331;p68">
              <a:extLst>
                <a:ext uri="{FF2B5EF4-FFF2-40B4-BE49-F238E27FC236}">
                  <a16:creationId xmlns:a16="http://schemas.microsoft.com/office/drawing/2014/main" id="{5102DA38-244D-4246-759B-D1B4FC0C5315}"/>
                </a:ext>
              </a:extLst>
            </p:cNvPr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32;p68">
              <a:extLst>
                <a:ext uri="{FF2B5EF4-FFF2-40B4-BE49-F238E27FC236}">
                  <a16:creationId xmlns:a16="http://schemas.microsoft.com/office/drawing/2014/main" id="{B3C5E783-C719-A0E9-5BCA-EF20F37D332B}"/>
                </a:ext>
              </a:extLst>
            </p:cNvPr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33;p68">
              <a:extLst>
                <a:ext uri="{FF2B5EF4-FFF2-40B4-BE49-F238E27FC236}">
                  <a16:creationId xmlns:a16="http://schemas.microsoft.com/office/drawing/2014/main" id="{4BFA7151-E10C-FDA4-4301-74D4A51633E1}"/>
                </a:ext>
              </a:extLst>
            </p:cNvPr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34;p68">
              <a:extLst>
                <a:ext uri="{FF2B5EF4-FFF2-40B4-BE49-F238E27FC236}">
                  <a16:creationId xmlns:a16="http://schemas.microsoft.com/office/drawing/2014/main" id="{9AEC6DA8-8E6D-0378-E08B-5C66F08B870A}"/>
                </a:ext>
              </a:extLst>
            </p:cNvPr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35;p68">
              <a:extLst>
                <a:ext uri="{FF2B5EF4-FFF2-40B4-BE49-F238E27FC236}">
                  <a16:creationId xmlns:a16="http://schemas.microsoft.com/office/drawing/2014/main" id="{93001596-4645-1943-9892-EFFDED8881AB}"/>
                </a:ext>
              </a:extLst>
            </p:cNvPr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36;p68">
              <a:extLst>
                <a:ext uri="{FF2B5EF4-FFF2-40B4-BE49-F238E27FC236}">
                  <a16:creationId xmlns:a16="http://schemas.microsoft.com/office/drawing/2014/main" id="{E100E28A-9A3E-1743-C3AB-C8B80044AA75}"/>
                </a:ext>
              </a:extLst>
            </p:cNvPr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37;p68">
              <a:extLst>
                <a:ext uri="{FF2B5EF4-FFF2-40B4-BE49-F238E27FC236}">
                  <a16:creationId xmlns:a16="http://schemas.microsoft.com/office/drawing/2014/main" id="{DE2AB368-F65E-9DA3-2F43-B786586B733B}"/>
                </a:ext>
              </a:extLst>
            </p:cNvPr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38;p68">
              <a:extLst>
                <a:ext uri="{FF2B5EF4-FFF2-40B4-BE49-F238E27FC236}">
                  <a16:creationId xmlns:a16="http://schemas.microsoft.com/office/drawing/2014/main" id="{B9260A88-2DB7-5E73-7A60-23017496958E}"/>
                </a:ext>
              </a:extLst>
            </p:cNvPr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39;p68">
              <a:extLst>
                <a:ext uri="{FF2B5EF4-FFF2-40B4-BE49-F238E27FC236}">
                  <a16:creationId xmlns:a16="http://schemas.microsoft.com/office/drawing/2014/main" id="{A783D8B8-1D16-D947-B162-9F3139775F9B}"/>
                </a:ext>
              </a:extLst>
            </p:cNvPr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40;p68">
              <a:extLst>
                <a:ext uri="{FF2B5EF4-FFF2-40B4-BE49-F238E27FC236}">
                  <a16:creationId xmlns:a16="http://schemas.microsoft.com/office/drawing/2014/main" id="{A9B408CE-2633-26E5-58CB-4E60E78DE68F}"/>
                </a:ext>
              </a:extLst>
            </p:cNvPr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41;p68">
              <a:extLst>
                <a:ext uri="{FF2B5EF4-FFF2-40B4-BE49-F238E27FC236}">
                  <a16:creationId xmlns:a16="http://schemas.microsoft.com/office/drawing/2014/main" id="{9CBB85E0-24D1-62FD-CCF9-1700F8F51B93}"/>
                </a:ext>
              </a:extLst>
            </p:cNvPr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342;p68">
              <a:extLst>
                <a:ext uri="{FF2B5EF4-FFF2-40B4-BE49-F238E27FC236}">
                  <a16:creationId xmlns:a16="http://schemas.microsoft.com/office/drawing/2014/main" id="{E73C10B0-EFED-73C1-5EBA-0958E81EC712}"/>
                </a:ext>
              </a:extLst>
            </p:cNvPr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43;p68">
              <a:extLst>
                <a:ext uri="{FF2B5EF4-FFF2-40B4-BE49-F238E27FC236}">
                  <a16:creationId xmlns:a16="http://schemas.microsoft.com/office/drawing/2014/main" id="{2E71DB2E-C179-3C07-458F-0A797C726FFC}"/>
                </a:ext>
              </a:extLst>
            </p:cNvPr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344;p68">
              <a:extLst>
                <a:ext uri="{FF2B5EF4-FFF2-40B4-BE49-F238E27FC236}">
                  <a16:creationId xmlns:a16="http://schemas.microsoft.com/office/drawing/2014/main" id="{1F2A6641-2BD7-B082-794A-AD8EA573E1E0}"/>
                </a:ext>
              </a:extLst>
            </p:cNvPr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345;p68">
              <a:extLst>
                <a:ext uri="{FF2B5EF4-FFF2-40B4-BE49-F238E27FC236}">
                  <a16:creationId xmlns:a16="http://schemas.microsoft.com/office/drawing/2014/main" id="{A546E2B0-E15B-79E6-3BA3-89745977085A}"/>
                </a:ext>
              </a:extLst>
            </p:cNvPr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346;p68">
              <a:extLst>
                <a:ext uri="{FF2B5EF4-FFF2-40B4-BE49-F238E27FC236}">
                  <a16:creationId xmlns:a16="http://schemas.microsoft.com/office/drawing/2014/main" id="{74D712FD-3B3D-B941-3569-9FB600F1EDA1}"/>
                </a:ext>
              </a:extLst>
            </p:cNvPr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347;p68">
              <a:extLst>
                <a:ext uri="{FF2B5EF4-FFF2-40B4-BE49-F238E27FC236}">
                  <a16:creationId xmlns:a16="http://schemas.microsoft.com/office/drawing/2014/main" id="{5EFDAC1D-D2DA-4720-EB11-782CA2E14BC3}"/>
                </a:ext>
              </a:extLst>
            </p:cNvPr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348;p68">
              <a:extLst>
                <a:ext uri="{FF2B5EF4-FFF2-40B4-BE49-F238E27FC236}">
                  <a16:creationId xmlns:a16="http://schemas.microsoft.com/office/drawing/2014/main" id="{795ED749-00A9-130F-BC30-9ADEA9160A76}"/>
                </a:ext>
              </a:extLst>
            </p:cNvPr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49;p68">
              <a:extLst>
                <a:ext uri="{FF2B5EF4-FFF2-40B4-BE49-F238E27FC236}">
                  <a16:creationId xmlns:a16="http://schemas.microsoft.com/office/drawing/2014/main" id="{CBE47E7C-2365-2A6F-5B12-363EA866A410}"/>
                </a:ext>
              </a:extLst>
            </p:cNvPr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350;p68">
              <a:extLst>
                <a:ext uri="{FF2B5EF4-FFF2-40B4-BE49-F238E27FC236}">
                  <a16:creationId xmlns:a16="http://schemas.microsoft.com/office/drawing/2014/main" id="{D95787BE-AD1B-ECBC-C65E-7CE5E0648C01}"/>
                </a:ext>
              </a:extLst>
            </p:cNvPr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351;p68">
              <a:extLst>
                <a:ext uri="{FF2B5EF4-FFF2-40B4-BE49-F238E27FC236}">
                  <a16:creationId xmlns:a16="http://schemas.microsoft.com/office/drawing/2014/main" id="{1FD76DDC-8090-BAB7-F4BB-0F293A9536E4}"/>
                </a:ext>
              </a:extLst>
            </p:cNvPr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352;p68">
              <a:extLst>
                <a:ext uri="{FF2B5EF4-FFF2-40B4-BE49-F238E27FC236}">
                  <a16:creationId xmlns:a16="http://schemas.microsoft.com/office/drawing/2014/main" id="{6D3F46B6-2EDE-611B-F5A3-4F789EA8EF16}"/>
                </a:ext>
              </a:extLst>
            </p:cNvPr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2353;p68">
              <a:extLst>
                <a:ext uri="{FF2B5EF4-FFF2-40B4-BE49-F238E27FC236}">
                  <a16:creationId xmlns:a16="http://schemas.microsoft.com/office/drawing/2014/main" id="{ABC22CF2-C3DF-EBD2-456D-C451EC7F1487}"/>
                </a:ext>
              </a:extLst>
            </p:cNvPr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32476E7-221E-2287-4C8C-1541D9C08133}"/>
              </a:ext>
            </a:extLst>
          </p:cNvPr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15A24"/>
                </a:solidFill>
              </a:rPr>
              <a:t>Câu</a:t>
            </a:r>
            <a:r>
              <a:rPr lang="en-US" sz="4000" dirty="0">
                <a:solidFill>
                  <a:srgbClr val="F15A24"/>
                </a:solidFill>
              </a:rPr>
              <a:t> 3: </a:t>
            </a:r>
            <a:r>
              <a:rPr lang="vi-VN" sz="4000" dirty="0">
                <a:solidFill>
                  <a:srgbClr val="F15A24"/>
                </a:solidFill>
              </a:rPr>
              <a:t>Sử dụng điện thoại khi đang cắm sạc điện dễ gây ra nguy hiểm gì?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2" name="Rounded Rectangle 42">
            <a:extLst>
              <a:ext uri="{FF2B5EF4-FFF2-40B4-BE49-F238E27FC236}">
                <a16:creationId xmlns:a16="http://schemas.microsoft.com/office/drawing/2014/main" id="{9BCAED40-71E9-D17D-9936-9DFA8C038AA5}"/>
              </a:ext>
            </a:extLst>
          </p:cNvPr>
          <p:cNvSpPr/>
          <p:nvPr/>
        </p:nvSpPr>
        <p:spPr>
          <a:xfrm>
            <a:off x="1455614" y="2659540"/>
            <a:ext cx="9009185" cy="2349579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>
                <a:solidFill>
                  <a:srgbClr val="E6F7FF">
                    <a:lumMod val="25000"/>
                  </a:srgbClr>
                </a:solidFill>
                <a:ea typeface="微软雅黑"/>
              </a:rPr>
              <a:t>Sử dụng điện thoại khi đang cắm sạc điện dễ gây ra chập điện, nổ điện thoại.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63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BC4F7C33-7DFA-3EE3-4C06-446EF0E25A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30;p68">
            <a:extLst>
              <a:ext uri="{FF2B5EF4-FFF2-40B4-BE49-F238E27FC236}">
                <a16:creationId xmlns:a16="http://schemas.microsoft.com/office/drawing/2014/main" id="{F29E27B5-37D9-71EC-F011-555EA37621C0}"/>
              </a:ext>
            </a:extLst>
          </p:cNvPr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5" name="Google Shape;2331;p68">
              <a:extLst>
                <a:ext uri="{FF2B5EF4-FFF2-40B4-BE49-F238E27FC236}">
                  <a16:creationId xmlns:a16="http://schemas.microsoft.com/office/drawing/2014/main" id="{1BEDAEBD-360E-2648-288B-A6C4D34C0672}"/>
                </a:ext>
              </a:extLst>
            </p:cNvPr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32;p68">
              <a:extLst>
                <a:ext uri="{FF2B5EF4-FFF2-40B4-BE49-F238E27FC236}">
                  <a16:creationId xmlns:a16="http://schemas.microsoft.com/office/drawing/2014/main" id="{064174B2-459F-4922-4245-BA4049BDF169}"/>
                </a:ext>
              </a:extLst>
            </p:cNvPr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33;p68">
              <a:extLst>
                <a:ext uri="{FF2B5EF4-FFF2-40B4-BE49-F238E27FC236}">
                  <a16:creationId xmlns:a16="http://schemas.microsoft.com/office/drawing/2014/main" id="{BCC2BCC2-D33D-F5F9-2AC4-A129DCDE54D4}"/>
                </a:ext>
              </a:extLst>
            </p:cNvPr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34;p68">
              <a:extLst>
                <a:ext uri="{FF2B5EF4-FFF2-40B4-BE49-F238E27FC236}">
                  <a16:creationId xmlns:a16="http://schemas.microsoft.com/office/drawing/2014/main" id="{37E2F5BE-D78A-28FB-BDCE-00A16158E681}"/>
                </a:ext>
              </a:extLst>
            </p:cNvPr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35;p68">
              <a:extLst>
                <a:ext uri="{FF2B5EF4-FFF2-40B4-BE49-F238E27FC236}">
                  <a16:creationId xmlns:a16="http://schemas.microsoft.com/office/drawing/2014/main" id="{F00C4982-3F1A-23B2-49E6-8D5CACDEABBD}"/>
                </a:ext>
              </a:extLst>
            </p:cNvPr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36;p68">
              <a:extLst>
                <a:ext uri="{FF2B5EF4-FFF2-40B4-BE49-F238E27FC236}">
                  <a16:creationId xmlns:a16="http://schemas.microsoft.com/office/drawing/2014/main" id="{BC62E2D2-02E0-4C00-E838-6821244D9562}"/>
                </a:ext>
              </a:extLst>
            </p:cNvPr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37;p68">
              <a:extLst>
                <a:ext uri="{FF2B5EF4-FFF2-40B4-BE49-F238E27FC236}">
                  <a16:creationId xmlns:a16="http://schemas.microsoft.com/office/drawing/2014/main" id="{0267B71A-87FA-023C-84C5-3AD36FE353E6}"/>
                </a:ext>
              </a:extLst>
            </p:cNvPr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38;p68">
              <a:extLst>
                <a:ext uri="{FF2B5EF4-FFF2-40B4-BE49-F238E27FC236}">
                  <a16:creationId xmlns:a16="http://schemas.microsoft.com/office/drawing/2014/main" id="{3495D3E3-2643-1E61-F21F-6386318EE1BC}"/>
                </a:ext>
              </a:extLst>
            </p:cNvPr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39;p68">
              <a:extLst>
                <a:ext uri="{FF2B5EF4-FFF2-40B4-BE49-F238E27FC236}">
                  <a16:creationId xmlns:a16="http://schemas.microsoft.com/office/drawing/2014/main" id="{57AFB97D-3319-9EF7-C3F4-565997D81C4B}"/>
                </a:ext>
              </a:extLst>
            </p:cNvPr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40;p68">
              <a:extLst>
                <a:ext uri="{FF2B5EF4-FFF2-40B4-BE49-F238E27FC236}">
                  <a16:creationId xmlns:a16="http://schemas.microsoft.com/office/drawing/2014/main" id="{DF459CDF-9C48-C23A-DCEF-A2440FCC4C47}"/>
                </a:ext>
              </a:extLst>
            </p:cNvPr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41;p68">
              <a:extLst>
                <a:ext uri="{FF2B5EF4-FFF2-40B4-BE49-F238E27FC236}">
                  <a16:creationId xmlns:a16="http://schemas.microsoft.com/office/drawing/2014/main" id="{46B65707-244E-E149-31B3-DFDC7BC478A0}"/>
                </a:ext>
              </a:extLst>
            </p:cNvPr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342;p68">
              <a:extLst>
                <a:ext uri="{FF2B5EF4-FFF2-40B4-BE49-F238E27FC236}">
                  <a16:creationId xmlns:a16="http://schemas.microsoft.com/office/drawing/2014/main" id="{374F06C5-8984-4199-D2E8-3A70F8BD5DAA}"/>
                </a:ext>
              </a:extLst>
            </p:cNvPr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343;p68">
              <a:extLst>
                <a:ext uri="{FF2B5EF4-FFF2-40B4-BE49-F238E27FC236}">
                  <a16:creationId xmlns:a16="http://schemas.microsoft.com/office/drawing/2014/main" id="{9D985DC5-BA1B-7906-3979-E13B42965A91}"/>
                </a:ext>
              </a:extLst>
            </p:cNvPr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44;p68">
              <a:extLst>
                <a:ext uri="{FF2B5EF4-FFF2-40B4-BE49-F238E27FC236}">
                  <a16:creationId xmlns:a16="http://schemas.microsoft.com/office/drawing/2014/main" id="{352404AE-60B3-1ABE-1CC1-5672618975BA}"/>
                </a:ext>
              </a:extLst>
            </p:cNvPr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345;p68">
              <a:extLst>
                <a:ext uri="{FF2B5EF4-FFF2-40B4-BE49-F238E27FC236}">
                  <a16:creationId xmlns:a16="http://schemas.microsoft.com/office/drawing/2014/main" id="{79B71FC4-82B9-8931-49F6-D1A8D764B273}"/>
                </a:ext>
              </a:extLst>
            </p:cNvPr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346;p68">
              <a:extLst>
                <a:ext uri="{FF2B5EF4-FFF2-40B4-BE49-F238E27FC236}">
                  <a16:creationId xmlns:a16="http://schemas.microsoft.com/office/drawing/2014/main" id="{1B37A5AA-B754-EEC6-4C43-EEE57275EC52}"/>
                </a:ext>
              </a:extLst>
            </p:cNvPr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347;p68">
              <a:extLst>
                <a:ext uri="{FF2B5EF4-FFF2-40B4-BE49-F238E27FC236}">
                  <a16:creationId xmlns:a16="http://schemas.microsoft.com/office/drawing/2014/main" id="{8E040F1D-F243-2A2F-3DD8-A238BEBEAEC7}"/>
                </a:ext>
              </a:extLst>
            </p:cNvPr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348;p68">
              <a:extLst>
                <a:ext uri="{FF2B5EF4-FFF2-40B4-BE49-F238E27FC236}">
                  <a16:creationId xmlns:a16="http://schemas.microsoft.com/office/drawing/2014/main" id="{AB7B0296-8135-C7E8-3C3B-D2776B1EABBB}"/>
                </a:ext>
              </a:extLst>
            </p:cNvPr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349;p68">
              <a:extLst>
                <a:ext uri="{FF2B5EF4-FFF2-40B4-BE49-F238E27FC236}">
                  <a16:creationId xmlns:a16="http://schemas.microsoft.com/office/drawing/2014/main" id="{C8AA5D86-F356-CC7F-35BE-923712975345}"/>
                </a:ext>
              </a:extLst>
            </p:cNvPr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50;p68">
              <a:extLst>
                <a:ext uri="{FF2B5EF4-FFF2-40B4-BE49-F238E27FC236}">
                  <a16:creationId xmlns:a16="http://schemas.microsoft.com/office/drawing/2014/main" id="{0868FFD2-43E8-F8F4-7502-384AF17BFCCE}"/>
                </a:ext>
              </a:extLst>
            </p:cNvPr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351;p68">
              <a:extLst>
                <a:ext uri="{FF2B5EF4-FFF2-40B4-BE49-F238E27FC236}">
                  <a16:creationId xmlns:a16="http://schemas.microsoft.com/office/drawing/2014/main" id="{46F6746E-A651-13B6-342F-85D62E218097}"/>
                </a:ext>
              </a:extLst>
            </p:cNvPr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352;p68">
              <a:extLst>
                <a:ext uri="{FF2B5EF4-FFF2-40B4-BE49-F238E27FC236}">
                  <a16:creationId xmlns:a16="http://schemas.microsoft.com/office/drawing/2014/main" id="{EDCBD7BB-C6BA-A852-943E-B85415CA108C}"/>
                </a:ext>
              </a:extLst>
            </p:cNvPr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353;p68">
              <a:extLst>
                <a:ext uri="{FF2B5EF4-FFF2-40B4-BE49-F238E27FC236}">
                  <a16:creationId xmlns:a16="http://schemas.microsoft.com/office/drawing/2014/main" id="{5849D79F-088F-564C-DD80-6A81528924C2}"/>
                </a:ext>
              </a:extLst>
            </p:cNvPr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840810F-5D94-560E-233E-ABEC4F04DD37}"/>
              </a:ext>
            </a:extLst>
          </p:cNvPr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>
                <a:solidFill>
                  <a:srgbClr val="F15A24"/>
                </a:solidFill>
              </a:rPr>
              <a:t>Câu 4: Thay bóng đèn bàn học khi vẫn cắm điện dễ gây ra nguy hiểm gì?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Rounded Rectangle 42">
            <a:extLst>
              <a:ext uri="{FF2B5EF4-FFF2-40B4-BE49-F238E27FC236}">
                <a16:creationId xmlns:a16="http://schemas.microsoft.com/office/drawing/2014/main" id="{6A49FDBB-1A97-6B3F-C942-8237ADAE17BD}"/>
              </a:ext>
            </a:extLst>
          </p:cNvPr>
          <p:cNvSpPr/>
          <p:nvPr/>
        </p:nvSpPr>
        <p:spPr>
          <a:xfrm>
            <a:off x="1455614" y="2659540"/>
            <a:ext cx="9009185" cy="1600438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>
                <a:solidFill>
                  <a:srgbClr val="E6F7FF">
                    <a:lumMod val="25000"/>
                  </a:srgbClr>
                </a:solidFill>
                <a:ea typeface="微软雅黑"/>
              </a:rPr>
              <a:t>Thay bóng đèn bàn học khi vẫn cắm điện dễ bị điện giật.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6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0087B3D1-7151-BAFC-11F6-F24385273F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330;p68">
            <a:extLst>
              <a:ext uri="{FF2B5EF4-FFF2-40B4-BE49-F238E27FC236}">
                <a16:creationId xmlns:a16="http://schemas.microsoft.com/office/drawing/2014/main" id="{34A67BAE-64EA-2116-4426-F3946DE30BA9}"/>
              </a:ext>
            </a:extLst>
          </p:cNvPr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4" name="Google Shape;2331;p68">
              <a:extLst>
                <a:ext uri="{FF2B5EF4-FFF2-40B4-BE49-F238E27FC236}">
                  <a16:creationId xmlns:a16="http://schemas.microsoft.com/office/drawing/2014/main" id="{73B15B1D-63F7-708E-813E-4B377A6502FC}"/>
                </a:ext>
              </a:extLst>
            </p:cNvPr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332;p68">
              <a:extLst>
                <a:ext uri="{FF2B5EF4-FFF2-40B4-BE49-F238E27FC236}">
                  <a16:creationId xmlns:a16="http://schemas.microsoft.com/office/drawing/2014/main" id="{B1A06699-8224-3811-FF3E-F3159ABDD92D}"/>
                </a:ext>
              </a:extLst>
            </p:cNvPr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33;p68">
              <a:extLst>
                <a:ext uri="{FF2B5EF4-FFF2-40B4-BE49-F238E27FC236}">
                  <a16:creationId xmlns:a16="http://schemas.microsoft.com/office/drawing/2014/main" id="{74BAE04B-9F70-0BFB-A94B-4445FE0127A3}"/>
                </a:ext>
              </a:extLst>
            </p:cNvPr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34;p68">
              <a:extLst>
                <a:ext uri="{FF2B5EF4-FFF2-40B4-BE49-F238E27FC236}">
                  <a16:creationId xmlns:a16="http://schemas.microsoft.com/office/drawing/2014/main" id="{E6D06DED-B913-22CE-E483-0E0336CB0964}"/>
                </a:ext>
              </a:extLst>
            </p:cNvPr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35;p68">
              <a:extLst>
                <a:ext uri="{FF2B5EF4-FFF2-40B4-BE49-F238E27FC236}">
                  <a16:creationId xmlns:a16="http://schemas.microsoft.com/office/drawing/2014/main" id="{B0337F48-4041-19EC-C15D-6CF4EA8ADDBC}"/>
                </a:ext>
              </a:extLst>
            </p:cNvPr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36;p68">
              <a:extLst>
                <a:ext uri="{FF2B5EF4-FFF2-40B4-BE49-F238E27FC236}">
                  <a16:creationId xmlns:a16="http://schemas.microsoft.com/office/drawing/2014/main" id="{1B626B37-5DC9-2093-6FA5-6093EAE8FDFE}"/>
                </a:ext>
              </a:extLst>
            </p:cNvPr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37;p68">
              <a:extLst>
                <a:ext uri="{FF2B5EF4-FFF2-40B4-BE49-F238E27FC236}">
                  <a16:creationId xmlns:a16="http://schemas.microsoft.com/office/drawing/2014/main" id="{BE3261C2-0E5F-8C6D-501D-E07CD15FF02A}"/>
                </a:ext>
              </a:extLst>
            </p:cNvPr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38;p68">
              <a:extLst>
                <a:ext uri="{FF2B5EF4-FFF2-40B4-BE49-F238E27FC236}">
                  <a16:creationId xmlns:a16="http://schemas.microsoft.com/office/drawing/2014/main" id="{7481BEBA-9A87-A246-CA22-21A1F5222481}"/>
                </a:ext>
              </a:extLst>
            </p:cNvPr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39;p68">
              <a:extLst>
                <a:ext uri="{FF2B5EF4-FFF2-40B4-BE49-F238E27FC236}">
                  <a16:creationId xmlns:a16="http://schemas.microsoft.com/office/drawing/2014/main" id="{9A9F765A-4D06-CB87-C82C-2AC4B9879C1F}"/>
                </a:ext>
              </a:extLst>
            </p:cNvPr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40;p68">
              <a:extLst>
                <a:ext uri="{FF2B5EF4-FFF2-40B4-BE49-F238E27FC236}">
                  <a16:creationId xmlns:a16="http://schemas.microsoft.com/office/drawing/2014/main" id="{B84C148A-5FC7-B70F-C8F1-6CA10D023F35}"/>
                </a:ext>
              </a:extLst>
            </p:cNvPr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41;p68">
              <a:extLst>
                <a:ext uri="{FF2B5EF4-FFF2-40B4-BE49-F238E27FC236}">
                  <a16:creationId xmlns:a16="http://schemas.microsoft.com/office/drawing/2014/main" id="{429BC5E7-30A9-B3A2-6A78-D6F350CD32B2}"/>
                </a:ext>
              </a:extLst>
            </p:cNvPr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42;p68">
              <a:extLst>
                <a:ext uri="{FF2B5EF4-FFF2-40B4-BE49-F238E27FC236}">
                  <a16:creationId xmlns:a16="http://schemas.microsoft.com/office/drawing/2014/main" id="{B06CA63A-8993-F8EE-0BA1-BCD776EBFC96}"/>
                </a:ext>
              </a:extLst>
            </p:cNvPr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343;p68">
              <a:extLst>
                <a:ext uri="{FF2B5EF4-FFF2-40B4-BE49-F238E27FC236}">
                  <a16:creationId xmlns:a16="http://schemas.microsoft.com/office/drawing/2014/main" id="{441C0567-09F7-83CA-DC57-D5E3811DCC36}"/>
                </a:ext>
              </a:extLst>
            </p:cNvPr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344;p68">
              <a:extLst>
                <a:ext uri="{FF2B5EF4-FFF2-40B4-BE49-F238E27FC236}">
                  <a16:creationId xmlns:a16="http://schemas.microsoft.com/office/drawing/2014/main" id="{70E1CD88-8113-A6CC-806C-4B01884B7940}"/>
                </a:ext>
              </a:extLst>
            </p:cNvPr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345;p68">
              <a:extLst>
                <a:ext uri="{FF2B5EF4-FFF2-40B4-BE49-F238E27FC236}">
                  <a16:creationId xmlns:a16="http://schemas.microsoft.com/office/drawing/2014/main" id="{90F20807-EE45-DC38-3312-A40A9DD4470D}"/>
                </a:ext>
              </a:extLst>
            </p:cNvPr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46;p68">
              <a:extLst>
                <a:ext uri="{FF2B5EF4-FFF2-40B4-BE49-F238E27FC236}">
                  <a16:creationId xmlns:a16="http://schemas.microsoft.com/office/drawing/2014/main" id="{ABA3D3BD-CBD4-16EB-91AE-B9AFABBF0AA9}"/>
                </a:ext>
              </a:extLst>
            </p:cNvPr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347;p68">
              <a:extLst>
                <a:ext uri="{FF2B5EF4-FFF2-40B4-BE49-F238E27FC236}">
                  <a16:creationId xmlns:a16="http://schemas.microsoft.com/office/drawing/2014/main" id="{E4F0B5ED-6766-86F3-C622-3BD462C271BC}"/>
                </a:ext>
              </a:extLst>
            </p:cNvPr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348;p68">
              <a:extLst>
                <a:ext uri="{FF2B5EF4-FFF2-40B4-BE49-F238E27FC236}">
                  <a16:creationId xmlns:a16="http://schemas.microsoft.com/office/drawing/2014/main" id="{0627CA04-A445-5DEA-B58C-D203B22F39CB}"/>
                </a:ext>
              </a:extLst>
            </p:cNvPr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349;p68">
              <a:extLst>
                <a:ext uri="{FF2B5EF4-FFF2-40B4-BE49-F238E27FC236}">
                  <a16:creationId xmlns:a16="http://schemas.microsoft.com/office/drawing/2014/main" id="{98055F63-5358-7CC7-DE8D-3281F2DF0805}"/>
                </a:ext>
              </a:extLst>
            </p:cNvPr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350;p68">
              <a:extLst>
                <a:ext uri="{FF2B5EF4-FFF2-40B4-BE49-F238E27FC236}">
                  <a16:creationId xmlns:a16="http://schemas.microsoft.com/office/drawing/2014/main" id="{52CEFFD0-EFF2-03D6-51C6-08AA6693AEA7}"/>
                </a:ext>
              </a:extLst>
            </p:cNvPr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351;p68">
              <a:extLst>
                <a:ext uri="{FF2B5EF4-FFF2-40B4-BE49-F238E27FC236}">
                  <a16:creationId xmlns:a16="http://schemas.microsoft.com/office/drawing/2014/main" id="{73C7D437-D308-4052-67CF-E4B8C0CD5F1D}"/>
                </a:ext>
              </a:extLst>
            </p:cNvPr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52;p68">
              <a:extLst>
                <a:ext uri="{FF2B5EF4-FFF2-40B4-BE49-F238E27FC236}">
                  <a16:creationId xmlns:a16="http://schemas.microsoft.com/office/drawing/2014/main" id="{B8E4B4B6-8540-0511-BD63-631903605EF3}"/>
                </a:ext>
              </a:extLst>
            </p:cNvPr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353;p68">
              <a:extLst>
                <a:ext uri="{FF2B5EF4-FFF2-40B4-BE49-F238E27FC236}">
                  <a16:creationId xmlns:a16="http://schemas.microsoft.com/office/drawing/2014/main" id="{F033F36A-9AF2-C285-F031-8A56C7649E8D}"/>
                </a:ext>
              </a:extLst>
            </p:cNvPr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CD06B90-77C4-0E36-F9CD-831517A7C3F7}"/>
              </a:ext>
            </a:extLst>
          </p:cNvPr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F15A24"/>
                </a:solidFill>
              </a:rPr>
              <a:t>Câu 5: Thuyền buồm sử dụng năng lượng nào để di chuyển?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Rounded Rectangle 42">
            <a:extLst>
              <a:ext uri="{FF2B5EF4-FFF2-40B4-BE49-F238E27FC236}">
                <a16:creationId xmlns:a16="http://schemas.microsoft.com/office/drawing/2014/main" id="{6C9F051C-6632-0DBB-0562-10E939A0B76E}"/>
              </a:ext>
            </a:extLst>
          </p:cNvPr>
          <p:cNvSpPr/>
          <p:nvPr/>
        </p:nvSpPr>
        <p:spPr>
          <a:xfrm>
            <a:off x="1455614" y="2659540"/>
            <a:ext cx="9009185" cy="1600438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>
                <a:solidFill>
                  <a:srgbClr val="E6F7FF">
                    <a:lumMod val="25000"/>
                  </a:srgbClr>
                </a:solidFill>
                <a:ea typeface="微软雅黑"/>
              </a:rPr>
              <a:t>Thuyền buồm sử dụng sức gió để di chuyển.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60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92736E09-B55A-D247-37B1-B72C162FEB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30;p68">
            <a:extLst>
              <a:ext uri="{FF2B5EF4-FFF2-40B4-BE49-F238E27FC236}">
                <a16:creationId xmlns:a16="http://schemas.microsoft.com/office/drawing/2014/main" id="{CB1020EC-E7A4-9C9D-6B78-2FC771C5C5C2}"/>
              </a:ext>
            </a:extLst>
          </p:cNvPr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5" name="Google Shape;2331;p68">
              <a:extLst>
                <a:ext uri="{FF2B5EF4-FFF2-40B4-BE49-F238E27FC236}">
                  <a16:creationId xmlns:a16="http://schemas.microsoft.com/office/drawing/2014/main" id="{5C36A35F-A073-A0E9-8632-F92FAA886DA7}"/>
                </a:ext>
              </a:extLst>
            </p:cNvPr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32;p68">
              <a:extLst>
                <a:ext uri="{FF2B5EF4-FFF2-40B4-BE49-F238E27FC236}">
                  <a16:creationId xmlns:a16="http://schemas.microsoft.com/office/drawing/2014/main" id="{D0C2C81D-0636-1DCC-8D5E-4B9438EABBDC}"/>
                </a:ext>
              </a:extLst>
            </p:cNvPr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33;p68">
              <a:extLst>
                <a:ext uri="{FF2B5EF4-FFF2-40B4-BE49-F238E27FC236}">
                  <a16:creationId xmlns:a16="http://schemas.microsoft.com/office/drawing/2014/main" id="{32A6008C-6988-F404-3937-0037C0D20806}"/>
                </a:ext>
              </a:extLst>
            </p:cNvPr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34;p68">
              <a:extLst>
                <a:ext uri="{FF2B5EF4-FFF2-40B4-BE49-F238E27FC236}">
                  <a16:creationId xmlns:a16="http://schemas.microsoft.com/office/drawing/2014/main" id="{AAC0A7BE-C9B8-8AF9-44E4-7C04C2D20767}"/>
                </a:ext>
              </a:extLst>
            </p:cNvPr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35;p68">
              <a:extLst>
                <a:ext uri="{FF2B5EF4-FFF2-40B4-BE49-F238E27FC236}">
                  <a16:creationId xmlns:a16="http://schemas.microsoft.com/office/drawing/2014/main" id="{58FC328D-BB56-2D53-1413-1F946712F98F}"/>
                </a:ext>
              </a:extLst>
            </p:cNvPr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36;p68">
              <a:extLst>
                <a:ext uri="{FF2B5EF4-FFF2-40B4-BE49-F238E27FC236}">
                  <a16:creationId xmlns:a16="http://schemas.microsoft.com/office/drawing/2014/main" id="{4EB6E112-EA05-6119-E6AC-74577580B684}"/>
                </a:ext>
              </a:extLst>
            </p:cNvPr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37;p68">
              <a:extLst>
                <a:ext uri="{FF2B5EF4-FFF2-40B4-BE49-F238E27FC236}">
                  <a16:creationId xmlns:a16="http://schemas.microsoft.com/office/drawing/2014/main" id="{5BDAC857-F19E-9EDE-010D-EE2E4DC93176}"/>
                </a:ext>
              </a:extLst>
            </p:cNvPr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38;p68">
              <a:extLst>
                <a:ext uri="{FF2B5EF4-FFF2-40B4-BE49-F238E27FC236}">
                  <a16:creationId xmlns:a16="http://schemas.microsoft.com/office/drawing/2014/main" id="{F7DE4460-D71F-265E-282C-7C09E6C2AA27}"/>
                </a:ext>
              </a:extLst>
            </p:cNvPr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39;p68">
              <a:extLst>
                <a:ext uri="{FF2B5EF4-FFF2-40B4-BE49-F238E27FC236}">
                  <a16:creationId xmlns:a16="http://schemas.microsoft.com/office/drawing/2014/main" id="{50C5066A-AEC6-1F5E-218F-29126955FB0C}"/>
                </a:ext>
              </a:extLst>
            </p:cNvPr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40;p68">
              <a:extLst>
                <a:ext uri="{FF2B5EF4-FFF2-40B4-BE49-F238E27FC236}">
                  <a16:creationId xmlns:a16="http://schemas.microsoft.com/office/drawing/2014/main" id="{56BCF0E0-2F0E-AB4B-5F3A-F180ECD698B1}"/>
                </a:ext>
              </a:extLst>
            </p:cNvPr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41;p68">
              <a:extLst>
                <a:ext uri="{FF2B5EF4-FFF2-40B4-BE49-F238E27FC236}">
                  <a16:creationId xmlns:a16="http://schemas.microsoft.com/office/drawing/2014/main" id="{BEA7F51E-847B-F4E6-04A9-2F29E56078CF}"/>
                </a:ext>
              </a:extLst>
            </p:cNvPr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342;p68">
              <a:extLst>
                <a:ext uri="{FF2B5EF4-FFF2-40B4-BE49-F238E27FC236}">
                  <a16:creationId xmlns:a16="http://schemas.microsoft.com/office/drawing/2014/main" id="{CC805185-4186-9DC2-FCB3-9BD8B3045A4E}"/>
                </a:ext>
              </a:extLst>
            </p:cNvPr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43;p68">
              <a:extLst>
                <a:ext uri="{FF2B5EF4-FFF2-40B4-BE49-F238E27FC236}">
                  <a16:creationId xmlns:a16="http://schemas.microsoft.com/office/drawing/2014/main" id="{71652BA5-D95B-4623-A301-F3CA0A204AE8}"/>
                </a:ext>
              </a:extLst>
            </p:cNvPr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344;p68">
              <a:extLst>
                <a:ext uri="{FF2B5EF4-FFF2-40B4-BE49-F238E27FC236}">
                  <a16:creationId xmlns:a16="http://schemas.microsoft.com/office/drawing/2014/main" id="{97193892-5B3F-1566-1B64-1E1985F76AE3}"/>
                </a:ext>
              </a:extLst>
            </p:cNvPr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345;p68">
              <a:extLst>
                <a:ext uri="{FF2B5EF4-FFF2-40B4-BE49-F238E27FC236}">
                  <a16:creationId xmlns:a16="http://schemas.microsoft.com/office/drawing/2014/main" id="{FFE476EF-384B-5D3B-0265-EC9B4FF7F910}"/>
                </a:ext>
              </a:extLst>
            </p:cNvPr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2346;p68">
              <a:extLst>
                <a:ext uri="{FF2B5EF4-FFF2-40B4-BE49-F238E27FC236}">
                  <a16:creationId xmlns:a16="http://schemas.microsoft.com/office/drawing/2014/main" id="{BED94C6C-F365-82E6-C697-B6FFD507307F}"/>
                </a:ext>
              </a:extLst>
            </p:cNvPr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2347;p68">
              <a:extLst>
                <a:ext uri="{FF2B5EF4-FFF2-40B4-BE49-F238E27FC236}">
                  <a16:creationId xmlns:a16="http://schemas.microsoft.com/office/drawing/2014/main" id="{9B59479E-15B1-D2FB-64DD-96C7FD7FBC3E}"/>
                </a:ext>
              </a:extLst>
            </p:cNvPr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348;p68">
              <a:extLst>
                <a:ext uri="{FF2B5EF4-FFF2-40B4-BE49-F238E27FC236}">
                  <a16:creationId xmlns:a16="http://schemas.microsoft.com/office/drawing/2014/main" id="{3CE6DBBC-CFFC-B34E-3336-9B39E84EC907}"/>
                </a:ext>
              </a:extLst>
            </p:cNvPr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49;p68">
              <a:extLst>
                <a:ext uri="{FF2B5EF4-FFF2-40B4-BE49-F238E27FC236}">
                  <a16:creationId xmlns:a16="http://schemas.microsoft.com/office/drawing/2014/main" id="{25D1E624-B017-5168-2D5A-5D4A70097345}"/>
                </a:ext>
              </a:extLst>
            </p:cNvPr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350;p68">
              <a:extLst>
                <a:ext uri="{FF2B5EF4-FFF2-40B4-BE49-F238E27FC236}">
                  <a16:creationId xmlns:a16="http://schemas.microsoft.com/office/drawing/2014/main" id="{2965C5FE-4917-B647-ABC1-4500892C6065}"/>
                </a:ext>
              </a:extLst>
            </p:cNvPr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351;p68">
              <a:extLst>
                <a:ext uri="{FF2B5EF4-FFF2-40B4-BE49-F238E27FC236}">
                  <a16:creationId xmlns:a16="http://schemas.microsoft.com/office/drawing/2014/main" id="{4A257B77-0736-E9CD-FB48-FC1B1AA0B7E6}"/>
                </a:ext>
              </a:extLst>
            </p:cNvPr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352;p68">
              <a:extLst>
                <a:ext uri="{FF2B5EF4-FFF2-40B4-BE49-F238E27FC236}">
                  <a16:creationId xmlns:a16="http://schemas.microsoft.com/office/drawing/2014/main" id="{17476B86-D4AD-4F05-7BCB-17E7F9A5EF9F}"/>
                </a:ext>
              </a:extLst>
            </p:cNvPr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2353;p68">
              <a:extLst>
                <a:ext uri="{FF2B5EF4-FFF2-40B4-BE49-F238E27FC236}">
                  <a16:creationId xmlns:a16="http://schemas.microsoft.com/office/drawing/2014/main" id="{A87DD572-6008-0A0D-F86C-14F315112AED}"/>
                </a:ext>
              </a:extLst>
            </p:cNvPr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729107D-F511-D6AF-BAC0-8B64ECB169D9}"/>
              </a:ext>
            </a:extLst>
          </p:cNvPr>
          <p:cNvSpPr/>
          <p:nvPr/>
        </p:nvSpPr>
        <p:spPr>
          <a:xfrm>
            <a:off x="284481" y="283897"/>
            <a:ext cx="1064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>
                <a:solidFill>
                  <a:srgbClr val="F15A24"/>
                </a:solidFill>
              </a:rPr>
              <a:t>Câu 6: Nguồn năng lượng nào đã giúp bè gỗ trôi được trên sông?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2" name="Rounded Rectangle 42">
            <a:extLst>
              <a:ext uri="{FF2B5EF4-FFF2-40B4-BE49-F238E27FC236}">
                <a16:creationId xmlns:a16="http://schemas.microsoft.com/office/drawing/2014/main" id="{709A1515-ACAC-50A6-07F9-FD54729F6F4C}"/>
              </a:ext>
            </a:extLst>
          </p:cNvPr>
          <p:cNvSpPr/>
          <p:nvPr/>
        </p:nvSpPr>
        <p:spPr>
          <a:xfrm>
            <a:off x="1455614" y="2659540"/>
            <a:ext cx="9009185" cy="1600438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 dirty="0">
                <a:solidFill>
                  <a:srgbClr val="E6F7FF">
                    <a:lumMod val="25000"/>
                  </a:srgbClr>
                </a:solidFill>
                <a:ea typeface="微软雅黑"/>
              </a:rPr>
              <a:t>Năng lượng nước chảy giúp bè gỗ trôi được trên sông.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63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D90F8222-F5A4-922B-59FC-050F9C8BEE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057" y="67645"/>
            <a:ext cx="1253155" cy="12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283</Words>
  <Application>Microsoft Office PowerPoint</Application>
  <PresentationFormat>Widescreen</PresentationFormat>
  <Paragraphs>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Antic</vt:lpstr>
      <vt:lpstr>Arial</vt:lpstr>
      <vt:lpstr>Calibri</vt:lpstr>
      <vt:lpstr>Calibri Light</vt:lpstr>
      <vt:lpstr>Coiny</vt:lpstr>
      <vt:lpstr>等线</vt:lpstr>
      <vt:lpstr>Neucha</vt:lpstr>
      <vt:lpstr>Roboto Condensed Light</vt:lpstr>
      <vt:lpstr>Custom Design</vt:lpstr>
      <vt:lpstr>Lawn and Garden Month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Duyen</cp:lastModifiedBy>
  <cp:revision>32</cp:revision>
  <dcterms:created xsi:type="dcterms:W3CDTF">2023-08-22T05:44:03Z</dcterms:created>
  <dcterms:modified xsi:type="dcterms:W3CDTF">2025-01-16T13:10:45Z</dcterms:modified>
</cp:coreProperties>
</file>