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1B2E-F15B-C16B-CCFD-60E734372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BAE104-4865-D5E3-BA83-97AE76373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28321-E5F1-6307-653B-356B3124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8E72-3A6A-BA63-B87F-A31C4DA0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203CD-15D0-8120-FA63-5A64A448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6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E133-AF2B-2E11-BBA3-AE7AC3CC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92076-E6DE-4D86-5C9A-DBA351567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4B9C9-671E-8E08-4284-2A1ECC26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DE47-8024-3121-E848-6443AF7F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4C3EE-25CB-0D3A-6555-1DF4D279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2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8468E-4407-2EE6-C9F1-473B46559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58B12-89DD-EF0F-217D-DD5F61FC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B93D3-A20A-AB66-6448-81642685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B379E-702C-ED86-A757-2870185BC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D615-957A-F928-E215-B2DCD91F1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0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814435"/>
      </p:ext>
    </p:extLst>
  </p:cSld>
  <p:clrMapOvr>
    <a:masterClrMapping/>
  </p:clrMapOvr>
  <p:transition spd="slow" advClick="0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903502"/>
      </p:ext>
    </p:extLst>
  </p:cSld>
  <p:clrMapOvr>
    <a:masterClrMapping/>
  </p:clrMapOvr>
  <p:transition spd="slow" advClick="0" advTm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F4CA1-DE54-B781-EE25-32BCCC46A673}"/>
              </a:ext>
            </a:extLst>
          </p:cNvPr>
          <p:cNvSpPr/>
          <p:nvPr userDrawn="1"/>
        </p:nvSpPr>
        <p:spPr>
          <a:xfrm>
            <a:off x="470195" y="422422"/>
            <a:ext cx="11251609" cy="6013155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63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88F7-1EB2-1F54-B08F-D77C6964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3806-E274-0684-2844-41FF27C9C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BECE-87FD-EEB2-2AB5-B6C73004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872-8D6C-FDE0-92FD-A7E6374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64FE-8E74-260F-2545-8D56DCAE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81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4E4C-6E34-CBF3-E4BC-0DA2E915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87CBF-0445-61D9-2B2C-693A8C5D0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A1AF2-779E-EE94-7060-806FC38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8EE1-22F9-9849-F2B9-48B00F6D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9059-1AA1-B2F2-8315-15E1174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644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909B-8A0A-74B3-ABDC-E5F8C185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76FC-70C7-C57D-B58C-89AA2C975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B53F1-EC7E-0DCA-4A77-F69EF3BB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17D1-11CD-2810-5053-EDE30D7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D8E63-8E57-1070-56E6-ABCD3FB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8E259-8F64-345F-68E8-8F4A525D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194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9269-0998-EAB9-03A8-473A622A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F4C8-1BE6-9472-9C07-47EB2920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4DFC6-797F-BAF2-CDD1-B6ED1273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C74A-AB6D-48E1-A303-3B2FD69A3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47BDF-1DDB-E463-D79F-AB129745A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286A2-E7A1-24E3-76DD-B258C931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898E6-CD40-7457-9BDB-8CBAB397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7CD41-EFBE-32D4-2668-4D148609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4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9D86-35A2-5F7D-17A9-240BC7A9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93173-57DD-3555-D5DA-906394E8F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CC01F-DDA4-0FEC-81B8-8460187C0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18690-7551-BF0D-C35F-B31F23BE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6386D-34DE-4A2F-612F-C7396F3B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25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0C73-BF37-2024-7D5A-6613F690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4774-3576-284C-BC9C-185F39CE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849D-A255-2D89-FA2E-888AC04F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07D1F-8534-3368-D439-84FC26C5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86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B1CF1-3829-3783-ED71-EE02726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8383B-E3CC-4F25-00D4-21C8198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9B5C7-FF20-1519-6AE3-A3F6E7A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33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19E6-BC8E-3D11-675B-3EEE1A50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9BF21-53B8-7653-76EE-08307306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97F0F-9577-48A0-7559-89D5AF01C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1E32-85D8-7F98-D45A-DC03CA12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3387-6C21-DFAC-2F2C-1C45648F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6F468-588A-0C09-DE05-8059BDDA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86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B151-B407-3E7E-D2A3-A4F2A76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B915A-779D-3005-16A3-D4342B837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E8ED3-28CB-4B1C-C13E-B3879AB2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AB5A5-8C68-7BFA-0A84-9EEF0C40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8A0B-425A-FB0C-559D-53A77F82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67D1-1079-FD43-BBDE-2F0FA8A4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61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504-D5F6-3E58-BF3F-ED776A84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5498-E988-C13C-0C83-36F54710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B8B7-8714-7BF5-06A9-42FFE4C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1730-5331-0359-5814-E1C4BDED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3AE9-DEA3-0B0E-0626-40FF0142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57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68C27-295B-5880-A24D-7BD074C1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FB24D-BBED-DB60-9E33-943B495B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7B9D-BDEB-7EE9-7BCB-BC8D0BAC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05752-5A48-48D5-B16E-A2991023425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DE35-87C6-9EA2-1298-C14A61C5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6D3E-4E14-00A6-709E-83C9A0F7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B8E1-DA42-432C-9C04-2A8895E1638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12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B184-BF36-FACA-E60C-005772CE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6C9B8-3DD8-31AF-771F-B7322F7F8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96463-222E-153C-6F6B-FD676B00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31078-E9AF-2B7C-7FFB-AF6D2ECB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752F-9D66-BEF9-2A24-4C194532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5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11FB0-5512-5518-DB40-56296605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43E28-5C5B-0C54-6F4D-B4C7FC35C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68C1E-B96F-3046-82B6-56BE26D4A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AEB31-FA88-E0D0-5D41-CC4516747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A3FAE-730F-DC61-F005-BEBC9349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74DDA-45A3-F879-32A1-901C0A08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550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DF2A5-57C6-DA12-9B84-3C61929C6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5FF33-4A8D-08CD-A1C6-031F085CE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5C23C-7769-3377-4714-9B62FCC0C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B65082-AD59-4B2C-D757-8879C9AD3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35F42C-C53E-F8EF-6AA8-5B9EDB546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495576-BCFC-C4C8-B9FD-62564C44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767BD-AD8F-3E4F-3187-4C56BA01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3E4B9D-9DAC-96EA-F753-11D38331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43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7E8C-0845-29D0-B905-A2958A86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350CA7-2745-4EE5-803C-B2282445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C8DC2-ED85-0B53-B924-1AF6D909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87FF9-7F95-7ACD-2905-77B03571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02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E0B07-A809-E26A-6DFC-91D73C98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034F9-82DB-9A6C-FF01-90EF06E4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68DC6-B884-6B41-8FD9-4E2FB559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33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FBAA-2F9A-AF91-6122-6A034E39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7EB78-4396-54F2-0C6D-D4D5C9F32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2E3CE-2295-5284-E2BD-67E521E7C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42CCA-3BCF-DCA1-0456-2E08434CB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F1B9E-46FC-5475-D368-DDD1FBCB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880D0-E68A-1DFC-223E-E8E3DDF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4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F513-D37D-1755-FAD3-E0B9E2ED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19311-0574-B416-48F3-49817E26D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90E60-514C-F814-4EA2-E24787382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926F7-EBF6-D535-B55D-6768A247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5EB-BA7A-4628-B56D-8B4F4CA5AB8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ECD36-FC74-0682-39BD-221B722A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1B2B3-711C-8E5C-D046-42159E7A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199B9-8C4C-4617-B451-65BC4C14B7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60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FE62E61F-344A-6717-4CD1-FBA2C4CBC571}"/>
              </a:ext>
            </a:extLst>
          </p:cNvPr>
          <p:cNvSpPr/>
          <p:nvPr userDrawn="1"/>
        </p:nvSpPr>
        <p:spPr>
          <a:xfrm>
            <a:off x="0" y="-138036"/>
            <a:ext cx="12192000" cy="6996036"/>
          </a:xfrm>
          <a:custGeom>
            <a:avLst/>
            <a:gdLst/>
            <a:ahLst/>
            <a:cxnLst/>
            <a:rect l="l" t="t" r="r" b="b"/>
            <a:pathLst>
              <a:path w="13141078" h="8229600">
                <a:moveTo>
                  <a:pt x="0" y="0"/>
                </a:moveTo>
                <a:lnTo>
                  <a:pt x="13141078" y="0"/>
                </a:lnTo>
                <a:lnTo>
                  <a:pt x="131410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F56473-56B0-5BC1-7976-6503C6808D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1" y="0"/>
            <a:ext cx="1604812" cy="16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69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0B9F121-9B26-8928-4368-D930251F8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00" y="597929"/>
            <a:ext cx="7200000" cy="554784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83724FB-102A-4E51-58C3-1F5EFD27C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1" y="0"/>
            <a:ext cx="1604812" cy="16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2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extLst>
              <a:ext uri="{FF2B5EF4-FFF2-40B4-BE49-F238E27FC236}">
                <a16:creationId xmlns:a16="http://schemas.microsoft.com/office/drawing/2014/main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98E05-B68B-450A-088B-45C0A64B9D72}"/>
              </a:ext>
            </a:extLst>
          </p:cNvPr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AB8E-7593-64D9-A438-046291296560}"/>
              </a:ext>
            </a:extLst>
          </p:cNvPr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</a:p>
        </p:txBody>
      </p: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57" y="333906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81" y="3124374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2059" y="3375716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3362325" y="963880"/>
            <a:ext cx="79152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 văn thể hiện tình cảm, cảm xúc về một bài thơ gồm mấy phần?</a:t>
            </a:r>
            <a:endParaRPr kumimoji="0" lang="en-US" sz="36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E147DE-9075-A0CE-91FF-89FA05A9A010}"/>
              </a:ext>
            </a:extLst>
          </p:cNvPr>
          <p:cNvGrpSpPr/>
          <p:nvPr/>
        </p:nvGrpSpPr>
        <p:grpSpPr>
          <a:xfrm>
            <a:off x="2087441" y="2843905"/>
            <a:ext cx="8809157" cy="1880495"/>
            <a:chOff x="2087441" y="2843905"/>
            <a:chExt cx="8809157" cy="18804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ECACCE-11F9-38DD-F2E4-CAA5933411B3}"/>
                </a:ext>
              </a:extLst>
            </p:cNvPr>
            <p:cNvSpPr/>
            <p:nvPr/>
          </p:nvSpPr>
          <p:spPr>
            <a:xfrm>
              <a:off x="2087441" y="2843905"/>
              <a:ext cx="8809157" cy="1880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5D4F7-F7FE-D1B7-4993-17A4CA59DBAC}"/>
                </a:ext>
              </a:extLst>
            </p:cNvPr>
            <p:cNvSpPr/>
            <p:nvPr/>
          </p:nvSpPr>
          <p:spPr>
            <a:xfrm>
              <a:off x="2209800" y="2896639"/>
              <a:ext cx="8006532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 văn thể hiện tình cảm, cảm xúc về một bài thơ gồm 3 phần: Mở đầu, triển khai, kết thúc.</a:t>
              </a:r>
              <a:endParaRPr kumimoji="0" lang="en-US" sz="3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295" y="2466091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HANH TÂM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3295650" y="854794"/>
            <a:ext cx="78295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phần triển khai của đoạn văn thể hiện tình cảm, cảm xúc về một bài thơ, em cần thể hiện điều gì?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6E25E-FCF7-284C-CF66-FA90153DF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99F28C0-4808-63B9-BAA9-AF1C7C9CFB1E}"/>
              </a:ext>
            </a:extLst>
          </p:cNvPr>
          <p:cNvGrpSpPr/>
          <p:nvPr/>
        </p:nvGrpSpPr>
        <p:grpSpPr>
          <a:xfrm>
            <a:off x="2087441" y="3348730"/>
            <a:ext cx="8809157" cy="1880495"/>
            <a:chOff x="2087441" y="2843905"/>
            <a:chExt cx="8809157" cy="188049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0D8FB1D-8624-CB5D-9232-CAD8A43FFE15}"/>
                </a:ext>
              </a:extLst>
            </p:cNvPr>
            <p:cNvSpPr/>
            <p:nvPr/>
          </p:nvSpPr>
          <p:spPr>
            <a:xfrm>
              <a:off x="2087441" y="2843905"/>
              <a:ext cx="8809157" cy="1880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63AEC0-B3CF-EDD3-FE7B-96D60B382804}"/>
                </a:ext>
              </a:extLst>
            </p:cNvPr>
            <p:cNvSpPr/>
            <p:nvPr/>
          </p:nvSpPr>
          <p:spPr>
            <a:xfrm>
              <a:off x="2209800" y="2896639"/>
              <a:ext cx="8006532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cái hay, cái đẹp của một bài thơ và biểu lộ tình cảm cảm xúc của em đối với bài thơ.</a:t>
              </a:r>
              <a:endParaRPr kumimoji="0" lang="en-US" sz="3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CF008B3D-5DEC-6B6B-B5E7-DD1BE56E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295" y="2970916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1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2752724" y="797197"/>
            <a:ext cx="85725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 thúc đoạn văn thể hiện tình cảm, cảm xúc về một bài thơ, em có thể nêu ra điều gì?</a:t>
            </a:r>
            <a:endParaRPr kumimoji="0" lang="en-US" sz="36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E3355F-AB41-047C-C5ED-1D15399A98DD}"/>
              </a:ext>
            </a:extLst>
          </p:cNvPr>
          <p:cNvGrpSpPr/>
          <p:nvPr/>
        </p:nvGrpSpPr>
        <p:grpSpPr>
          <a:xfrm>
            <a:off x="2087441" y="3348730"/>
            <a:ext cx="8809157" cy="1991726"/>
            <a:chOff x="2087441" y="2843905"/>
            <a:chExt cx="8809157" cy="199172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76648A6-46E9-1717-B175-146D9924B094}"/>
                </a:ext>
              </a:extLst>
            </p:cNvPr>
            <p:cNvSpPr/>
            <p:nvPr/>
          </p:nvSpPr>
          <p:spPr>
            <a:xfrm>
              <a:off x="2087441" y="2843905"/>
              <a:ext cx="8809157" cy="1880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DF85E3-EE28-BC8B-916F-01A3B0E6A7BC}"/>
                </a:ext>
              </a:extLst>
            </p:cNvPr>
            <p:cNvSpPr/>
            <p:nvPr/>
          </p:nvSpPr>
          <p:spPr>
            <a:xfrm>
              <a:off x="2209800" y="2896639"/>
              <a:ext cx="8006532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Nhấn mạnh, khẳng đinh lại một lần nữa tình cảm, cảm xúc của em đối với bài thơ.</a:t>
              </a:r>
              <a:endParaRPr kumimoji="0" lang="en-US" sz="4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BABC8BF0-7FA6-29F3-B0D2-00316F1E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295" y="2970916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4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A95F8B5-06A0-FC0D-D719-3D5818E7D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0C79C8-09B0-D120-8B0F-BF34D0268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775"/>
            <a:ext cx="12227442" cy="4433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8" y="-58691"/>
            <a:ext cx="11943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2A888D-D109-16EC-5406-B7649999D934}"/>
              </a:ext>
            </a:extLst>
          </p:cNvPr>
          <p:cNvSpPr txBox="1"/>
          <p:nvPr/>
        </p:nvSpPr>
        <p:spPr>
          <a:xfrm>
            <a:off x="1680627" y="1086998"/>
            <a:ext cx="883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……..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 .......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</a:rPr>
              <a:t>.....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FCFFD-A981-BA11-DA15-95B4E9C9C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626" y="1883034"/>
            <a:ext cx="9810189" cy="20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11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Cambria</vt:lpstr>
      <vt:lpstr>HP001 4 hang 1 ô ly</vt:lpstr>
      <vt:lpstr>UTM Cookies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Duyen</dc:creator>
  <cp:lastModifiedBy>My Duyen</cp:lastModifiedBy>
  <cp:revision>1</cp:revision>
  <dcterms:created xsi:type="dcterms:W3CDTF">2025-01-16T13:05:11Z</dcterms:created>
  <dcterms:modified xsi:type="dcterms:W3CDTF">2025-01-16T13:05:27Z</dcterms:modified>
</cp:coreProperties>
</file>