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321" r:id="rId3"/>
    <p:sldId id="322" r:id="rId4"/>
    <p:sldId id="323" r:id="rId5"/>
    <p:sldId id="324" r:id="rId6"/>
    <p:sldId id="325" r:id="rId7"/>
    <p:sldId id="326" r:id="rId8"/>
    <p:sldId id="328" r:id="rId9"/>
    <p:sldId id="329" r:id="rId10"/>
    <p:sldId id="330" r:id="rId11"/>
    <p:sldId id="33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8" autoAdjust="0"/>
    <p:restoredTop sz="94737" autoAdjust="0"/>
  </p:normalViewPr>
  <p:slideViewPr>
    <p:cSldViewPr>
      <p:cViewPr varScale="1">
        <p:scale>
          <a:sx n="66" d="100"/>
          <a:sy n="66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CD41-7D22-4C99-99CF-E68DCE020A2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4864-C316-4888-9569-41A2BF379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A50D9D5-D07A-4F81-9536-02FE2D0CB368}" type="slidenum">
              <a:rPr lang="en-US" sz="1200">
                <a:latin typeface="Arial" charset="0"/>
              </a:rPr>
              <a:pPr algn="r"/>
              <a:t>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05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30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73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81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94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88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92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97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1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50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03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E577-8826-4138-9B00-EAA30CCD565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66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êu đề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600" b="1" i="1" err="1" smtClean="0">
                <a:solidFill>
                  <a:srgbClr val="660066"/>
                </a:solidFill>
                <a:latin typeface="HP001 4 hàng" pitchFamily="34" charset="-93"/>
                <a:cs typeface="Times New Roman" pitchFamily="18" charset="0"/>
              </a:rPr>
              <a:t>Thứ</a:t>
            </a:r>
            <a:r>
              <a:rPr lang="en-US" b="1" i="1" smtClean="0">
                <a:solidFill>
                  <a:srgbClr val="660066"/>
                </a:solidFill>
                <a:latin typeface="HP001 4 hàng" pitchFamily="34" charset="-93"/>
                <a:cs typeface="Times New Roman" pitchFamily="18" charset="0"/>
              </a:rPr>
              <a:t> sáu, </a:t>
            </a:r>
            <a:r>
              <a:rPr lang="en-US" b="1" i="1" err="1" smtClean="0">
                <a:solidFill>
                  <a:srgbClr val="660066"/>
                </a:solidFill>
                <a:latin typeface="HP001 4 hàng" pitchFamily="34" charset="-93"/>
                <a:cs typeface="Times New Roman" pitchFamily="18" charset="0"/>
              </a:rPr>
              <a:t>ngày</a:t>
            </a:r>
            <a:r>
              <a:rPr lang="en-US" b="1" i="1" smtClean="0">
                <a:solidFill>
                  <a:srgbClr val="660066"/>
                </a:solidFill>
                <a:latin typeface="HP001 4 hàng" pitchFamily="34" charset="-93"/>
                <a:cs typeface="Times New Roman" pitchFamily="18" charset="0"/>
              </a:rPr>
              <a:t> 17 </a:t>
            </a:r>
            <a:r>
              <a:rPr lang="en-US" b="1" i="1" err="1" smtClean="0">
                <a:solidFill>
                  <a:srgbClr val="660066"/>
                </a:solidFill>
                <a:latin typeface="HP001 4 hàng" pitchFamily="34" charset="-93"/>
                <a:cs typeface="Times New Roman" pitchFamily="18" charset="0"/>
              </a:rPr>
              <a:t>tháng</a:t>
            </a:r>
            <a:r>
              <a:rPr lang="en-US" b="1" i="1" smtClean="0">
                <a:solidFill>
                  <a:srgbClr val="660066"/>
                </a:solidFill>
                <a:latin typeface="HP001 4 hàng" pitchFamily="34" charset="-93"/>
                <a:cs typeface="Times New Roman" pitchFamily="18" charset="0"/>
              </a:rPr>
              <a:t> 9 năm 2021</a:t>
            </a:r>
            <a:endParaRPr lang="en-US" b="1" dirty="0">
              <a:solidFill>
                <a:srgbClr val="660066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403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454366" y="152400"/>
            <a:ext cx="86439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Thứ sáu ngày 17 tháng 9 năm 2021</a:t>
            </a:r>
          </a:p>
          <a:p>
            <a:pPr algn="ctr"/>
            <a:r>
              <a:rPr lang="en-US" sz="2400" b="1">
                <a:latin typeface="HP001 4 hàng" pitchFamily="34" charset="-93"/>
                <a:cs typeface="Times New Roman" pitchFamily="18" charset="0"/>
              </a:rPr>
              <a:t>Tự nhiên và xã </a:t>
            </a:r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hội</a:t>
            </a:r>
          </a:p>
          <a:p>
            <a:pPr algn="ctr"/>
            <a:r>
              <a:rPr lang="en-US" sz="4000" b="1" smtClean="0">
                <a:cs typeface="Times New Roman" pitchFamily="18" charset="0"/>
              </a:rPr>
              <a:t>Phòng tránh ngộ độc khi ở nhà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015149" y="2514600"/>
            <a:ext cx="75223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smtClean="0">
                <a:cs typeface="Times New Roman" pitchFamily="18" charset="0"/>
              </a:rPr>
              <a:t>PHIẾU THU THẬP THÔNG TIN</a:t>
            </a:r>
          </a:p>
          <a:p>
            <a:pPr algn="ctr"/>
            <a:endParaRPr lang="en-US" sz="2400" smtClean="0">
              <a:cs typeface="Times New Roman" pitchFamily="18" charset="0"/>
            </a:endParaRPr>
          </a:p>
          <a:p>
            <a:pPr algn="just"/>
            <a:endParaRPr lang="en-US" sz="2400" smtClean="0">
              <a:cs typeface="Times New Roman" pitchFamily="18" charset="0"/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950686" y="1447800"/>
            <a:ext cx="808695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>
                <a:cs typeface="Times New Roman" pitchFamily="18" charset="0"/>
              </a:rPr>
              <a:t>Hoạt động </a:t>
            </a:r>
            <a:r>
              <a:rPr lang="en-US" sz="2400" smtClean="0">
                <a:cs typeface="Times New Roman" pitchFamily="18" charset="0"/>
              </a:rPr>
              <a:t>2: Thu thập thông tin về lí do gây ngộ độc qua một số nguồn dưới đây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08644"/>
              </p:ext>
            </p:extLst>
          </p:nvPr>
        </p:nvGraphicFramePr>
        <p:xfrm>
          <a:off x="381000" y="3114764"/>
          <a:ext cx="8534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5105400"/>
                <a:gridCol w="27432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vi-VN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do gây ngộ độc qua đường ăn uống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nguồn thông tin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bánh mốc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Xem ti vi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885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454366" y="152400"/>
            <a:ext cx="86439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Thứ sáu ngày 17 tháng 9 năm 2021</a:t>
            </a:r>
          </a:p>
          <a:p>
            <a:pPr algn="ctr"/>
            <a:r>
              <a:rPr lang="en-US" sz="2400" b="1">
                <a:latin typeface="HP001 4 hàng" pitchFamily="34" charset="-93"/>
                <a:cs typeface="Times New Roman" pitchFamily="18" charset="0"/>
              </a:rPr>
              <a:t>Tự nhiên và xã </a:t>
            </a:r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hội</a:t>
            </a:r>
          </a:p>
          <a:p>
            <a:pPr algn="ctr"/>
            <a:r>
              <a:rPr lang="en-US" sz="4000" b="1" smtClean="0">
                <a:cs typeface="Times New Roman" pitchFamily="18" charset="0"/>
              </a:rPr>
              <a:t>Phòng tránh ngộ độc khi ở nhà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1056709" y="1598950"/>
            <a:ext cx="252469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smtClean="0">
                <a:cs typeface="Times New Roman" pitchFamily="18" charset="0"/>
              </a:rPr>
              <a:t>Thảo luận cặp đôi</a:t>
            </a: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1056709" y="2060615"/>
            <a:ext cx="7522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smtClean="0">
                <a:cs typeface="Times New Roman" pitchFamily="18" charset="0"/>
              </a:rPr>
              <a:t>Đóng vai bác sĩ để nói với bạn lí do gây ngộ độc qua đường ăn uống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4" y="2891612"/>
            <a:ext cx="7817077" cy="36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49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TextBox 39"/>
          <p:cNvSpPr txBox="1">
            <a:spLocks noChangeArrowheads="1"/>
          </p:cNvSpPr>
          <p:nvPr/>
        </p:nvSpPr>
        <p:spPr bwMode="auto">
          <a:xfrm>
            <a:off x="928688" y="785813"/>
            <a:ext cx="57150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vi-VN">
              <a:latin typeface="Arial" charset="0"/>
            </a:endParaRPr>
          </a:p>
        </p:txBody>
      </p:sp>
      <p:sp>
        <p:nvSpPr>
          <p:cNvPr id="146436" name="Horizontal Scroll 64"/>
          <p:cNvSpPr>
            <a:spLocks noChangeArrowheads="1"/>
          </p:cNvSpPr>
          <p:nvPr/>
        </p:nvSpPr>
        <p:spPr bwMode="auto">
          <a:xfrm>
            <a:off x="537256" y="1905000"/>
            <a:ext cx="7989887" cy="2924175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Hãy cùng tìm hiểu về:</a:t>
            </a: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Một số lí do gây ngộ độc qua đường ăn uống.</a:t>
            </a: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Những việc làm để phòng tránh ngộ độc khi ở nhà.</a:t>
            </a: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Cách xử lí tình huống khi bản thân hoặc người nhà bị ngộ độc</a:t>
            </a:r>
          </a:p>
          <a:p>
            <a:pPr algn="just"/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smtClean="0">
              <a:latin typeface="HP001 4 hàng" pitchFamily="34" charset="-93"/>
              <a:cs typeface="Times New Roman" pitchFamily="18" charset="0"/>
            </a:endParaRPr>
          </a:p>
          <a:p>
            <a:pPr algn="ctr"/>
            <a:endParaRPr lang="en-US" sz="3200" b="1"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11269" name="Text Box 56"/>
          <p:cNvSpPr txBox="1">
            <a:spLocks noChangeArrowheads="1"/>
          </p:cNvSpPr>
          <p:nvPr/>
        </p:nvSpPr>
        <p:spPr bwMode="auto">
          <a:xfrm>
            <a:off x="6324600" y="50292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  <p:pic>
        <p:nvPicPr>
          <p:cNvPr id="11271" name="Picture 12" descr="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 descr="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0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829175"/>
            <a:ext cx="14859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2550" y="4806950"/>
            <a:ext cx="1466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347663" y="-64449"/>
            <a:ext cx="86439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Thứ sáu ngày 17 tháng 9 năm 2021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latin typeface="HP001 4 hàng" pitchFamily="34" charset="-93"/>
                <a:cs typeface="Times New Roman" pitchFamily="18" charset="0"/>
              </a:rPr>
              <a:t>Tự nhiên và xã </a:t>
            </a:r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hội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22943" y="1135880"/>
            <a:ext cx="8643935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smtClean="0">
                <a:cs typeface="Times New Roman" pitchFamily="18" charset="0"/>
              </a:rPr>
              <a:t>Phòng tránh ngộ độc khi ở nhà</a:t>
            </a:r>
            <a:endParaRPr lang="en-US" sz="40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49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376692" y="228600"/>
            <a:ext cx="86439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Thứ sáu ngày 17 tháng 9 năm 2021</a:t>
            </a:r>
          </a:p>
          <a:p>
            <a:pPr algn="ctr"/>
            <a:r>
              <a:rPr lang="en-US" sz="2400" b="1">
                <a:latin typeface="HP001 4 hàng" pitchFamily="34" charset="-93"/>
                <a:cs typeface="Times New Roman" pitchFamily="18" charset="0"/>
              </a:rPr>
              <a:t>Tự nhiên và xã </a:t>
            </a:r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hội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cs typeface="Times New Roman" pitchFamily="18" charset="0"/>
              </a:rPr>
              <a:t>Phòng tránh ngộ độc khi ở nhà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500065" y="2500032"/>
            <a:ext cx="80343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smtClean="0">
                <a:cs typeface="Times New Roman" pitchFamily="18" charset="0"/>
              </a:rPr>
              <a:t>Bạn trong hình bị làm sao? Bạn hoặc người nhà đã bao giờ bị như vậy chưa?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352800"/>
            <a:ext cx="8882741" cy="315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500064" y="1926103"/>
            <a:ext cx="404290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smtClean="0">
                <a:cs typeface="Times New Roman" pitchFamily="18" charset="0"/>
              </a:rPr>
              <a:t>Quan sát hình và 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1905427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454366" y="152400"/>
            <a:ext cx="86439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Thứ sáu ngày 17 tháng 9 năm 2021</a:t>
            </a:r>
          </a:p>
          <a:p>
            <a:pPr algn="ctr"/>
            <a:r>
              <a:rPr lang="en-US" sz="2400" b="1">
                <a:latin typeface="HP001 4 hàng" pitchFamily="34" charset="-93"/>
                <a:cs typeface="Times New Roman" pitchFamily="18" charset="0"/>
              </a:rPr>
              <a:t>Tự nhiên và xã </a:t>
            </a:r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hội</a:t>
            </a:r>
          </a:p>
          <a:p>
            <a:pPr algn="ctr"/>
            <a:r>
              <a:rPr lang="en-US" sz="4000" b="1" smtClean="0">
                <a:cs typeface="Times New Roman" pitchFamily="18" charset="0"/>
              </a:rPr>
              <a:t>Phòng tránh ngộ độc khi ở nhà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752250" y="1598950"/>
            <a:ext cx="813956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>
                <a:cs typeface="Times New Roman" pitchFamily="18" charset="0"/>
              </a:rPr>
              <a:t>Hoạt động 1: Một số lí do gây ngộ độc qua đường ăn </a:t>
            </a:r>
            <a:r>
              <a:rPr lang="en-US" sz="2400" smtClean="0">
                <a:cs typeface="Times New Roman" pitchFamily="18" charset="0"/>
              </a:rPr>
              <a:t>uống 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41364" y="2084533"/>
            <a:ext cx="80343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smtClean="0">
                <a:cs typeface="Times New Roman" pitchFamily="18" charset="0"/>
              </a:rPr>
              <a:t>Hãy nói thức ăn, đồ uống và đồ dùng có thể gây ngộ độc qua đường ăn uống trong các hình sau đây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8" y="2868359"/>
            <a:ext cx="8110535" cy="19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4" y="4876799"/>
            <a:ext cx="8437447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003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454366" y="152400"/>
            <a:ext cx="86439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Thứ sáu ngày 17 tháng 9 năm 2021</a:t>
            </a:r>
          </a:p>
          <a:p>
            <a:pPr algn="ctr"/>
            <a:r>
              <a:rPr lang="en-US" sz="2400" b="1">
                <a:latin typeface="HP001 4 hàng" pitchFamily="34" charset="-93"/>
                <a:cs typeface="Times New Roman" pitchFamily="18" charset="0"/>
              </a:rPr>
              <a:t>Tự nhiên và xã </a:t>
            </a:r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hội</a:t>
            </a:r>
          </a:p>
          <a:p>
            <a:pPr algn="ctr"/>
            <a:r>
              <a:rPr lang="en-US" sz="4000" b="1" smtClean="0">
                <a:cs typeface="Times New Roman" pitchFamily="18" charset="0"/>
              </a:rPr>
              <a:t>Phòng tránh ngộ độc khi ở nhà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1056709" y="1598950"/>
            <a:ext cx="252469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smtClean="0">
                <a:cs typeface="Times New Roman" pitchFamily="18" charset="0"/>
              </a:rPr>
              <a:t>Thảo luận cặp đôi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056709" y="2060615"/>
            <a:ext cx="7522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smtClean="0">
                <a:cs typeface="Times New Roman" pitchFamily="18" charset="0"/>
              </a:rPr>
              <a:t>Hãy kể một số thức ăn, đồ uống và đồ dùng có thể gây ngộ độc qua đường ăn uống có trong nhà em</a:t>
            </a:r>
          </a:p>
        </p:txBody>
      </p:sp>
    </p:spTree>
    <p:extLst>
      <p:ext uri="{BB962C8B-B14F-4D97-AF65-F5344CB8AC3E}">
        <p14:creationId xmlns:p14="http://schemas.microsoft.com/office/powerpoint/2010/main" val="1273053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693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478"/>
            <a:ext cx="8817429" cy="661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287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90822" y="2819400"/>
            <a:ext cx="83483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Thuốc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thiu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Chúng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3124200" y="-2286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685800" y="1676400"/>
            <a:ext cx="70866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Một số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</a:t>
            </a:r>
            <a:r>
              <a:rPr 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ứ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</a:t>
            </a:r>
            <a:r>
              <a:rPr 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ể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gây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</a:t>
            </a:r>
            <a:r>
              <a:rPr 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ộ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đ</a:t>
            </a:r>
            <a:r>
              <a:rPr 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ộ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54366" y="152400"/>
            <a:ext cx="86439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Thứ sáu ngày 17 tháng 9 năm 2021</a:t>
            </a:r>
          </a:p>
          <a:p>
            <a:pPr algn="ctr"/>
            <a:r>
              <a:rPr lang="en-US" sz="2400" b="1">
                <a:latin typeface="HP001 4 hàng" pitchFamily="34" charset="-93"/>
                <a:cs typeface="Times New Roman" pitchFamily="18" charset="0"/>
              </a:rPr>
              <a:t>Tự nhiên và xã </a:t>
            </a:r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hội</a:t>
            </a:r>
          </a:p>
          <a:p>
            <a:pPr algn="ctr"/>
            <a:r>
              <a:rPr lang="en-US" sz="4000" b="1" smtClean="0">
                <a:cs typeface="Times New Roman" pitchFamily="18" charset="0"/>
              </a:rPr>
              <a:t>Phòng tránh ngộ độc khi ở nhà</a:t>
            </a:r>
            <a:endParaRPr lang="en-US" sz="40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68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5" grpId="0"/>
      <p:bldP spid="102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454366" y="152400"/>
            <a:ext cx="86439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Thứ sáu ngày 17 tháng 9 năm 2021</a:t>
            </a:r>
          </a:p>
          <a:p>
            <a:pPr algn="ctr"/>
            <a:r>
              <a:rPr lang="en-US" sz="2400" b="1">
                <a:latin typeface="HP001 4 hàng" pitchFamily="34" charset="-93"/>
                <a:cs typeface="Times New Roman" pitchFamily="18" charset="0"/>
              </a:rPr>
              <a:t>Tự nhiên và xã </a:t>
            </a:r>
            <a:r>
              <a:rPr lang="en-US" sz="2400" b="1" smtClean="0">
                <a:latin typeface="HP001 4 hàng" pitchFamily="34" charset="-93"/>
                <a:cs typeface="Times New Roman" pitchFamily="18" charset="0"/>
              </a:rPr>
              <a:t>hội</a:t>
            </a:r>
          </a:p>
          <a:p>
            <a:pPr algn="ctr"/>
            <a:r>
              <a:rPr lang="en-US" sz="4000" b="1" smtClean="0">
                <a:cs typeface="Times New Roman" pitchFamily="18" charset="0"/>
              </a:rPr>
              <a:t>Phòng tránh ngộ độc khi ở nhà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752250" y="1598950"/>
            <a:ext cx="808695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>
                <a:cs typeface="Times New Roman" pitchFamily="18" charset="0"/>
              </a:rPr>
              <a:t>Hoạt động </a:t>
            </a:r>
            <a:r>
              <a:rPr lang="en-US" sz="2400" smtClean="0">
                <a:cs typeface="Times New Roman" pitchFamily="18" charset="0"/>
              </a:rPr>
              <a:t>2: Thu thập thông tin về lí do gây ngộ độc qua một số nguồn dưới đây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429947"/>
            <a:ext cx="8945902" cy="427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000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474</Words>
  <Application>Microsoft Office PowerPoint</Application>
  <PresentationFormat>On-screen Show (4:3)</PresentationFormat>
  <Paragraphs>55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Chủ đề của Office</vt:lpstr>
      <vt:lpstr>Thứ sáu, ngày 17 tháng 9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Microsoft</dc:creator>
  <cp:lastModifiedBy>DUONG LAN</cp:lastModifiedBy>
  <cp:revision>163</cp:revision>
  <dcterms:created xsi:type="dcterms:W3CDTF">2014-05-26T12:13:11Z</dcterms:created>
  <dcterms:modified xsi:type="dcterms:W3CDTF">2021-09-15T06:57:38Z</dcterms:modified>
</cp:coreProperties>
</file>