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2"/>
  </p:notesMasterIdLst>
  <p:sldIdLst>
    <p:sldId id="269" r:id="rId5"/>
    <p:sldId id="271" r:id="rId6"/>
    <p:sldId id="285" r:id="rId7"/>
    <p:sldId id="286" r:id="rId8"/>
    <p:sldId id="287" r:id="rId9"/>
    <p:sldId id="288" r:id="rId10"/>
    <p:sldId id="272" r:id="rId11"/>
  </p:sldIdLst>
  <p:sldSz cx="16276320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2580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509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767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901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627755" algn="l" defTabSz="14509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4353560" algn="l" defTabSz="14509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5078730" algn="l" defTabSz="14509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5804535" algn="l" defTabSz="14509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3689" autoAdjust="0"/>
  </p:normalViewPr>
  <p:slideViewPr>
    <p:cSldViewPr>
      <p:cViewPr>
        <p:scale>
          <a:sx n="50" d="100"/>
          <a:sy n="50" d="100"/>
        </p:scale>
        <p:origin x="-571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0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1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1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22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02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83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635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440" algn="l" defTabSz="145161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8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8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6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7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5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3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00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8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1610" indent="0">
              <a:buNone/>
              <a:defRPr sz="2900" b="1"/>
            </a:lvl3pPr>
            <a:lvl4pPr marL="2176780" indent="0">
              <a:buNone/>
              <a:defRPr sz="2500" b="1"/>
            </a:lvl4pPr>
            <a:lvl5pPr marL="2902585" indent="0">
              <a:buNone/>
              <a:defRPr sz="2500" b="1"/>
            </a:lvl5pPr>
            <a:lvl6pPr marL="3628390" indent="0">
              <a:buNone/>
              <a:defRPr sz="2500" b="1"/>
            </a:lvl6pPr>
            <a:lvl7pPr marL="4354195" indent="0">
              <a:buNone/>
              <a:defRPr sz="2500" b="1"/>
            </a:lvl7pPr>
            <a:lvl8pPr marL="5080000" indent="0">
              <a:buNone/>
              <a:defRPr sz="2500" b="1"/>
            </a:lvl8pPr>
            <a:lvl9pPr marL="580580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1610" indent="0">
              <a:buNone/>
              <a:defRPr sz="2900" b="1"/>
            </a:lvl3pPr>
            <a:lvl4pPr marL="2176780" indent="0">
              <a:buNone/>
              <a:defRPr sz="2500" b="1"/>
            </a:lvl4pPr>
            <a:lvl5pPr marL="2902585" indent="0">
              <a:buNone/>
              <a:defRPr sz="2500" b="1"/>
            </a:lvl5pPr>
            <a:lvl6pPr marL="3628390" indent="0">
              <a:buNone/>
              <a:defRPr sz="2500" b="1"/>
            </a:lvl6pPr>
            <a:lvl7pPr marL="4354195" indent="0">
              <a:buNone/>
              <a:defRPr sz="2500" b="1"/>
            </a:lvl7pPr>
            <a:lvl8pPr marL="5080000" indent="0">
              <a:buNone/>
              <a:defRPr sz="2500" b="1"/>
            </a:lvl8pPr>
            <a:lvl9pPr marL="580580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1610" indent="0">
              <a:buNone/>
              <a:defRPr sz="1600"/>
            </a:lvl3pPr>
            <a:lvl4pPr marL="2176780" indent="0">
              <a:buNone/>
              <a:defRPr sz="1400"/>
            </a:lvl4pPr>
            <a:lvl5pPr marL="2902585" indent="0">
              <a:buNone/>
              <a:defRPr sz="1400"/>
            </a:lvl5pPr>
            <a:lvl6pPr marL="3628390" indent="0">
              <a:buNone/>
              <a:defRPr sz="1400"/>
            </a:lvl6pPr>
            <a:lvl7pPr marL="4354195" indent="0">
              <a:buNone/>
              <a:defRPr sz="1400"/>
            </a:lvl7pPr>
            <a:lvl8pPr marL="5080000" indent="0">
              <a:buNone/>
              <a:defRPr sz="1400"/>
            </a:lvl8pPr>
            <a:lvl9pPr marL="580580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805" indent="0">
              <a:buNone/>
              <a:defRPr sz="4400"/>
            </a:lvl2pPr>
            <a:lvl3pPr marL="1451610" indent="0">
              <a:buNone/>
              <a:defRPr sz="3800"/>
            </a:lvl3pPr>
            <a:lvl4pPr marL="2176780" indent="0">
              <a:buNone/>
              <a:defRPr sz="3200"/>
            </a:lvl4pPr>
            <a:lvl5pPr marL="2902585" indent="0">
              <a:buNone/>
              <a:defRPr sz="3200"/>
            </a:lvl5pPr>
            <a:lvl6pPr marL="3628390" indent="0">
              <a:buNone/>
              <a:defRPr sz="3200"/>
            </a:lvl6pPr>
            <a:lvl7pPr marL="4354195" indent="0">
              <a:buNone/>
              <a:defRPr sz="3200"/>
            </a:lvl7pPr>
            <a:lvl8pPr marL="5080000" indent="0">
              <a:buNone/>
              <a:defRPr sz="3200"/>
            </a:lvl8pPr>
            <a:lvl9pPr marL="5805805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1610" indent="0">
              <a:buNone/>
              <a:defRPr sz="1600"/>
            </a:lvl3pPr>
            <a:lvl4pPr marL="2176780" indent="0">
              <a:buNone/>
              <a:defRPr sz="1400"/>
            </a:lvl4pPr>
            <a:lvl5pPr marL="2902585" indent="0">
              <a:buNone/>
              <a:defRPr sz="1400"/>
            </a:lvl5pPr>
            <a:lvl6pPr marL="3628390" indent="0">
              <a:buNone/>
              <a:defRPr sz="1400"/>
            </a:lvl6pPr>
            <a:lvl7pPr marL="4354195" indent="0">
              <a:buNone/>
              <a:defRPr sz="1400"/>
            </a:lvl7pPr>
            <a:lvl8pPr marL="5080000" indent="0">
              <a:buNone/>
              <a:defRPr sz="1400"/>
            </a:lvl8pPr>
            <a:lvl9pPr marL="580580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80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0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2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5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050" indent="0">
              <a:buNone/>
              <a:defRPr sz="2500" b="1"/>
            </a:lvl4pPr>
            <a:lvl5pPr marL="2904490" indent="0">
              <a:buNone/>
              <a:defRPr sz="2500" b="1"/>
            </a:lvl5pPr>
            <a:lvl6pPr marL="3630295" indent="0">
              <a:buNone/>
              <a:defRPr sz="2500" b="1"/>
            </a:lvl6pPr>
            <a:lvl7pPr marL="4356735" indent="0">
              <a:buNone/>
              <a:defRPr sz="2500" b="1"/>
            </a:lvl7pPr>
            <a:lvl8pPr marL="5082540" indent="0">
              <a:buNone/>
              <a:defRPr sz="2500" b="1"/>
            </a:lvl8pPr>
            <a:lvl9pPr marL="580898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805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050" indent="0">
              <a:buNone/>
              <a:defRPr sz="2500" b="1"/>
            </a:lvl4pPr>
            <a:lvl5pPr marL="2904490" indent="0">
              <a:buNone/>
              <a:defRPr sz="2500" b="1"/>
            </a:lvl5pPr>
            <a:lvl6pPr marL="3630295" indent="0">
              <a:buNone/>
              <a:defRPr sz="2500" b="1"/>
            </a:lvl6pPr>
            <a:lvl7pPr marL="4356735" indent="0">
              <a:buNone/>
              <a:defRPr sz="2500" b="1"/>
            </a:lvl7pPr>
            <a:lvl8pPr marL="5082540" indent="0">
              <a:buNone/>
              <a:defRPr sz="2500" b="1"/>
            </a:lvl8pPr>
            <a:lvl9pPr marL="580898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17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97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3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7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2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809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2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2245" indent="0">
              <a:buNone/>
              <a:defRPr sz="1600"/>
            </a:lvl3pPr>
            <a:lvl4pPr marL="2178050" indent="0">
              <a:buNone/>
              <a:defRPr sz="1400"/>
            </a:lvl4pPr>
            <a:lvl5pPr marL="2904490" indent="0">
              <a:buNone/>
              <a:defRPr sz="1400"/>
            </a:lvl5pPr>
            <a:lvl6pPr marL="3630295" indent="0">
              <a:buNone/>
              <a:defRPr sz="1400"/>
            </a:lvl6pPr>
            <a:lvl7pPr marL="4356735" indent="0">
              <a:buNone/>
              <a:defRPr sz="1400"/>
            </a:lvl7pPr>
            <a:lvl8pPr marL="5082540" indent="0">
              <a:buNone/>
              <a:defRPr sz="1400"/>
            </a:lvl8pPr>
            <a:lvl9pPr marL="58089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805" indent="0">
              <a:buNone/>
              <a:defRPr sz="4400"/>
            </a:lvl2pPr>
            <a:lvl3pPr marL="1452245" indent="0">
              <a:buNone/>
              <a:defRPr sz="3800"/>
            </a:lvl3pPr>
            <a:lvl4pPr marL="2178050" indent="0">
              <a:buNone/>
              <a:defRPr sz="3200"/>
            </a:lvl4pPr>
            <a:lvl5pPr marL="2904490" indent="0">
              <a:buNone/>
              <a:defRPr sz="3200"/>
            </a:lvl5pPr>
            <a:lvl6pPr marL="3630295" indent="0">
              <a:buNone/>
              <a:defRPr sz="3200"/>
            </a:lvl6pPr>
            <a:lvl7pPr marL="4356735" indent="0">
              <a:buNone/>
              <a:defRPr sz="3200"/>
            </a:lvl7pPr>
            <a:lvl8pPr marL="5082540" indent="0">
              <a:buNone/>
              <a:defRPr sz="3200"/>
            </a:lvl8pPr>
            <a:lvl9pPr marL="580898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805" indent="0">
              <a:buNone/>
              <a:defRPr sz="1900"/>
            </a:lvl2pPr>
            <a:lvl3pPr marL="1452245" indent="0">
              <a:buNone/>
              <a:defRPr sz="1600"/>
            </a:lvl3pPr>
            <a:lvl4pPr marL="2178050" indent="0">
              <a:buNone/>
              <a:defRPr sz="1400"/>
            </a:lvl4pPr>
            <a:lvl5pPr marL="2904490" indent="0">
              <a:buNone/>
              <a:defRPr sz="1400"/>
            </a:lvl5pPr>
            <a:lvl6pPr marL="3630295" indent="0">
              <a:buNone/>
              <a:defRPr sz="1400"/>
            </a:lvl6pPr>
            <a:lvl7pPr marL="4356735" indent="0">
              <a:buNone/>
              <a:defRPr sz="1400"/>
            </a:lvl7pPr>
            <a:lvl8pPr marL="5082540" indent="0">
              <a:buNone/>
              <a:defRPr sz="1400"/>
            </a:lvl8pPr>
            <a:lvl9pPr marL="580898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170" indent="0">
              <a:buNone/>
              <a:defRPr sz="3200" b="1"/>
            </a:lvl2pPr>
            <a:lvl3pPr marL="1450975" indent="0">
              <a:buNone/>
              <a:defRPr sz="2900" b="1"/>
            </a:lvl3pPr>
            <a:lvl4pPr marL="2176145" indent="0">
              <a:buNone/>
              <a:defRPr sz="2500" b="1"/>
            </a:lvl4pPr>
            <a:lvl5pPr marL="2901315" indent="0">
              <a:buNone/>
              <a:defRPr sz="2500" b="1"/>
            </a:lvl5pPr>
            <a:lvl6pPr marL="3627120" indent="0">
              <a:buNone/>
              <a:defRPr sz="2500" b="1"/>
            </a:lvl6pPr>
            <a:lvl7pPr marL="4352290" indent="0">
              <a:buNone/>
              <a:defRPr sz="2500" b="1"/>
            </a:lvl7pPr>
            <a:lvl8pPr marL="5078095" indent="0">
              <a:buNone/>
              <a:defRPr sz="2500" b="1"/>
            </a:lvl8pPr>
            <a:lvl9pPr marL="580326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170" indent="0">
              <a:buNone/>
              <a:defRPr sz="3200" b="1"/>
            </a:lvl2pPr>
            <a:lvl3pPr marL="1450975" indent="0">
              <a:buNone/>
              <a:defRPr sz="2900" b="1"/>
            </a:lvl3pPr>
            <a:lvl4pPr marL="2176145" indent="0">
              <a:buNone/>
              <a:defRPr sz="2500" b="1"/>
            </a:lvl4pPr>
            <a:lvl5pPr marL="2901315" indent="0">
              <a:buNone/>
              <a:defRPr sz="2500" b="1"/>
            </a:lvl5pPr>
            <a:lvl6pPr marL="3627120" indent="0">
              <a:buNone/>
              <a:defRPr sz="2500" b="1"/>
            </a:lvl6pPr>
            <a:lvl7pPr marL="4352290" indent="0">
              <a:buNone/>
              <a:defRPr sz="2500" b="1"/>
            </a:lvl7pPr>
            <a:lvl8pPr marL="5078095" indent="0">
              <a:buNone/>
              <a:defRPr sz="2500" b="1"/>
            </a:lvl8pPr>
            <a:lvl9pPr marL="5803265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170" indent="0">
              <a:buNone/>
              <a:defRPr sz="1900"/>
            </a:lvl2pPr>
            <a:lvl3pPr marL="1450975" indent="0">
              <a:buNone/>
              <a:defRPr sz="1600"/>
            </a:lvl3pPr>
            <a:lvl4pPr marL="2176145" indent="0">
              <a:buNone/>
              <a:defRPr sz="1400"/>
            </a:lvl4pPr>
            <a:lvl5pPr marL="2901315" indent="0">
              <a:buNone/>
              <a:defRPr sz="1400"/>
            </a:lvl5pPr>
            <a:lvl6pPr marL="3627120" indent="0">
              <a:buNone/>
              <a:defRPr sz="1400"/>
            </a:lvl6pPr>
            <a:lvl7pPr marL="4352290" indent="0">
              <a:buNone/>
              <a:defRPr sz="1400"/>
            </a:lvl7pPr>
            <a:lvl8pPr marL="5078095" indent="0">
              <a:buNone/>
              <a:defRPr sz="1400"/>
            </a:lvl8pPr>
            <a:lvl9pPr marL="58032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170" indent="0">
              <a:buNone/>
              <a:defRPr sz="4400"/>
            </a:lvl2pPr>
            <a:lvl3pPr marL="1450975" indent="0">
              <a:buNone/>
              <a:defRPr sz="3800"/>
            </a:lvl3pPr>
            <a:lvl4pPr marL="2176145" indent="0">
              <a:buNone/>
              <a:defRPr sz="3200"/>
            </a:lvl4pPr>
            <a:lvl5pPr marL="2901315" indent="0">
              <a:buNone/>
              <a:defRPr sz="3200"/>
            </a:lvl5pPr>
            <a:lvl6pPr marL="3627120" indent="0">
              <a:buNone/>
              <a:defRPr sz="3200"/>
            </a:lvl6pPr>
            <a:lvl7pPr marL="4352290" indent="0">
              <a:buNone/>
              <a:defRPr sz="3200"/>
            </a:lvl7pPr>
            <a:lvl8pPr marL="5078095" indent="0">
              <a:buNone/>
              <a:defRPr sz="3200"/>
            </a:lvl8pPr>
            <a:lvl9pPr marL="5803265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170" indent="0">
              <a:buNone/>
              <a:defRPr sz="1900"/>
            </a:lvl2pPr>
            <a:lvl3pPr marL="1450975" indent="0">
              <a:buNone/>
              <a:defRPr sz="1600"/>
            </a:lvl3pPr>
            <a:lvl4pPr marL="2176145" indent="0">
              <a:buNone/>
              <a:defRPr sz="1400"/>
            </a:lvl4pPr>
            <a:lvl5pPr marL="2901315" indent="0">
              <a:buNone/>
              <a:defRPr sz="1400"/>
            </a:lvl5pPr>
            <a:lvl6pPr marL="3627120" indent="0">
              <a:buNone/>
              <a:defRPr sz="1400"/>
            </a:lvl6pPr>
            <a:lvl7pPr marL="4352290" indent="0">
              <a:buNone/>
              <a:defRPr sz="1400"/>
            </a:lvl7pPr>
            <a:lvl8pPr marL="5078095" indent="0">
              <a:buNone/>
              <a:defRPr sz="1400"/>
            </a:lvl8pPr>
            <a:lvl9pPr marL="58032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975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97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975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097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195" indent="-54419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560" indent="-453390" algn="l" defTabSz="1450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60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730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535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705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4875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680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50" indent="-362585" algn="l" defTabSz="145097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170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975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45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315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7120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290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8095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265" algn="l" defTabSz="145097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610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61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610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161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195" indent="-54419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195" indent="-453390" algn="l" defTabSz="1451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195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0000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0975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780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585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90" indent="-362585" algn="l" defTabSz="14516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61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78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58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39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9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0000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805" algn="l" defTabSz="145161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45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4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45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830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2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71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51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95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76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20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80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0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9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29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3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5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8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08932" y="727718"/>
            <a:ext cx="10037260" cy="6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340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HỨA TẠO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13832" y="4343403"/>
            <a:ext cx="14569941" cy="162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34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450340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 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BƯỚC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T1) </a:t>
            </a:r>
            <a:endParaRPr lang="en-US" sz="41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defTabSz="14503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59452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0975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bông hoa cúc. Số bông hoa hồng có nhiều hơn hoa cúc là 2 bông. Hỏi: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6440" indent="-726440" defTabSz="1450975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6440" indent="-726440" defTabSz="1450975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 và hoa cúc?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>
            <a:fillRect/>
          </a:stretch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9694067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700810" y="5400526"/>
            <a:ext cx="518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bông hoa hồng có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9784433" y="6351657"/>
            <a:ext cx="3262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+ 2 = 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7667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25966"/>
            <a:ext cx="3359369" cy="761536"/>
            <a:chOff x="2347119" y="6422709"/>
            <a:chExt cx="3359369" cy="761536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2880519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476314" y="6950989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4492694" y="6422709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23358" y="4986499"/>
            <a:ext cx="569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/>
          <p:cNvSpPr/>
          <p:nvPr/>
        </p:nvSpPr>
        <p:spPr>
          <a:xfrm rot="5400000">
            <a:off x="3946366" y="6041240"/>
            <a:ext cx="519884" cy="312191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3599412" y="8046422"/>
            <a:ext cx="12137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bông</a:t>
            </a:r>
            <a:endParaRPr lang="en-US" alt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9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15" grpId="0" animBg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9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2362662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0975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1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bông hoa cúc. Số bông hoa hồng có nhiều hơn hoa cúc là 2 bông. Hỏi: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6440" indent="-726440" defTabSz="1450975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6440" indent="-726440" defTabSz="1450975" fontAlgn="auto">
              <a:spcBef>
                <a:spcPts val="0"/>
              </a:spcBef>
              <a:spcAft>
                <a:spcPts val="0"/>
              </a:spcAft>
              <a:buAutoNum type="alphaLcParenR"/>
            </a:pP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bông hoa hồng và hoa cúc?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>
            <a:fillRect/>
          </a:stretch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119520" y="45665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43119" y="5400526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bông hoa hồng và hoa cúc có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277886" y="6409149"/>
            <a:ext cx="3493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+ 7 = 12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4935995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64978" y="461283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39837" y="5607040"/>
            <a:ext cx="22120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cúc: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5920" y="6817846"/>
            <a:ext cx="228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hồng: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645350" y="5406985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805881" y="5303728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45350" y="6590437"/>
            <a:ext cx="3121918" cy="697065"/>
            <a:chOff x="2347119" y="6487180"/>
            <a:chExt cx="3121918" cy="697065"/>
          </a:xfrm>
        </p:grpSpPr>
        <p:grpSp>
          <p:nvGrpSpPr>
            <p:cNvPr id="31" name="Group 30"/>
            <p:cNvGrpSpPr/>
            <p:nvPr/>
          </p:nvGrpSpPr>
          <p:grpSpPr>
            <a:xfrm>
              <a:off x="2347119" y="6952223"/>
              <a:ext cx="3121918" cy="232022"/>
              <a:chOff x="2578001" y="5522045"/>
              <a:chExt cx="2131318" cy="232022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3349694" y="6487180"/>
              <a:ext cx="12137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1010535" y="4986499"/>
            <a:ext cx="595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837079" y="5723691"/>
            <a:ext cx="1615440" cy="1563811"/>
            <a:chOff x="5699919" y="5723691"/>
            <a:chExt cx="1615440" cy="1714114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164083" y="6304300"/>
              <a:ext cx="11512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bông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9814719" y="7314559"/>
            <a:ext cx="563487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a) 7 bông</a:t>
            </a:r>
            <a:endParaRPr lang="en-US" altLang="en-US" sz="36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b) 12 bông hoa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0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9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264966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defTabSz="1450975" fontAlgn="auto">
              <a:spcBef>
                <a:spcPts val="0"/>
              </a:spcBef>
              <a:spcAft>
                <a:spcPts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trên có 10 quyển sách, ngăn dưới có nhiều hơn ngăn trên 3 quyển sách. Hỏi cả hai ngăn có bao nhiêu quyển sách?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3" t="20745" r="42011" b="73850"/>
          <a:stretch>
            <a:fillRect/>
          </a:stretch>
        </p:blipFill>
        <p:spPr bwMode="auto">
          <a:xfrm>
            <a:off x="1085944" y="1411939"/>
            <a:ext cx="2431143" cy="101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sách ở ngăn dưới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119520" y="5105400"/>
            <a:ext cx="39549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+ 3 = 13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trên:</a:t>
            </a:r>
            <a:endParaRPr lang="en-US" altLang="en-US" sz="34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5920" y="5985131"/>
            <a:ext cx="25145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dưới:</a:t>
            </a:r>
            <a:endParaRPr lang="en-US" altLang="en-US" sz="34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721550" y="4574270"/>
            <a:ext cx="2131318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2657604" y="5303728"/>
              <a:ext cx="151035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13279" y="4890976"/>
            <a:ext cx="1734863" cy="1563811"/>
            <a:chOff x="5699919" y="5723691"/>
            <a:chExt cx="1734863" cy="1714114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044658" y="6304300"/>
              <a:ext cx="1390124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Quyển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654436" y="7562671"/>
            <a:ext cx="45704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quyển sách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91070" y="6212800"/>
            <a:ext cx="3121918" cy="233256"/>
            <a:chOff x="2691070" y="6212800"/>
            <a:chExt cx="3121918" cy="233256"/>
          </a:xfrm>
        </p:grpSpPr>
        <p:grpSp>
          <p:nvGrpSpPr>
            <p:cNvPr id="38" name="Group 37"/>
            <p:cNvGrpSpPr/>
            <p:nvPr/>
          </p:nvGrpSpPr>
          <p:grpSpPr>
            <a:xfrm>
              <a:off x="2691070" y="6214034"/>
              <a:ext cx="3121918" cy="232022"/>
              <a:chOff x="2578001" y="5522045"/>
              <a:chExt cx="2131318" cy="23202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V="1">
                <a:off x="2578001" y="5638055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>
              <a:off x="4820265" y="6212800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4778136" y="5684520"/>
            <a:ext cx="13308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quyển</a:t>
            </a:r>
            <a:endParaRPr lang="en-US" alt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850745" y="5183022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sách cả 2 ngăn có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004105" y="6720263"/>
            <a:ext cx="41857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+ 13 = 23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23" grpId="0"/>
      <p:bldP spid="27" grpId="0"/>
      <p:bldP spid="44" grpId="0"/>
      <p:bldP spid="45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9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0975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số?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thứ nhất đựng 5 l nước nắm, can thứ 2 đựng số lít nước nắm gấp 3 lần can thứ nhất. Hỏi cả hai can đựng bao nhiêu lít nước mắm?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39837" y="4774325"/>
            <a:ext cx="28216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thứ nhất:</a:t>
            </a:r>
            <a:endParaRPr lang="en-US" altLang="en-US" sz="32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65920" y="5985131"/>
            <a:ext cx="25145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/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en-US" sz="32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3200" b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hai:</a:t>
            </a:r>
            <a:endParaRPr lang="en-US" altLang="en-US" sz="32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135527" y="4574270"/>
            <a:ext cx="1065660" cy="639232"/>
            <a:chOff x="2347119" y="5303728"/>
            <a:chExt cx="2131318" cy="639232"/>
          </a:xfrm>
        </p:grpSpPr>
        <p:grpSp>
          <p:nvGrpSpPr>
            <p:cNvPr id="14" name="Group 13"/>
            <p:cNvGrpSpPr/>
            <p:nvPr/>
          </p:nvGrpSpPr>
          <p:grpSpPr>
            <a:xfrm>
              <a:off x="2347119" y="5710938"/>
              <a:ext cx="2131318" cy="232022"/>
              <a:chOff x="2578001" y="5522045"/>
              <a:chExt cx="2131318" cy="232022"/>
            </a:xfrm>
          </p:grpSpPr>
          <p:cxnSp>
            <p:nvCxnSpPr>
              <p:cNvPr id="9" name="Straight Connector 8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3136101" y="5303728"/>
              <a:ext cx="55335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en-US" altLang="en-US" sz="2800" i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altLang="en-US" sz="2800" i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327256" y="4890976"/>
            <a:ext cx="971981" cy="1563811"/>
            <a:chOff x="5699919" y="5723691"/>
            <a:chExt cx="971981" cy="1714114"/>
          </a:xfrm>
        </p:grpSpPr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6139382" y="6304300"/>
              <a:ext cx="532518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l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ight Brace 1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4205601" y="5251584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3" t="49298" r="50272" b="26914"/>
          <a:stretch>
            <a:fillRect/>
          </a:stretch>
        </p:blipFill>
        <p:spPr bwMode="auto">
          <a:xfrm>
            <a:off x="8328819" y="3868536"/>
            <a:ext cx="7383722" cy="47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>
            <a:fillRect/>
          </a:stretch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3105046" y="6212800"/>
            <a:ext cx="3222209" cy="232937"/>
            <a:chOff x="3105046" y="6212800"/>
            <a:chExt cx="3222209" cy="232937"/>
          </a:xfrm>
        </p:grpSpPr>
        <p:grpSp>
          <p:nvGrpSpPr>
            <p:cNvPr id="11" name="Group 10"/>
            <p:cNvGrpSpPr/>
            <p:nvPr/>
          </p:nvGrpSpPr>
          <p:grpSpPr>
            <a:xfrm>
              <a:off x="3105046" y="6212800"/>
              <a:ext cx="3222209" cy="232022"/>
              <a:chOff x="2691070" y="6212800"/>
              <a:chExt cx="3121918" cy="233256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46" name="Straight Connector 45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Straight Connector 41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>
              <a:off x="4205601" y="6213715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>
            <a:off x="3116369" y="5212028"/>
            <a:ext cx="0" cy="10794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11730095" y="5341798"/>
            <a:ext cx="709732" cy="757808"/>
            <a:chOff x="8053364" y="6981719"/>
            <a:chExt cx="530975" cy="566942"/>
          </a:xfrm>
        </p:grpSpPr>
        <p:sp>
          <p:nvSpPr>
            <p:cNvPr id="8" name="Rounded Rectangle 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8163801" y="6981719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13060850" y="5357039"/>
            <a:ext cx="736077" cy="742567"/>
            <a:chOff x="8033655" y="6993121"/>
            <a:chExt cx="550684" cy="555540"/>
          </a:xfrm>
        </p:grpSpPr>
        <p:sp>
          <p:nvSpPr>
            <p:cNvPr id="52" name="Rounded Rectangle 51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8033655" y="6993121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348119" y="6928508"/>
            <a:ext cx="709732" cy="712085"/>
            <a:chOff x="8053364" y="7015925"/>
            <a:chExt cx="530975" cy="532736"/>
          </a:xfrm>
        </p:grpSpPr>
        <p:sp>
          <p:nvSpPr>
            <p:cNvPr id="55" name="Rounded Rectangle 54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6" name="Rectangle 55"/>
            <p:cNvSpPr>
              <a:spLocks noChangeArrowheads="1"/>
            </p:cNvSpPr>
            <p:nvPr/>
          </p:nvSpPr>
          <p:spPr bwMode="auto">
            <a:xfrm>
              <a:off x="8163801" y="7015925"/>
              <a:ext cx="330037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1718996" y="6946107"/>
            <a:ext cx="720836" cy="727326"/>
            <a:chOff x="8045057" y="7004523"/>
            <a:chExt cx="539282" cy="544138"/>
          </a:xfrm>
        </p:grpSpPr>
        <p:sp>
          <p:nvSpPr>
            <p:cNvPr id="58" name="Rounded Rectangle 57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9" name="Rectangle 58"/>
            <p:cNvSpPr>
              <a:spLocks noChangeArrowheads="1"/>
            </p:cNvSpPr>
            <p:nvPr/>
          </p:nvSpPr>
          <p:spPr bwMode="auto">
            <a:xfrm>
              <a:off x="8045057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3048745" y="6912677"/>
            <a:ext cx="709732" cy="727326"/>
            <a:chOff x="8053364" y="7004523"/>
            <a:chExt cx="530975" cy="544138"/>
          </a:xfrm>
        </p:grpSpPr>
        <p:sp>
          <p:nvSpPr>
            <p:cNvPr id="61" name="Rounded Rectangle 60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2" name="Rectangle 61"/>
            <p:cNvSpPr>
              <a:spLocks noChangeArrowheads="1"/>
            </p:cNvSpPr>
            <p:nvPr/>
          </p:nvSpPr>
          <p:spPr bwMode="auto">
            <a:xfrm>
              <a:off x="8056458" y="7004523"/>
              <a:ext cx="521919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1107178" y="7673432"/>
            <a:ext cx="717006" cy="757808"/>
            <a:chOff x="8053364" y="6981719"/>
            <a:chExt cx="536417" cy="566942"/>
          </a:xfrm>
        </p:grpSpPr>
        <p:sp>
          <p:nvSpPr>
            <p:cNvPr id="64" name="Rounded Rectangle 63"/>
            <p:cNvSpPr/>
            <p:nvPr/>
          </p:nvSpPr>
          <p:spPr>
            <a:xfrm>
              <a:off x="8053364" y="7017685"/>
              <a:ext cx="530975" cy="53097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8067861" y="6981719"/>
              <a:ext cx="521920" cy="529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4000" b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</a:t>
              </a:r>
              <a:endParaRPr lang="en-US" altLang="en-US" sz="40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07281" y="111473"/>
            <a:ext cx="6255239" cy="1053844"/>
            <a:chOff x="4539228" y="172432"/>
            <a:chExt cx="6149689" cy="1053843"/>
          </a:xfrm>
        </p:grpSpPr>
        <p:sp>
          <p:nvSpPr>
            <p:cNvPr id="5" name="TextBox 4"/>
            <p:cNvSpPr txBox="1"/>
            <p:nvPr/>
          </p:nvSpPr>
          <p:spPr>
            <a:xfrm>
              <a:off x="4539228" y="172432"/>
              <a:ext cx="6149689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Thứ……ngày…..tháng…..năm…….</a:t>
              </a:r>
              <a:endPara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22641" y="641501"/>
              <a:ext cx="1340443" cy="584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450975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u="sng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32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642519" y="1041403"/>
            <a:ext cx="9258836" cy="57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450975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BÀI TOÁN BẰNG HAI BƯỚC TÍNH ( T1)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51719" y="2514600"/>
            <a:ext cx="14554200" cy="1254666"/>
          </a:xfrm>
          <a:prstGeom prst="rect">
            <a:avLst/>
          </a:prstGeom>
        </p:spPr>
        <p:txBody>
          <a:bodyPr wrap="square" lIns="145252" tIns="72626" rIns="145252" bIns="72626">
            <a:spAutoFit/>
          </a:bodyPr>
          <a:lstStyle/>
          <a:p>
            <a:pPr algn="just" defTabSz="1450975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gấp được 10 cái thuyền, Nam gấp được ít hơn Mai 3 cái thuyền. Hỏi cả hai bạn gấp được bao nhiêu cái </a:t>
            </a:r>
            <a:r>
              <a:rPr lang="vi-V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vi-VN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119520" y="3733800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kern="1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3600" b="1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443119" y="4350731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thuyền Nam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0610040" y="5105400"/>
            <a:ext cx="297389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10 - 3 = 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04919" y="3886200"/>
            <a:ext cx="0" cy="375080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64978" y="3780115"/>
            <a:ext cx="335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u="sng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altLang="en-US" sz="36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10884524" y="7562671"/>
            <a:ext cx="44165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số: 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cái thuyền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8443119" y="5867400"/>
            <a:ext cx="7162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thuyền cả 2 bạn gấp được là: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10440121" y="6720263"/>
            <a:ext cx="33137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+ 7 = 17 (</a:t>
            </a:r>
            <a:r>
              <a:rPr lang="en-US" alt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600" b="1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3600" b="1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t="25508" r="83915" b="64579"/>
          <a:stretch>
            <a:fillRect/>
          </a:stretch>
        </p:blipFill>
        <p:spPr bwMode="auto">
          <a:xfrm>
            <a:off x="1044257" y="1510620"/>
            <a:ext cx="2453481" cy="112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39837" y="4774325"/>
            <a:ext cx="244068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gấp:</a:t>
            </a:r>
            <a:endParaRPr lang="en-US" altLang="en-US" sz="34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12650" y="6250412"/>
            <a:ext cx="2216368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400" b="1" kern="120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 gấp:</a:t>
            </a:r>
            <a:endParaRPr lang="en-US" altLang="en-US" sz="3400" b="1" kern="1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5798455" y="5114307"/>
            <a:ext cx="1464756" cy="1563811"/>
            <a:chOff x="5699919" y="5723691"/>
            <a:chExt cx="1464756" cy="1714114"/>
          </a:xfrm>
        </p:grpSpPr>
        <p:sp>
          <p:nvSpPr>
            <p:cNvPr id="57" name="Rectangle 56"/>
            <p:cNvSpPr>
              <a:spLocks noChangeArrowheads="1"/>
            </p:cNvSpPr>
            <p:nvPr/>
          </p:nvSpPr>
          <p:spPr bwMode="auto">
            <a:xfrm>
              <a:off x="6314763" y="6304300"/>
              <a:ext cx="849912" cy="573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>
              <a:off x="5699919" y="5723691"/>
              <a:ext cx="448924" cy="171411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25601" y="4512715"/>
            <a:ext cx="3121918" cy="717603"/>
            <a:chOff x="2425601" y="4512715"/>
            <a:chExt cx="3121918" cy="717603"/>
          </a:xfrm>
        </p:grpSpPr>
        <p:grpSp>
          <p:nvGrpSpPr>
            <p:cNvPr id="59" name="Group 58"/>
            <p:cNvGrpSpPr/>
            <p:nvPr/>
          </p:nvGrpSpPr>
          <p:grpSpPr>
            <a:xfrm>
              <a:off x="2425601" y="4997062"/>
              <a:ext cx="3121918" cy="233256"/>
              <a:chOff x="2691070" y="6212800"/>
              <a:chExt cx="3121918" cy="233256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2691070" y="6214034"/>
                <a:ext cx="3121918" cy="232022"/>
                <a:chOff x="2578001" y="5522045"/>
                <a:chExt cx="2131318" cy="232022"/>
              </a:xfrm>
            </p:grpSpPr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2578001" y="5638055"/>
                  <a:ext cx="2131318" cy="1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2578001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709319" y="5522045"/>
                  <a:ext cx="0" cy="232022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1" name="Straight Connector 60"/>
              <p:cNvCxnSpPr/>
              <p:nvPr/>
            </p:nvCxnSpPr>
            <p:spPr>
              <a:xfrm>
                <a:off x="4820265" y="6212800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64"/>
            <p:cNvSpPr>
              <a:spLocks noChangeArrowheads="1"/>
            </p:cNvSpPr>
            <p:nvPr/>
          </p:nvSpPr>
          <p:spPr bwMode="auto">
            <a:xfrm>
              <a:off x="3461416" y="4512715"/>
              <a:ext cx="10502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kern="120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 cái</a:t>
              </a:r>
              <a:endParaRPr lang="en-US" altLang="en-US" sz="2800" kern="1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4574620" y="5212028"/>
            <a:ext cx="0" cy="124275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425760" y="6475784"/>
            <a:ext cx="3121759" cy="237012"/>
            <a:chOff x="2425760" y="6475784"/>
            <a:chExt cx="3121759" cy="237012"/>
          </a:xfrm>
        </p:grpSpPr>
        <p:grpSp>
          <p:nvGrpSpPr>
            <p:cNvPr id="51" name="Group 50"/>
            <p:cNvGrpSpPr/>
            <p:nvPr/>
          </p:nvGrpSpPr>
          <p:grpSpPr>
            <a:xfrm>
              <a:off x="2425760" y="6475784"/>
              <a:ext cx="2131318" cy="232022"/>
              <a:chOff x="2578001" y="5522045"/>
              <a:chExt cx="2131318" cy="23202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2578001" y="5650169"/>
                <a:ext cx="2131318" cy="1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2578001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4709319" y="5522045"/>
                <a:ext cx="0" cy="232022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>
              <a:off x="4557078" y="6593659"/>
              <a:ext cx="990441" cy="0"/>
            </a:xfrm>
            <a:prstGeom prst="line">
              <a:avLst/>
            </a:prstGeom>
            <a:ln>
              <a:solidFill>
                <a:srgbClr val="0000FF"/>
              </a:solidFill>
              <a:prstDash val="sys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547519" y="6480774"/>
              <a:ext cx="0" cy="232022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4671645" y="5867400"/>
            <a:ext cx="8707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kern="1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cái</a:t>
            </a:r>
            <a:endParaRPr lang="en-US" altLang="en-US" sz="2800" kern="1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2" grpId="0"/>
      <p:bldP spid="44" grpId="0"/>
      <p:bldP spid="49" grpId="0"/>
      <p:bldP spid="50" grpId="0"/>
      <p:bldP spid="40" grpId="0"/>
      <p:bldP spid="4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1860</Words>
  <Application>WPS Presentation</Application>
  <PresentationFormat>Custom</PresentationFormat>
  <Paragraphs>170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7</vt:i4>
      </vt:variant>
    </vt:vector>
  </HeadingPairs>
  <TitlesOfParts>
    <vt:vector size="18" baseType="lpstr">
      <vt:lpstr>Arial</vt:lpstr>
      <vt:lpstr>SimSun</vt:lpstr>
      <vt:lpstr>Wingdings</vt:lpstr>
      <vt:lpstr>Calibri</vt:lpstr>
      <vt:lpstr>Times New Roman</vt:lpstr>
      <vt:lpstr>Arial</vt:lpstr>
      <vt:lpstr>Microsoft YaHei</vt:lpstr>
      <vt:lpstr>Arial Unicode MS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voviet viet</cp:lastModifiedBy>
  <cp:revision>144</cp:revision>
  <dcterms:created xsi:type="dcterms:W3CDTF">2006-10-26T15:18:00Z</dcterms:created>
  <dcterms:modified xsi:type="dcterms:W3CDTF">2025-01-05T12:33:18Z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0C2B248264694660989C6EEF3F480C6F_12</vt:lpwstr>
  </property>
  <property fmtid="{D5CDD505-2E9C-101B-9397-08002B2CF9AE}" pid="3" name="KSOProductBuildVer">
    <vt:lpwstr>1033-12.2.0.19307</vt:lpwstr>
  </property>
</Properties>
</file>