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70" r:id="rId7"/>
  </p:sldIdLst>
  <p:sldSz cx="12192000" cy="6858000"/>
  <p:notesSz cx="6858000" cy="9144000"/>
  <p:embeddedFontLst>
    <p:embeddedFont>
      <p:font typeface="Tahoma" pitchFamily="34" charset="0"/>
      <p:regular r:id="rId9"/>
      <p:bold r:id="rId10"/>
    </p:embeddedFont>
    <p:embeddedFont>
      <p:font typeface="Calibri Light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F5DF3B"/>
    <a:srgbClr val="D1E3F3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3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0.gif"/><Relationship Id="rId10" Type="http://schemas.openxmlformats.org/officeDocument/2006/relationships/slide" Target="slide6.xml"/><Relationship Id="rId19" Type="http://schemas.openxmlformats.org/officeDocument/2006/relationships/image" Target="../media/image12.png"/><Relationship Id="rId31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slide" Target="slide2.xml"/><Relationship Id="rId30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1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" action="ppaction://noaction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" action="ppaction://noaction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" action="ppaction://noaction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" action="ppaction://noaction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" action="ppaction://noaction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2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nhiêu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28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hoặc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29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giống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…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30?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 smtClean="0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95</Words>
  <Application>Microsoft Office PowerPoint</Application>
  <PresentationFormat>Custom</PresentationFormat>
  <Paragraphs>30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Tahoma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99</cp:revision>
  <dcterms:created xsi:type="dcterms:W3CDTF">2018-08-09T12:27:57Z</dcterms:created>
  <dcterms:modified xsi:type="dcterms:W3CDTF">2025-02-06T09:34:09Z</dcterms:modified>
</cp:coreProperties>
</file>