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300" r:id="rId2"/>
    <p:sldId id="256" r:id="rId3"/>
    <p:sldId id="289" r:id="rId4"/>
    <p:sldId id="258" r:id="rId5"/>
    <p:sldId id="275" r:id="rId6"/>
    <p:sldId id="266" r:id="rId7"/>
    <p:sldId id="276" r:id="rId8"/>
    <p:sldId id="277" r:id="rId9"/>
    <p:sldId id="295" r:id="rId10"/>
    <p:sldId id="288" r:id="rId11"/>
    <p:sldId id="297" r:id="rId12"/>
    <p:sldId id="296" r:id="rId13"/>
    <p:sldId id="298" r:id="rId14"/>
    <p:sldId id="290" r:id="rId15"/>
    <p:sldId id="267" r:id="rId16"/>
    <p:sldId id="279" r:id="rId17"/>
    <p:sldId id="268" r:id="rId18"/>
    <p:sldId id="299" r:id="rId19"/>
    <p:sldId id="281" r:id="rId20"/>
    <p:sldId id="291" r:id="rId21"/>
    <p:sldId id="269" r:id="rId22"/>
    <p:sldId id="282" r:id="rId23"/>
    <p:sldId id="270" r:id="rId24"/>
    <p:sldId id="283" r:id="rId25"/>
    <p:sldId id="292" r:id="rId26"/>
    <p:sldId id="271" r:id="rId27"/>
    <p:sldId id="293" r:id="rId28"/>
    <p:sldId id="285" r:id="rId29"/>
    <p:sldId id="272" r:id="rId30"/>
    <p:sldId id="286" r:id="rId31"/>
    <p:sldId id="273" r:id="rId32"/>
    <p:sldId id="294" r:id="rId33"/>
    <p:sldId id="274" r:id="rId34"/>
  </p:sldIdLst>
  <p:sldSz cx="9144000" cy="5143500" type="screen16x9"/>
  <p:notesSz cx="6858000" cy="9144000"/>
  <p:embeddedFontLst>
    <p:embeddedFont>
      <p:font typeface="DFPOP1-W9" charset="-128"/>
      <p:regular r:id="rId36"/>
    </p:embeddedFont>
    <p:embeddedFont>
      <p:font typeface="Arial-Rounded" charset="0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宋体" pitchFamily="2" charset="-122"/>
      <p:regular r:id="rId42"/>
    </p:embeddedFont>
  </p:embeddedFontLst>
  <p:custDataLst>
    <p:tags r:id="rId4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0"/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318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110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7160787" y="3489722"/>
            <a:ext cx="1904312" cy="1423988"/>
            <a:chOff x="2640" y="768"/>
            <a:chExt cx="1344" cy="1013"/>
          </a:xfrm>
        </p:grpSpPr>
        <p:grpSp>
          <p:nvGrpSpPr>
            <p:cNvPr id="2064" name="Group 4"/>
            <p:cNvGrpSpPr>
              <a:grpSpLocks/>
            </p:cNvGrpSpPr>
            <p:nvPr/>
          </p:nvGrpSpPr>
          <p:grpSpPr bwMode="auto">
            <a:xfrm>
              <a:off x="2640" y="768"/>
              <a:ext cx="311" cy="516"/>
              <a:chOff x="1888" y="1308"/>
              <a:chExt cx="311" cy="516"/>
            </a:xfrm>
          </p:grpSpPr>
          <p:sp>
            <p:nvSpPr>
              <p:cNvPr id="2070" name="Freeform 5"/>
              <p:cNvSpPr>
                <a:spLocks/>
              </p:cNvSpPr>
              <p:nvPr/>
            </p:nvSpPr>
            <p:spPr bwMode="auto">
              <a:xfrm>
                <a:off x="1888" y="1308"/>
                <a:ext cx="311" cy="516"/>
              </a:xfrm>
              <a:custGeom>
                <a:avLst/>
                <a:gdLst>
                  <a:gd name="T0" fmla="*/ 1 w 622"/>
                  <a:gd name="T1" fmla="*/ 0 h 1547"/>
                  <a:gd name="T2" fmla="*/ 1 w 622"/>
                  <a:gd name="T3" fmla="*/ 0 h 1547"/>
                  <a:gd name="T4" fmla="*/ 1 w 622"/>
                  <a:gd name="T5" fmla="*/ 0 h 1547"/>
                  <a:gd name="T6" fmla="*/ 1 w 622"/>
                  <a:gd name="T7" fmla="*/ 0 h 1547"/>
                  <a:gd name="T8" fmla="*/ 1 w 622"/>
                  <a:gd name="T9" fmla="*/ 0 h 1547"/>
                  <a:gd name="T10" fmla="*/ 1 w 622"/>
                  <a:gd name="T11" fmla="*/ 0 h 1547"/>
                  <a:gd name="T12" fmla="*/ 1 w 622"/>
                  <a:gd name="T13" fmla="*/ 0 h 1547"/>
                  <a:gd name="T14" fmla="*/ 1 w 622"/>
                  <a:gd name="T15" fmla="*/ 0 h 1547"/>
                  <a:gd name="T16" fmla="*/ 1 w 622"/>
                  <a:gd name="T17" fmla="*/ 0 h 1547"/>
                  <a:gd name="T18" fmla="*/ 1 w 622"/>
                  <a:gd name="T19" fmla="*/ 0 h 1547"/>
                  <a:gd name="T20" fmla="*/ 1 w 622"/>
                  <a:gd name="T21" fmla="*/ 0 h 1547"/>
                  <a:gd name="T22" fmla="*/ 1 w 622"/>
                  <a:gd name="T23" fmla="*/ 0 h 1547"/>
                  <a:gd name="T24" fmla="*/ 1 w 622"/>
                  <a:gd name="T25" fmla="*/ 0 h 1547"/>
                  <a:gd name="T26" fmla="*/ 1 w 622"/>
                  <a:gd name="T27" fmla="*/ 0 h 1547"/>
                  <a:gd name="T28" fmla="*/ 1 w 622"/>
                  <a:gd name="T29" fmla="*/ 0 h 1547"/>
                  <a:gd name="T30" fmla="*/ 1 w 622"/>
                  <a:gd name="T31" fmla="*/ 0 h 1547"/>
                  <a:gd name="T32" fmla="*/ 1 w 622"/>
                  <a:gd name="T33" fmla="*/ 0 h 1547"/>
                  <a:gd name="T34" fmla="*/ 0 w 622"/>
                  <a:gd name="T35" fmla="*/ 0 h 1547"/>
                  <a:gd name="T36" fmla="*/ 1 w 622"/>
                  <a:gd name="T37" fmla="*/ 0 h 15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22" h="1547">
                    <a:moveTo>
                      <a:pt x="303" y="0"/>
                    </a:moveTo>
                    <a:lnTo>
                      <a:pt x="622" y="1350"/>
                    </a:lnTo>
                    <a:lnTo>
                      <a:pt x="614" y="1391"/>
                    </a:lnTo>
                    <a:lnTo>
                      <a:pt x="596" y="1427"/>
                    </a:lnTo>
                    <a:lnTo>
                      <a:pt x="567" y="1459"/>
                    </a:lnTo>
                    <a:lnTo>
                      <a:pt x="530" y="1487"/>
                    </a:lnTo>
                    <a:lnTo>
                      <a:pt x="486" y="1510"/>
                    </a:lnTo>
                    <a:lnTo>
                      <a:pt x="437" y="1527"/>
                    </a:lnTo>
                    <a:lnTo>
                      <a:pt x="384" y="1539"/>
                    </a:lnTo>
                    <a:lnTo>
                      <a:pt x="329" y="1545"/>
                    </a:lnTo>
                    <a:lnTo>
                      <a:pt x="273" y="1547"/>
                    </a:lnTo>
                    <a:lnTo>
                      <a:pt x="218" y="1541"/>
                    </a:lnTo>
                    <a:lnTo>
                      <a:pt x="167" y="1530"/>
                    </a:lnTo>
                    <a:lnTo>
                      <a:pt x="119" y="1513"/>
                    </a:lnTo>
                    <a:lnTo>
                      <a:pt x="77" y="1489"/>
                    </a:lnTo>
                    <a:lnTo>
                      <a:pt x="41" y="1458"/>
                    </a:lnTo>
                    <a:lnTo>
                      <a:pt x="15" y="1419"/>
                    </a:lnTo>
                    <a:lnTo>
                      <a:pt x="0" y="1375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6"/>
              <p:cNvSpPr>
                <a:spLocks/>
              </p:cNvSpPr>
              <p:nvPr/>
            </p:nvSpPr>
            <p:spPr bwMode="auto">
              <a:xfrm>
                <a:off x="2039" y="1355"/>
                <a:ext cx="143" cy="469"/>
              </a:xfrm>
              <a:custGeom>
                <a:avLst/>
                <a:gdLst>
                  <a:gd name="T0" fmla="*/ 0 w 286"/>
                  <a:gd name="T1" fmla="*/ 0 h 1405"/>
                  <a:gd name="T2" fmla="*/ 1 w 286"/>
                  <a:gd name="T3" fmla="*/ 0 h 1405"/>
                  <a:gd name="T4" fmla="*/ 1 w 286"/>
                  <a:gd name="T5" fmla="*/ 0 h 1405"/>
                  <a:gd name="T6" fmla="*/ 1 w 286"/>
                  <a:gd name="T7" fmla="*/ 0 h 1405"/>
                  <a:gd name="T8" fmla="*/ 1 w 286"/>
                  <a:gd name="T9" fmla="*/ 0 h 1405"/>
                  <a:gd name="T10" fmla="*/ 1 w 286"/>
                  <a:gd name="T11" fmla="*/ 0 h 1405"/>
                  <a:gd name="T12" fmla="*/ 1 w 286"/>
                  <a:gd name="T13" fmla="*/ 0 h 1405"/>
                  <a:gd name="T14" fmla="*/ 1 w 286"/>
                  <a:gd name="T15" fmla="*/ 0 h 1405"/>
                  <a:gd name="T16" fmla="*/ 1 w 286"/>
                  <a:gd name="T17" fmla="*/ 0 h 1405"/>
                  <a:gd name="T18" fmla="*/ 1 w 286"/>
                  <a:gd name="T19" fmla="*/ 0 h 1405"/>
                  <a:gd name="T20" fmla="*/ 1 w 286"/>
                  <a:gd name="T21" fmla="*/ 0 h 1405"/>
                  <a:gd name="T22" fmla="*/ 1 w 286"/>
                  <a:gd name="T23" fmla="*/ 0 h 1405"/>
                  <a:gd name="T24" fmla="*/ 1 w 286"/>
                  <a:gd name="T25" fmla="*/ 0 h 1405"/>
                  <a:gd name="T26" fmla="*/ 1 w 286"/>
                  <a:gd name="T27" fmla="*/ 0 h 1405"/>
                  <a:gd name="T28" fmla="*/ 1 w 286"/>
                  <a:gd name="T29" fmla="*/ 0 h 1405"/>
                  <a:gd name="T30" fmla="*/ 1 w 286"/>
                  <a:gd name="T31" fmla="*/ 0 h 1405"/>
                  <a:gd name="T32" fmla="*/ 1 w 286"/>
                  <a:gd name="T33" fmla="*/ 0 h 1405"/>
                  <a:gd name="T34" fmla="*/ 0 w 286"/>
                  <a:gd name="T35" fmla="*/ 0 h 1405"/>
                  <a:gd name="T36" fmla="*/ 0 w 286"/>
                  <a:gd name="T37" fmla="*/ 0 h 140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86" h="1405">
                    <a:moveTo>
                      <a:pt x="0" y="0"/>
                    </a:moveTo>
                    <a:lnTo>
                      <a:pt x="286" y="1257"/>
                    </a:lnTo>
                    <a:lnTo>
                      <a:pt x="281" y="1275"/>
                    </a:lnTo>
                    <a:lnTo>
                      <a:pt x="273" y="1293"/>
                    </a:lnTo>
                    <a:lnTo>
                      <a:pt x="264" y="1309"/>
                    </a:lnTo>
                    <a:lnTo>
                      <a:pt x="252" y="1322"/>
                    </a:lnTo>
                    <a:lnTo>
                      <a:pt x="238" y="1337"/>
                    </a:lnTo>
                    <a:lnTo>
                      <a:pt x="223" y="1349"/>
                    </a:lnTo>
                    <a:lnTo>
                      <a:pt x="205" y="1359"/>
                    </a:lnTo>
                    <a:lnTo>
                      <a:pt x="187" y="1370"/>
                    </a:lnTo>
                    <a:lnTo>
                      <a:pt x="166" y="1378"/>
                    </a:lnTo>
                    <a:lnTo>
                      <a:pt x="144" y="1386"/>
                    </a:lnTo>
                    <a:lnTo>
                      <a:pt x="122" y="1392"/>
                    </a:lnTo>
                    <a:lnTo>
                      <a:pt x="98" y="1396"/>
                    </a:lnTo>
                    <a:lnTo>
                      <a:pt x="75" y="1401"/>
                    </a:lnTo>
                    <a:lnTo>
                      <a:pt x="50" y="1404"/>
                    </a:lnTo>
                    <a:lnTo>
                      <a:pt x="24" y="1405"/>
                    </a:lnTo>
                    <a:lnTo>
                      <a:pt x="0" y="14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A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7"/>
              <p:cNvSpPr>
                <a:spLocks/>
              </p:cNvSpPr>
              <p:nvPr/>
            </p:nvSpPr>
            <p:spPr bwMode="auto">
              <a:xfrm>
                <a:off x="1899" y="1376"/>
                <a:ext cx="124" cy="400"/>
              </a:xfrm>
              <a:custGeom>
                <a:avLst/>
                <a:gdLst>
                  <a:gd name="T0" fmla="*/ 0 w 248"/>
                  <a:gd name="T1" fmla="*/ 0 h 1199"/>
                  <a:gd name="T2" fmla="*/ 1 w 248"/>
                  <a:gd name="T3" fmla="*/ 0 h 1199"/>
                  <a:gd name="T4" fmla="*/ 1 w 248"/>
                  <a:gd name="T5" fmla="*/ 0 h 1199"/>
                  <a:gd name="T6" fmla="*/ 1 w 248"/>
                  <a:gd name="T7" fmla="*/ 0 h 1199"/>
                  <a:gd name="T8" fmla="*/ 1 w 248"/>
                  <a:gd name="T9" fmla="*/ 0 h 1199"/>
                  <a:gd name="T10" fmla="*/ 1 w 248"/>
                  <a:gd name="T11" fmla="*/ 0 h 1199"/>
                  <a:gd name="T12" fmla="*/ 1 w 248"/>
                  <a:gd name="T13" fmla="*/ 0 h 1199"/>
                  <a:gd name="T14" fmla="*/ 1 w 248"/>
                  <a:gd name="T15" fmla="*/ 0 h 1199"/>
                  <a:gd name="T16" fmla="*/ 1 w 248"/>
                  <a:gd name="T17" fmla="*/ 0 h 1199"/>
                  <a:gd name="T18" fmla="*/ 1 w 248"/>
                  <a:gd name="T19" fmla="*/ 0 h 1199"/>
                  <a:gd name="T20" fmla="*/ 0 w 248"/>
                  <a:gd name="T21" fmla="*/ 0 h 1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" h="1199">
                    <a:moveTo>
                      <a:pt x="0" y="1119"/>
                    </a:moveTo>
                    <a:lnTo>
                      <a:pt x="5" y="1131"/>
                    </a:lnTo>
                    <a:lnTo>
                      <a:pt x="11" y="1143"/>
                    </a:lnTo>
                    <a:lnTo>
                      <a:pt x="18" y="1153"/>
                    </a:lnTo>
                    <a:lnTo>
                      <a:pt x="26" y="1163"/>
                    </a:lnTo>
                    <a:lnTo>
                      <a:pt x="35" y="1174"/>
                    </a:lnTo>
                    <a:lnTo>
                      <a:pt x="45" y="1183"/>
                    </a:lnTo>
                    <a:lnTo>
                      <a:pt x="56" y="1191"/>
                    </a:lnTo>
                    <a:lnTo>
                      <a:pt x="68" y="1199"/>
                    </a:lnTo>
                    <a:lnTo>
                      <a:pt x="248" y="0"/>
                    </a:lnTo>
                    <a:lnTo>
                      <a:pt x="0" y="1119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8"/>
              <p:cNvSpPr>
                <a:spLocks/>
              </p:cNvSpPr>
              <p:nvPr/>
            </p:nvSpPr>
            <p:spPr bwMode="auto">
              <a:xfrm>
                <a:off x="2011" y="1344"/>
                <a:ext cx="28" cy="469"/>
              </a:xfrm>
              <a:custGeom>
                <a:avLst/>
                <a:gdLst>
                  <a:gd name="T0" fmla="*/ 0 w 58"/>
                  <a:gd name="T1" fmla="*/ 0 h 1405"/>
                  <a:gd name="T2" fmla="*/ 0 w 58"/>
                  <a:gd name="T3" fmla="*/ 0 h 1405"/>
                  <a:gd name="T4" fmla="*/ 0 w 58"/>
                  <a:gd name="T5" fmla="*/ 0 h 1405"/>
                  <a:gd name="T6" fmla="*/ 0 w 58"/>
                  <a:gd name="T7" fmla="*/ 0 h 1405"/>
                  <a:gd name="T8" fmla="*/ 0 w 58"/>
                  <a:gd name="T9" fmla="*/ 0 h 1405"/>
                  <a:gd name="T10" fmla="*/ 0 w 58"/>
                  <a:gd name="T11" fmla="*/ 0 h 1405"/>
                  <a:gd name="T12" fmla="*/ 0 w 58"/>
                  <a:gd name="T13" fmla="*/ 0 h 1405"/>
                  <a:gd name="T14" fmla="*/ 0 w 58"/>
                  <a:gd name="T15" fmla="*/ 0 h 1405"/>
                  <a:gd name="T16" fmla="*/ 0 w 58"/>
                  <a:gd name="T17" fmla="*/ 0 h 1405"/>
                  <a:gd name="T18" fmla="*/ 0 w 58"/>
                  <a:gd name="T19" fmla="*/ 0 h 1405"/>
                  <a:gd name="T20" fmla="*/ 0 w 58"/>
                  <a:gd name="T21" fmla="*/ 0 h 14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8" h="1405">
                    <a:moveTo>
                      <a:pt x="58" y="0"/>
                    </a:moveTo>
                    <a:lnTo>
                      <a:pt x="58" y="1405"/>
                    </a:lnTo>
                    <a:lnTo>
                      <a:pt x="51" y="1405"/>
                    </a:lnTo>
                    <a:lnTo>
                      <a:pt x="43" y="1405"/>
                    </a:lnTo>
                    <a:lnTo>
                      <a:pt x="36" y="1405"/>
                    </a:lnTo>
                    <a:lnTo>
                      <a:pt x="30" y="1405"/>
                    </a:lnTo>
                    <a:lnTo>
                      <a:pt x="22" y="1405"/>
                    </a:lnTo>
                    <a:lnTo>
                      <a:pt x="15" y="1404"/>
                    </a:lnTo>
                    <a:lnTo>
                      <a:pt x="7" y="1404"/>
                    </a:lnTo>
                    <a:lnTo>
                      <a:pt x="0" y="140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065" name="Picture 9" descr="GEOMTR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912"/>
              <a:ext cx="1344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66" name="Group 10"/>
            <p:cNvGrpSpPr>
              <a:grpSpLocks/>
            </p:cNvGrpSpPr>
            <p:nvPr/>
          </p:nvGrpSpPr>
          <p:grpSpPr bwMode="auto">
            <a:xfrm>
              <a:off x="2880" y="1488"/>
              <a:ext cx="364" cy="293"/>
              <a:chOff x="1584" y="2256"/>
              <a:chExt cx="364" cy="293"/>
            </a:xfrm>
          </p:grpSpPr>
          <p:sp>
            <p:nvSpPr>
              <p:cNvPr id="2067" name="Freeform 11"/>
              <p:cNvSpPr>
                <a:spLocks/>
              </p:cNvSpPr>
              <p:nvPr/>
            </p:nvSpPr>
            <p:spPr bwMode="auto">
              <a:xfrm>
                <a:off x="1584" y="2256"/>
                <a:ext cx="364" cy="293"/>
              </a:xfrm>
              <a:custGeom>
                <a:avLst/>
                <a:gdLst>
                  <a:gd name="T0" fmla="*/ 0 w 728"/>
                  <a:gd name="T1" fmla="*/ 0 h 879"/>
                  <a:gd name="T2" fmla="*/ 1 w 728"/>
                  <a:gd name="T3" fmla="*/ 0 h 879"/>
                  <a:gd name="T4" fmla="*/ 1 w 728"/>
                  <a:gd name="T5" fmla="*/ 0 h 879"/>
                  <a:gd name="T6" fmla="*/ 1 w 728"/>
                  <a:gd name="T7" fmla="*/ 0 h 879"/>
                  <a:gd name="T8" fmla="*/ 1 w 728"/>
                  <a:gd name="T9" fmla="*/ 0 h 879"/>
                  <a:gd name="T10" fmla="*/ 0 w 728"/>
                  <a:gd name="T11" fmla="*/ 0 h 879"/>
                  <a:gd name="T12" fmla="*/ 0 w 728"/>
                  <a:gd name="T13" fmla="*/ 0 h 8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8" h="879">
                    <a:moveTo>
                      <a:pt x="0" y="48"/>
                    </a:moveTo>
                    <a:lnTo>
                      <a:pt x="459" y="0"/>
                    </a:lnTo>
                    <a:lnTo>
                      <a:pt x="728" y="147"/>
                    </a:lnTo>
                    <a:lnTo>
                      <a:pt x="728" y="797"/>
                    </a:lnTo>
                    <a:lnTo>
                      <a:pt x="227" y="879"/>
                    </a:lnTo>
                    <a:lnTo>
                      <a:pt x="0" y="62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Freeform 12"/>
              <p:cNvSpPr>
                <a:spLocks/>
              </p:cNvSpPr>
              <p:nvPr/>
            </p:nvSpPr>
            <p:spPr bwMode="auto">
              <a:xfrm>
                <a:off x="1611" y="2256"/>
                <a:ext cx="305" cy="54"/>
              </a:xfrm>
              <a:custGeom>
                <a:avLst/>
                <a:gdLst>
                  <a:gd name="T0" fmla="*/ 0 w 610"/>
                  <a:gd name="T1" fmla="*/ 0 h 161"/>
                  <a:gd name="T2" fmla="*/ 1 w 610"/>
                  <a:gd name="T3" fmla="*/ 0 h 161"/>
                  <a:gd name="T4" fmla="*/ 1 w 610"/>
                  <a:gd name="T5" fmla="*/ 0 h 161"/>
                  <a:gd name="T6" fmla="*/ 1 w 610"/>
                  <a:gd name="T7" fmla="*/ 0 h 161"/>
                  <a:gd name="T8" fmla="*/ 0 w 610"/>
                  <a:gd name="T9" fmla="*/ 0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0" h="161">
                    <a:moveTo>
                      <a:pt x="0" y="38"/>
                    </a:moveTo>
                    <a:lnTo>
                      <a:pt x="398" y="0"/>
                    </a:lnTo>
                    <a:lnTo>
                      <a:pt x="610" y="115"/>
                    </a:lnTo>
                    <a:lnTo>
                      <a:pt x="183" y="16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3"/>
              <p:cNvSpPr>
                <a:spLocks/>
              </p:cNvSpPr>
              <p:nvPr/>
            </p:nvSpPr>
            <p:spPr bwMode="auto">
              <a:xfrm>
                <a:off x="1708" y="2323"/>
                <a:ext cx="225" cy="221"/>
              </a:xfrm>
              <a:custGeom>
                <a:avLst/>
                <a:gdLst>
                  <a:gd name="T0" fmla="*/ 0 w 449"/>
                  <a:gd name="T1" fmla="*/ 0 h 664"/>
                  <a:gd name="T2" fmla="*/ 1 w 449"/>
                  <a:gd name="T3" fmla="*/ 0 h 664"/>
                  <a:gd name="T4" fmla="*/ 1 w 449"/>
                  <a:gd name="T5" fmla="*/ 0 h 664"/>
                  <a:gd name="T6" fmla="*/ 0 w 449"/>
                  <a:gd name="T7" fmla="*/ 0 h 664"/>
                  <a:gd name="T8" fmla="*/ 0 w 449"/>
                  <a:gd name="T9" fmla="*/ 0 h 6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9" h="664">
                    <a:moveTo>
                      <a:pt x="0" y="50"/>
                    </a:moveTo>
                    <a:lnTo>
                      <a:pt x="449" y="0"/>
                    </a:lnTo>
                    <a:lnTo>
                      <a:pt x="449" y="584"/>
                    </a:lnTo>
                    <a:lnTo>
                      <a:pt x="0" y="66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F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2438400" y="875110"/>
            <a:ext cx="5105400" cy="42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300" b="1">
                <a:solidFill>
                  <a:srgbClr val="0033CC"/>
                </a:solidFill>
                <a:latin typeface="Times New Roman" pitchFamily="18" charset="0"/>
              </a:rPr>
              <a:t>Trường Tiểu học Hứa Tạo</a:t>
            </a:r>
          </a:p>
        </p:txBody>
      </p:sp>
      <p:sp>
        <p:nvSpPr>
          <p:cNvPr id="2053" name="Text Box 15"/>
          <p:cNvSpPr txBox="1">
            <a:spLocks noChangeArrowheads="1"/>
          </p:cNvSpPr>
          <p:nvPr/>
        </p:nvSpPr>
        <p:spPr bwMode="auto">
          <a:xfrm>
            <a:off x="1982470" y="594122"/>
            <a:ext cx="6096000" cy="38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dirty="0" smtClean="0">
                <a:solidFill>
                  <a:srgbClr val="0033CC"/>
                </a:solidFill>
                <a:latin typeface="Times New Roman" pitchFamily="18" charset="0"/>
              </a:rPr>
              <a:t>ỦY BAN NHÂN DÂN HUYỆN </a:t>
            </a:r>
            <a:r>
              <a:rPr lang="en-US" altLang="en-US" sz="2000" dirty="0">
                <a:solidFill>
                  <a:srgbClr val="0033CC"/>
                </a:solidFill>
                <a:latin typeface="Times New Roman" pitchFamily="18" charset="0"/>
              </a:rPr>
              <a:t>ĐẠI LỘC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2209800" y="1600201"/>
            <a:ext cx="5361940" cy="75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990099"/>
                </a:solidFill>
                <a:latin typeface="Times New Roman" pitchFamily="18" charset="0"/>
              </a:rPr>
              <a:t>Môn: Tiếng Việt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200400" y="2531269"/>
            <a:ext cx="2109470" cy="5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300" b="1" dirty="0" err="1">
                <a:solidFill>
                  <a:srgbClr val="990099"/>
                </a:solidFill>
                <a:latin typeface="Times New Roman" pitchFamily="18" charset="0"/>
              </a:rPr>
              <a:t>Lớp</a:t>
            </a:r>
            <a:r>
              <a:rPr lang="en-US" altLang="en-US" sz="3300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altLang="en-US" sz="3300" b="1" dirty="0" smtClean="0">
                <a:solidFill>
                  <a:srgbClr val="990099"/>
                </a:solidFill>
                <a:latin typeface="Times New Roman" pitchFamily="18" charset="0"/>
              </a:rPr>
              <a:t>1D</a:t>
            </a:r>
            <a:endParaRPr lang="en-US" altLang="en-US" sz="3300" b="1" dirty="0">
              <a:solidFill>
                <a:srgbClr val="990099"/>
              </a:solidFill>
              <a:latin typeface="Times New Roman" pitchFamily="18" charset="0"/>
            </a:endParaRPr>
          </a:p>
        </p:txBody>
      </p:sp>
      <p:pic>
        <p:nvPicPr>
          <p:cNvPr id="9234" name="Picture 18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" y="3274219"/>
            <a:ext cx="213487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80" y="28956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1" y="1815704"/>
            <a:ext cx="2132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1816100" y="3262313"/>
            <a:ext cx="5923280" cy="42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300" b="1" i="1">
                <a:solidFill>
                  <a:srgbClr val="0033CC"/>
                </a:solidFill>
                <a:latin typeface="Times New Roman" pitchFamily="18" charset="0"/>
              </a:rPr>
              <a:t>Người thực hiện : Phạm Thị Anh</a:t>
            </a:r>
          </a:p>
        </p:txBody>
      </p:sp>
      <p:pic>
        <p:nvPicPr>
          <p:cNvPr id="2060" name="Picture 23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8348" y="2367519"/>
            <a:ext cx="3436144" cy="17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4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" y="4335066"/>
            <a:ext cx="52578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5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94246" y="5191126"/>
            <a:ext cx="3436144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6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90" y="2356247"/>
            <a:ext cx="52578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45"/>
    </mc:Choice>
    <mc:Fallback xmlns="">
      <p:transition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1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2" grpId="0"/>
      <p:bldP spid="9232" grpId="1"/>
      <p:bldP spid="9233" grpId="0"/>
      <p:bldP spid="9233" grpId="1"/>
      <p:bldP spid="92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15318" y="2825262"/>
            <a:ext cx="1633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308453" y="32673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96510" y="2833636"/>
            <a:ext cx="654223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810173" y="3267392"/>
            <a:ext cx="13046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984171" y="2300777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343222" y="281654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966852" y="2816542"/>
            <a:ext cx="17109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146763" y="3267392"/>
            <a:ext cx="15915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3</a:t>
            </a:r>
            <a:endParaRPr lang="zh-CN" altLang="en-US" sz="54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4</a:t>
            </a:r>
            <a:endParaRPr lang="zh-CN" altLang="en-US" sz="54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Viết</a:t>
            </a:r>
            <a:r>
              <a:rPr lang="en-US" altLang="zh-CN" sz="32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2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</a:t>
            </a:r>
            <a:r>
              <a:rPr lang="en-US" altLang="zh-CN" sz="32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lời</a:t>
            </a:r>
            <a:r>
              <a:rPr lang="en-US" altLang="zh-CN" sz="32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cho</a:t>
            </a:r>
            <a:r>
              <a:rPr lang="en-US" altLang="zh-CN" sz="32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2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hỏi</a:t>
            </a:r>
            <a:r>
              <a:rPr lang="en-US" altLang="zh-CN" sz="32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 </a:t>
            </a:r>
            <a:r>
              <a:rPr lang="en-US" altLang="zh-CN" sz="32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ở </a:t>
            </a:r>
            <a:r>
              <a:rPr lang="en-US" altLang="zh-CN" sz="3200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mục</a:t>
            </a:r>
            <a:r>
              <a:rPr lang="en-US" altLang="zh-CN" sz="32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3</a:t>
            </a:r>
            <a:endParaRPr lang="zh-CN" altLang="en-US" sz="32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90" y="321271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13647" y="1687972"/>
            <a:ext cx="1620957" cy="923330"/>
            <a:chOff x="3295926" y="1815065"/>
            <a:chExt cx="1620957" cy="923330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63845" y="1845728"/>
              <a:ext cx="153599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4800" b="1" dirty="0" err="1">
                  <a:solidFill>
                    <a:srgbClr val="FF66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Bài</a:t>
              </a:r>
              <a:r>
                <a:rPr lang="en-US" altLang="zh-CN" sz="4800" b="1" dirty="0">
                  <a:solidFill>
                    <a:srgbClr val="FF66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800" b="1" dirty="0" smtClean="0">
                  <a:solidFill>
                    <a:srgbClr val="FF66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5</a:t>
              </a:r>
              <a:endParaRPr lang="zh-CN" altLang="en-US" sz="44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77803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5</a:t>
            </a:r>
            <a:endParaRPr lang="zh-CN" altLang="en-US" sz="54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6</a:t>
            </a:r>
            <a:endParaRPr lang="zh-CN" altLang="en-US" sz="54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39739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sát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dùng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từ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ngữ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nói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theo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tranh</a:t>
            </a:r>
            <a:endParaRPr lang="zh-CN" altLang="en-US" sz="32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7</a:t>
            </a:r>
            <a:endParaRPr lang="zh-CN" altLang="en-US" sz="54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5" y="171418"/>
            <a:ext cx="3053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7.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Nghe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viết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8</a:t>
            </a:r>
            <a:endParaRPr lang="zh-CN" altLang="en-US" sz="54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4" y="48992"/>
            <a:ext cx="8065673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74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oăc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ngúc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ngoắc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5752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ngoặc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oac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áo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khoác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4697" y="115152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lạ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hoắc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1842" y="115152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dấu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ngoặc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360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nhọn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hoắc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,…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481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́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toạc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huơ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vòi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96467" y="2672884"/>
            <a:ext cx="2486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thuở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,…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61133" y="3096578"/>
            <a:ext cx="2062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cơn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mưa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ngày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9600" y="3109972"/>
            <a:ext cx="2940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lừa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,….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59991" y="138722"/>
            <a:ext cx="63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2800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8.</a:t>
            </a:r>
            <a:endParaRPr lang="zh-CN" altLang="en-US" sz="28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Nói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lời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chúc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mừng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9</a:t>
            </a:r>
            <a:endParaRPr lang="zh-CN" altLang="en-US" sz="54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367552" y="231111"/>
            <a:ext cx="8113059" cy="4708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8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1</a:t>
            </a:r>
            <a:endParaRPr lang="zh-CN" altLang="en-US" sz="48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2</a:t>
            </a:r>
            <a:endParaRPr lang="zh-CN" altLang="en-US" sz="54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Th̉ỏ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 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11738" y="150546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244331" y="204816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1405215" y="244156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2440128" y="29178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/>
          <p:cNvSpPr/>
          <p:nvPr/>
        </p:nvSpPr>
        <p:spPr>
          <a:xfrm>
            <a:off x="4391246" y="36754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̉ </a:t>
            </a:r>
            <a:r>
              <a:rPr lang="en-US" altLang="zh-CN" sz="4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vàng</a:t>
            </a:r>
            <a:r>
              <a:rPr lang="en-US" altLang="zh-CN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̀ </a:t>
            </a:r>
            <a:r>
              <a:rPr lang="en-US" altLang="zh-CN" sz="4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sóc</a:t>
            </a:r>
            <a:r>
              <a:rPr lang="en-US" altLang="zh-CN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nâu</a:t>
            </a:r>
            <a:r>
              <a:rPr lang="en-US" altLang="zh-CN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/</a:t>
            </a:r>
            <a:r>
              <a:rPr lang="en-US" altLang="zh-CN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tặng</a:t>
            </a:r>
            <a:r>
              <a:rPr lang="en-US" altLang="zh-CN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voi</a:t>
            </a:r>
            <a:r>
              <a:rPr lang="en-US" altLang="zh-CN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/</a:t>
            </a:r>
            <a:r>
              <a:rPr lang="en-US" altLang="zh-CN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tiết</a:t>
            </a:r>
            <a:r>
              <a:rPr lang="en-US" altLang="zh-CN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mục</a:t>
            </a:r>
            <a:r>
              <a:rPr lang="en-US" altLang="zh-CN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“</a:t>
            </a:r>
            <a:r>
              <a:rPr lang="en-US" altLang="zh-CN" sz="4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ngúc</a:t>
            </a:r>
            <a:r>
              <a:rPr lang="en-US" altLang="zh-CN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ngoắc</a:t>
            </a:r>
            <a:r>
              <a:rPr lang="en-US" altLang="zh-CN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đuôi</a:t>
            </a:r>
            <a:r>
              <a:rPr lang="en-US" altLang="zh-CN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”.  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Vẹt</a:t>
            </a:r>
            <a:r>
              <a:rPr lang="en-US" altLang="zh-CN" sz="4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mỏ </a:t>
            </a:r>
            <a:r>
              <a:rPr lang="en-US" altLang="zh-CN" sz="4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khoằm</a:t>
            </a:r>
            <a:r>
              <a:rPr lang="en-US" altLang="zh-CN" sz="4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/</a:t>
            </a:r>
            <a:r>
              <a:rPr lang="en-US" altLang="zh-CN" sz="4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thay</a:t>
            </a:r>
            <a:r>
              <a:rPr lang="en-US" altLang="zh-CN" sz="4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mặt</a:t>
            </a:r>
            <a:r>
              <a:rPr lang="en-US" altLang="zh-CN" sz="4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các</a:t>
            </a:r>
            <a:r>
              <a:rPr lang="en-US" altLang="zh-CN" sz="4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bạn</a:t>
            </a:r>
            <a:r>
              <a:rPr lang="en-US" altLang="zh-CN" sz="4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/</a:t>
            </a:r>
            <a:r>
              <a:rPr lang="en-US" altLang="zh-CN" sz="4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nói</a:t>
            </a:r>
            <a:r>
              <a:rPr lang="en-US" altLang="zh-CN" sz="4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những</a:t>
            </a:r>
            <a:r>
              <a:rPr lang="en-US" altLang="zh-CN" sz="4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lời</a:t>
            </a:r>
            <a:r>
              <a:rPr lang="en-US" altLang="zh-CN" sz="4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chúc</a:t>
            </a:r>
            <a:r>
              <a:rPr lang="en-US" altLang="zh-CN" sz="4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tốt</a:t>
            </a:r>
            <a:r>
              <a:rPr lang="en-US" altLang="zh-CN" sz="4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đẹp</a:t>
            </a:r>
            <a:r>
              <a:rPr lang="en-US" altLang="zh-CN" sz="4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360</Words>
  <Application>Microsoft Office PowerPoint</Application>
  <PresentationFormat>On-screen Show (16:9)</PresentationFormat>
  <Paragraphs>114</Paragraphs>
  <Slides>33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DFPOP1-W9</vt:lpstr>
      <vt:lpstr>幼圆</vt:lpstr>
      <vt:lpstr>Arial-Rounded</vt:lpstr>
      <vt:lpstr>Times New Roman</vt:lpstr>
      <vt:lpstr>华康少女文字W5</vt:lpstr>
      <vt:lpstr>Calibri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ismail - [2010]</cp:lastModifiedBy>
  <cp:revision>77</cp:revision>
  <dcterms:created xsi:type="dcterms:W3CDTF">2020-08-13T09:19:00Z</dcterms:created>
  <dcterms:modified xsi:type="dcterms:W3CDTF">2025-02-05T02:46:17Z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