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425" r:id="rId2"/>
    <p:sldId id="280" r:id="rId3"/>
    <p:sldId id="28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4624E-D9D8-4403-B6A5-3FDE96EEF975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5D653-4AEE-4A99-9A9C-13319FB9B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DC987-9925-8D24-0B9F-C9654D998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D5E2B-A7F0-C0C1-9BED-9C33539CC7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E0455-0C56-21A9-0F58-000D3609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80585-15D9-3C4F-1428-EA899515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901DE-FA28-DDF8-C2E7-7C88B6C86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5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C1220-034A-E471-7B51-1E97B393D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AF0A66-5B24-D682-14F9-2660B3059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1ABC6-04D1-2DE6-7F31-8FE1D7556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1C75D-0C0C-ADE3-A7BA-ACDCD097C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EFEDD-5443-8321-61F1-AABEAC67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6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AFBE33-9749-45C4-49F9-C8AAC8422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53D49-5157-7114-2EAD-0B99F7DA0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0D06A-C2BD-BA47-C4CE-10E890605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BEEA2-29FF-74B0-1E99-B07269294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072DC-AD9B-0B94-D96B-F6C32558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3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24391-EECF-2F5F-31FE-CF150B3D8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C785F-3A00-5227-4D38-32D17689C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4D9E7-B9F8-5BB3-4EAE-09B1A78C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D7EC9-D83E-EE7F-3F9A-AC777967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CA592-E658-A349-8635-E6B7235B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BCFD-2423-B9C4-46A3-2D455D6A9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0CDA7-E858-A6D5-4810-D611E00BC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F63BC-E242-1DAD-6ADE-E0487563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B7E5A-679D-D368-1C16-C590B5382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E194B-A74A-BE7D-FB78-F976C791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A6461-A6C9-A48F-5E1D-A876D1528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53046-2932-C55A-4BEB-C477689B5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1F56F-FF7C-0B5D-E249-3A5EE4B1E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8C9CF-9E7D-46E9-2212-791573BDD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7B88F-3CF8-DD8E-A26F-2D7B8E80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A24F3-FB26-08AB-7AAC-DD1A8BB1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8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CB768-D902-17A5-79B5-2F68DA50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9C20E-36F6-FC71-8FD6-1AA4D9742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ED368-47B8-9F82-212E-85E46C637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AE6B7A-BF17-67CE-56AB-80A37315F7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08C0E-7EDA-BE9B-C596-6ED724D42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31107-DF16-8796-92B7-BC1382977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21967C-A532-EF90-3B80-980C3264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BDC8E1-49BF-E3E2-3DB9-0FFD9905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B3C4-496D-778D-A911-5F71035C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DB499C-5EA4-86FB-A3EE-60894F0A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05284-F803-2F7E-8A7F-B24D3F75B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F3B96-0C85-867C-DFB1-2C05C14A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8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1C1EE-70AB-C4C2-070C-D4A827C2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08FA74-A7EB-F3C9-91E2-F2780CF3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8A091-0973-7904-715A-2459818B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0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EBFC-C116-76AC-663D-2FDF93B08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0712E-9B22-783F-8537-7FAAF27E4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F4E2D-5E65-8FC8-F6FD-2A5441421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3923C-36AD-3F1C-F13F-CE42AEEDE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72AFE-8E27-1A4D-9AEE-D1D6F625E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43ADF-DD4B-9041-5669-95F440E5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6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1DDE7-2E1C-E3DF-79BF-124BE7ACA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1746B5-2B8B-3247-0C76-BF93D871F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456-ADE1-184C-EB63-AE81AD8E9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A55F5-01E4-EDD2-B761-F95E52FF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4AFC7-6656-EDB9-A829-9DB007F6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0E8E73-574C-0DA3-ECFF-BE885312E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8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CC72B5-5E37-3EDB-C94E-5B9C22EA0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62412-31FD-AA06-F62D-6A09DDA28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65A96-9402-BEF0-233F-C0F4BCCB2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3D99C-8FB5-4D9C-9C9F-3055A2690297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6FC74-2C02-62FF-B27C-ACE4B5116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73503-0919-50BA-FBA3-E136271C3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00535-1D91-4A40-A541-6E066F96C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Content Placeholder 29" descr="Background pattern&#10;&#10;Description automatically generated">
            <a:extLst>
              <a:ext uri="{FF2B5EF4-FFF2-40B4-BE49-F238E27FC236}">
                <a16:creationId xmlns:a16="http://schemas.microsoft.com/office/drawing/2014/main" id="{D2447D3D-02E6-B4CF-7579-3B5386A862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38"/>
            <a:ext cx="12192000" cy="6836761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DB327B-3FD6-0782-4DE8-002993209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15E86A3-5335-CFDB-7F6A-FAA02FE6DAC0}"/>
              </a:ext>
            </a:extLst>
          </p:cNvPr>
          <p:cNvGrpSpPr/>
          <p:nvPr/>
        </p:nvGrpSpPr>
        <p:grpSpPr>
          <a:xfrm>
            <a:off x="1558563" y="765018"/>
            <a:ext cx="9074237" cy="1547798"/>
            <a:chOff x="226633" y="147365"/>
            <a:chExt cx="13830686" cy="2021573"/>
          </a:xfrm>
        </p:grpSpPr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280BC218-D4C7-46BC-A63C-DF2A8483FEB6}"/>
                </a:ext>
              </a:extLst>
            </p:cNvPr>
            <p:cNvSpPr/>
            <p:nvPr/>
          </p:nvSpPr>
          <p:spPr>
            <a:xfrm>
              <a:off x="226633" y="147365"/>
              <a:ext cx="13830686" cy="2021573"/>
            </a:xfrm>
            <a:custGeom>
              <a:avLst/>
              <a:gdLst>
                <a:gd name="connsiteX0" fmla="*/ 0 w 13830686"/>
                <a:gd name="connsiteY0" fmla="*/ 0 h 2021573"/>
                <a:gd name="connsiteX1" fmla="*/ 13830686 w 13830686"/>
                <a:gd name="connsiteY1" fmla="*/ 0 h 2021573"/>
                <a:gd name="connsiteX2" fmla="*/ 13830686 w 13830686"/>
                <a:gd name="connsiteY2" fmla="*/ 2021573 h 2021573"/>
                <a:gd name="connsiteX3" fmla="*/ 0 w 13830686"/>
                <a:gd name="connsiteY3" fmla="*/ 2021573 h 2021573"/>
                <a:gd name="connsiteX4" fmla="*/ 0 w 13830686"/>
                <a:gd name="connsiteY4" fmla="*/ 0 h 2021573"/>
                <a:gd name="connsiteX0" fmla="*/ 0 w 13830686"/>
                <a:gd name="connsiteY0" fmla="*/ 0 h 2021573"/>
                <a:gd name="connsiteX1" fmla="*/ 13830686 w 13830686"/>
                <a:gd name="connsiteY1" fmla="*/ 0 h 2021573"/>
                <a:gd name="connsiteX2" fmla="*/ 13830686 w 13830686"/>
                <a:gd name="connsiteY2" fmla="*/ 2021573 h 2021573"/>
                <a:gd name="connsiteX3" fmla="*/ 0 w 13830686"/>
                <a:gd name="connsiteY3" fmla="*/ 2021573 h 2021573"/>
                <a:gd name="connsiteX4" fmla="*/ 0 w 13830686"/>
                <a:gd name="connsiteY4" fmla="*/ 0 h 2021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30686" h="2021573" fill="none" extrusionOk="0">
                  <a:moveTo>
                    <a:pt x="0" y="0"/>
                  </a:moveTo>
                  <a:cubicBezTo>
                    <a:pt x="6368383" y="-145439"/>
                    <a:pt x="12260719" y="24523"/>
                    <a:pt x="13830686" y="0"/>
                  </a:cubicBezTo>
                  <a:cubicBezTo>
                    <a:pt x="13861831" y="939101"/>
                    <a:pt x="13849996" y="1351382"/>
                    <a:pt x="13830686" y="2021573"/>
                  </a:cubicBezTo>
                  <a:cubicBezTo>
                    <a:pt x="11825697" y="1792214"/>
                    <a:pt x="4740642" y="1577037"/>
                    <a:pt x="0" y="2021573"/>
                  </a:cubicBezTo>
                  <a:cubicBezTo>
                    <a:pt x="215259" y="1173766"/>
                    <a:pt x="-39356" y="602164"/>
                    <a:pt x="0" y="0"/>
                  </a:cubicBezTo>
                  <a:close/>
                </a:path>
                <a:path w="13830686" h="2021573" stroke="0" extrusionOk="0">
                  <a:moveTo>
                    <a:pt x="0" y="0"/>
                  </a:moveTo>
                  <a:cubicBezTo>
                    <a:pt x="3767916" y="-74108"/>
                    <a:pt x="11630929" y="-110622"/>
                    <a:pt x="13830686" y="0"/>
                  </a:cubicBezTo>
                  <a:cubicBezTo>
                    <a:pt x="13840725" y="482056"/>
                    <a:pt x="13805737" y="1680511"/>
                    <a:pt x="13830686" y="2021573"/>
                  </a:cubicBezTo>
                  <a:cubicBezTo>
                    <a:pt x="8222705" y="1913522"/>
                    <a:pt x="5628889" y="2412586"/>
                    <a:pt x="0" y="2021573"/>
                  </a:cubicBezTo>
                  <a:cubicBezTo>
                    <a:pt x="121876" y="1616341"/>
                    <a:pt x="81914" y="617955"/>
                    <a:pt x="0" y="0"/>
                  </a:cubicBezTo>
                  <a:close/>
                </a:path>
                <a:path w="13830686" h="2021573" fill="none" stroke="0" extrusionOk="0">
                  <a:moveTo>
                    <a:pt x="0" y="0"/>
                  </a:moveTo>
                  <a:cubicBezTo>
                    <a:pt x="6503045" y="-162852"/>
                    <a:pt x="12533069" y="75315"/>
                    <a:pt x="13830686" y="0"/>
                  </a:cubicBezTo>
                  <a:cubicBezTo>
                    <a:pt x="13882289" y="866300"/>
                    <a:pt x="13931276" y="1467422"/>
                    <a:pt x="13830686" y="2021573"/>
                  </a:cubicBezTo>
                  <a:cubicBezTo>
                    <a:pt x="11117467" y="1502892"/>
                    <a:pt x="5151511" y="1034808"/>
                    <a:pt x="0" y="2021573"/>
                  </a:cubicBezTo>
                  <a:cubicBezTo>
                    <a:pt x="212503" y="1205564"/>
                    <a:pt x="-54722" y="522619"/>
                    <a:pt x="0" y="0"/>
                  </a:cubicBezTo>
                  <a:close/>
                </a:path>
              </a:pathLst>
            </a:custGeom>
            <a:solidFill>
              <a:sysClr val="window" lastClr="FFFFFF">
                <a:alpha val="80000"/>
              </a:sysClr>
            </a:solidFill>
            <a:ln w="28575" cap="flat" cmpd="sng" algn="ctr">
              <a:solidFill>
                <a:schemeClr val="accent1">
                  <a:lumMod val="50000"/>
                </a:schemeClr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xmlns="" sd="1018328812">
                    <a:custGeom>
                      <a:avLst/>
                      <a:gdLst>
                        <a:gd name="connsiteX0" fmla="*/ 0 w 9074237"/>
                        <a:gd name="connsiteY0" fmla="*/ 0 h 1547797"/>
                        <a:gd name="connsiteX1" fmla="*/ 9074237 w 9074237"/>
                        <a:gd name="connsiteY1" fmla="*/ 0 h 1547797"/>
                        <a:gd name="connsiteX2" fmla="*/ 9074237 w 9074237"/>
                        <a:gd name="connsiteY2" fmla="*/ 1547797 h 1547797"/>
                        <a:gd name="connsiteX3" fmla="*/ 0 w 9074237"/>
                        <a:gd name="connsiteY3" fmla="*/ 1547797 h 1547797"/>
                        <a:gd name="connsiteX4" fmla="*/ 0 w 9074237"/>
                        <a:gd name="connsiteY4" fmla="*/ 0 h 15477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074237" h="1547797" fill="none" extrusionOk="0">
                          <a:moveTo>
                            <a:pt x="0" y="0"/>
                          </a:moveTo>
                          <a:cubicBezTo>
                            <a:pt x="4145116" y="-133017"/>
                            <a:pt x="8118801" y="-123057"/>
                            <a:pt x="9074237" y="0"/>
                          </a:cubicBezTo>
                          <a:cubicBezTo>
                            <a:pt x="9129671" y="665863"/>
                            <a:pt x="9143623" y="1053140"/>
                            <a:pt x="9074237" y="1547797"/>
                          </a:cubicBezTo>
                          <a:cubicBezTo>
                            <a:pt x="7467587" y="1545596"/>
                            <a:pt x="3185324" y="1418026"/>
                            <a:pt x="0" y="1547797"/>
                          </a:cubicBezTo>
                          <a:cubicBezTo>
                            <a:pt x="122536" y="964011"/>
                            <a:pt x="-31985" y="452964"/>
                            <a:pt x="0" y="0"/>
                          </a:cubicBezTo>
                          <a:close/>
                        </a:path>
                        <a:path w="9074237" h="1547797" stroke="0" extrusionOk="0">
                          <a:moveTo>
                            <a:pt x="0" y="0"/>
                          </a:moveTo>
                          <a:cubicBezTo>
                            <a:pt x="2180241" y="-157587"/>
                            <a:pt x="7515209" y="-63908"/>
                            <a:pt x="9074237" y="0"/>
                          </a:cubicBezTo>
                          <a:cubicBezTo>
                            <a:pt x="9093700" y="383213"/>
                            <a:pt x="9036734" y="1322580"/>
                            <a:pt x="9074237" y="1547797"/>
                          </a:cubicBezTo>
                          <a:cubicBezTo>
                            <a:pt x="5197410" y="1446799"/>
                            <a:pt x="3416549" y="1668853"/>
                            <a:pt x="0" y="1547797"/>
                          </a:cubicBezTo>
                          <a:cubicBezTo>
                            <a:pt x="137812" y="1254501"/>
                            <a:pt x="53474" y="403233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*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DA32A4C-554F-8423-CFBD-E7FEAA605B0F}"/>
                </a:ext>
              </a:extLst>
            </p:cNvPr>
            <p:cNvSpPr txBox="1"/>
            <p:nvPr/>
          </p:nvSpPr>
          <p:spPr>
            <a:xfrm>
              <a:off x="435239" y="154341"/>
              <a:ext cx="13622080" cy="15677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7200" b="1" i="0" u="none" strike="noStrike" kern="0" cap="none" spc="-15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>
                    <a:outerShdw dist="38100" dir="2700000" algn="bl" rotWithShape="0">
                      <a:srgbClr val="5B9BD5"/>
                    </a:outerShdw>
                  </a:effectLst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2,46 + 3,32 = ?</a:t>
              </a:r>
              <a:endParaRPr kumimoji="0" lang="en-US" altLang="en-US" sz="7200" b="1" i="0" u="none" strike="noStrike" kern="0" cap="none" spc="-15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5B9BD5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34D7815-B250-3911-69AE-62D4A55CAF60}"/>
              </a:ext>
            </a:extLst>
          </p:cNvPr>
          <p:cNvGrpSpPr/>
          <p:nvPr/>
        </p:nvGrpSpPr>
        <p:grpSpPr>
          <a:xfrm>
            <a:off x="3782651" y="2965861"/>
            <a:ext cx="4537107" cy="1129886"/>
            <a:chOff x="6830721" y="2864057"/>
            <a:chExt cx="4537107" cy="1129886"/>
          </a:xfrm>
          <a:solidFill>
            <a:sysClr val="window" lastClr="FFFFFF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85C00260-54A4-5B0F-6773-30F7A17F6812}"/>
                </a:ext>
              </a:extLst>
            </p:cNvPr>
            <p:cNvSpPr/>
            <p:nvPr/>
          </p:nvSpPr>
          <p:spPr>
            <a:xfrm>
              <a:off x="6830721" y="2864057"/>
              <a:ext cx="4537107" cy="1129886"/>
            </a:xfrm>
            <a:prstGeom prst="roundRect">
              <a:avLst>
                <a:gd name="adj" fmla="val 13859"/>
              </a:avLst>
            </a:prstGeom>
            <a:grpFill/>
            <a:ln w="38100" cap="flat" cmpd="sng" algn="ctr">
              <a:solidFill>
                <a:srgbClr val="EB1C24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888E232-9ADB-FB58-81C0-F14BC9A35677}"/>
                </a:ext>
              </a:extLst>
            </p:cNvPr>
            <p:cNvSpPr txBox="1"/>
            <p:nvPr/>
          </p:nvSpPr>
          <p:spPr>
            <a:xfrm>
              <a:off x="7096873" y="2969980"/>
              <a:ext cx="37508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5,78</a:t>
              </a:r>
            </a:p>
          </p:txBody>
        </p:sp>
      </p:grpSp>
      <p:pic>
        <p:nvPicPr>
          <p:cNvPr id="31" name="Picture 30">
            <a:hlinkClick r:id="rId4" action="ppaction://hlinksldjump"/>
            <a:extLst>
              <a:ext uri="{FF2B5EF4-FFF2-40B4-BE49-F238E27FC236}">
                <a16:creationId xmlns:a16="http://schemas.microsoft.com/office/drawing/2014/main" id="{CA1B5718-EB13-8337-F840-71B0D588FC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882" y="35965"/>
            <a:ext cx="2340131" cy="23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10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ada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Content Placeholder 29" descr="Background pattern&#10;&#10;Description automatically generated">
            <a:extLst>
              <a:ext uri="{FF2B5EF4-FFF2-40B4-BE49-F238E27FC236}">
                <a16:creationId xmlns:a16="http://schemas.microsoft.com/office/drawing/2014/main" id="{AFAFB9B8-D406-9B77-C252-92AABA0AAF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38"/>
            <a:ext cx="12192000" cy="68367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37A71E-EF2B-4B1F-C313-48A16EBC9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3C203-BFC2-EAA2-BE37-B58799863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C7AA28C-64C0-059E-3464-A8C481A0A2D4}"/>
              </a:ext>
            </a:extLst>
          </p:cNvPr>
          <p:cNvGrpSpPr/>
          <p:nvPr/>
        </p:nvGrpSpPr>
        <p:grpSpPr>
          <a:xfrm>
            <a:off x="1414461" y="590548"/>
            <a:ext cx="9941179" cy="1831955"/>
            <a:chOff x="226633" y="-47311"/>
            <a:chExt cx="13830686" cy="2392709"/>
          </a:xfrm>
        </p:grpSpPr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F53AEAE8-0AD4-6888-79B0-0F078F72C155}"/>
                </a:ext>
              </a:extLst>
            </p:cNvPr>
            <p:cNvSpPr/>
            <p:nvPr/>
          </p:nvSpPr>
          <p:spPr>
            <a:xfrm>
              <a:off x="226633" y="-47311"/>
              <a:ext cx="13830686" cy="2392709"/>
            </a:xfrm>
            <a:custGeom>
              <a:avLst/>
              <a:gdLst>
                <a:gd name="connsiteX0" fmla="*/ 0 w 13830686"/>
                <a:gd name="connsiteY0" fmla="*/ 0 h 2392709"/>
                <a:gd name="connsiteX1" fmla="*/ 13830686 w 13830686"/>
                <a:gd name="connsiteY1" fmla="*/ 0 h 2392709"/>
                <a:gd name="connsiteX2" fmla="*/ 13830686 w 13830686"/>
                <a:gd name="connsiteY2" fmla="*/ 2392709 h 2392709"/>
                <a:gd name="connsiteX3" fmla="*/ 0 w 13830686"/>
                <a:gd name="connsiteY3" fmla="*/ 2392709 h 2392709"/>
                <a:gd name="connsiteX4" fmla="*/ 0 w 13830686"/>
                <a:gd name="connsiteY4" fmla="*/ 0 h 2392709"/>
                <a:gd name="connsiteX0" fmla="*/ 0 w 13830686"/>
                <a:gd name="connsiteY0" fmla="*/ 0 h 2392709"/>
                <a:gd name="connsiteX1" fmla="*/ 13830686 w 13830686"/>
                <a:gd name="connsiteY1" fmla="*/ 0 h 2392709"/>
                <a:gd name="connsiteX2" fmla="*/ 13830686 w 13830686"/>
                <a:gd name="connsiteY2" fmla="*/ 2392709 h 2392709"/>
                <a:gd name="connsiteX3" fmla="*/ 0 w 13830686"/>
                <a:gd name="connsiteY3" fmla="*/ 2392709 h 2392709"/>
                <a:gd name="connsiteX4" fmla="*/ 0 w 13830686"/>
                <a:gd name="connsiteY4" fmla="*/ 0 h 2392709"/>
                <a:gd name="connsiteX0" fmla="*/ 0 w 13830686"/>
                <a:gd name="connsiteY0" fmla="*/ 0 h 2392709"/>
                <a:gd name="connsiteX1" fmla="*/ 13830686 w 13830686"/>
                <a:gd name="connsiteY1" fmla="*/ 0 h 2392709"/>
                <a:gd name="connsiteX2" fmla="*/ 13830686 w 13830686"/>
                <a:gd name="connsiteY2" fmla="*/ 2392709 h 2392709"/>
                <a:gd name="connsiteX3" fmla="*/ 0 w 13830686"/>
                <a:gd name="connsiteY3" fmla="*/ 2392709 h 2392709"/>
                <a:gd name="connsiteX4" fmla="*/ 0 w 13830686"/>
                <a:gd name="connsiteY4" fmla="*/ 0 h 2392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30686" h="2392709" fill="none" extrusionOk="0">
                  <a:moveTo>
                    <a:pt x="0" y="0"/>
                  </a:moveTo>
                  <a:cubicBezTo>
                    <a:pt x="4973088" y="57713"/>
                    <a:pt x="7697833" y="393858"/>
                    <a:pt x="13830686" y="0"/>
                  </a:cubicBezTo>
                  <a:cubicBezTo>
                    <a:pt x="13488826" y="638459"/>
                    <a:pt x="13660740" y="1671403"/>
                    <a:pt x="13830686" y="2392709"/>
                  </a:cubicBezTo>
                  <a:cubicBezTo>
                    <a:pt x="7983195" y="1918757"/>
                    <a:pt x="3170592" y="1894435"/>
                    <a:pt x="0" y="2392709"/>
                  </a:cubicBezTo>
                  <a:cubicBezTo>
                    <a:pt x="110499" y="1533973"/>
                    <a:pt x="113022" y="578267"/>
                    <a:pt x="0" y="0"/>
                  </a:cubicBezTo>
                  <a:close/>
                </a:path>
                <a:path w="13830686" h="2392709" stroke="0" extrusionOk="0">
                  <a:moveTo>
                    <a:pt x="0" y="0"/>
                  </a:moveTo>
                  <a:cubicBezTo>
                    <a:pt x="6929082" y="21387"/>
                    <a:pt x="10842112" y="-176408"/>
                    <a:pt x="13830686" y="0"/>
                  </a:cubicBezTo>
                  <a:cubicBezTo>
                    <a:pt x="13622398" y="213918"/>
                    <a:pt x="13876294" y="1560015"/>
                    <a:pt x="13830686" y="2392709"/>
                  </a:cubicBezTo>
                  <a:cubicBezTo>
                    <a:pt x="9238821" y="2292668"/>
                    <a:pt x="3544826" y="2859264"/>
                    <a:pt x="0" y="2392709"/>
                  </a:cubicBezTo>
                  <a:cubicBezTo>
                    <a:pt x="1990" y="1696266"/>
                    <a:pt x="119136" y="1180249"/>
                    <a:pt x="0" y="0"/>
                  </a:cubicBezTo>
                  <a:close/>
                </a:path>
                <a:path w="13830686" h="2392709" fill="none" stroke="0" extrusionOk="0">
                  <a:moveTo>
                    <a:pt x="0" y="0"/>
                  </a:moveTo>
                  <a:cubicBezTo>
                    <a:pt x="4158942" y="-570163"/>
                    <a:pt x="8528338" y="144514"/>
                    <a:pt x="13830686" y="0"/>
                  </a:cubicBezTo>
                  <a:cubicBezTo>
                    <a:pt x="13543157" y="436188"/>
                    <a:pt x="13827388" y="1746562"/>
                    <a:pt x="13830686" y="2392709"/>
                  </a:cubicBezTo>
                  <a:cubicBezTo>
                    <a:pt x="6825403" y="1747182"/>
                    <a:pt x="3959648" y="2072501"/>
                    <a:pt x="0" y="2392709"/>
                  </a:cubicBezTo>
                  <a:cubicBezTo>
                    <a:pt x="74967" y="1574091"/>
                    <a:pt x="7085" y="447560"/>
                    <a:pt x="0" y="0"/>
                  </a:cubicBezTo>
                  <a:close/>
                </a:path>
                <a:path w="13830686" h="2392709" fill="none" stroke="0" extrusionOk="0">
                  <a:moveTo>
                    <a:pt x="0" y="0"/>
                  </a:moveTo>
                  <a:cubicBezTo>
                    <a:pt x="5080311" y="27829"/>
                    <a:pt x="7861834" y="435849"/>
                    <a:pt x="13830686" y="0"/>
                  </a:cubicBezTo>
                  <a:cubicBezTo>
                    <a:pt x="13550519" y="532362"/>
                    <a:pt x="13719729" y="1736837"/>
                    <a:pt x="13830686" y="2392709"/>
                  </a:cubicBezTo>
                  <a:cubicBezTo>
                    <a:pt x="7382261" y="2035064"/>
                    <a:pt x="3313526" y="1695071"/>
                    <a:pt x="0" y="2392709"/>
                  </a:cubicBezTo>
                  <a:cubicBezTo>
                    <a:pt x="101087" y="1582141"/>
                    <a:pt x="59805" y="488349"/>
                    <a:pt x="0" y="0"/>
                  </a:cubicBezTo>
                  <a:close/>
                </a:path>
              </a:pathLst>
            </a:custGeom>
            <a:solidFill>
              <a:sysClr val="window" lastClr="FFFFFF">
                <a:alpha val="80000"/>
              </a:sysClr>
            </a:solidFill>
            <a:ln w="28575" cap="flat" cmpd="sng" algn="ctr">
              <a:solidFill>
                <a:schemeClr val="accent1">
                  <a:lumMod val="50000"/>
                </a:schemeClr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xmlns="" sd="1018328812">
                    <a:custGeom>
                      <a:avLst/>
                      <a:gdLst>
                        <a:gd name="connsiteX0" fmla="*/ 0 w 9941179"/>
                        <a:gd name="connsiteY0" fmla="*/ 0 h 1831954"/>
                        <a:gd name="connsiteX1" fmla="*/ 9941179 w 9941179"/>
                        <a:gd name="connsiteY1" fmla="*/ 0 h 1831954"/>
                        <a:gd name="connsiteX2" fmla="*/ 9941179 w 9941179"/>
                        <a:gd name="connsiteY2" fmla="*/ 1831954 h 1831954"/>
                        <a:gd name="connsiteX3" fmla="*/ 0 w 9941179"/>
                        <a:gd name="connsiteY3" fmla="*/ 1831954 h 1831954"/>
                        <a:gd name="connsiteX4" fmla="*/ 0 w 9941179"/>
                        <a:gd name="connsiteY4" fmla="*/ 0 h 1831954"/>
                        <a:gd name="connsiteX0" fmla="*/ 0 w 9941179"/>
                        <a:gd name="connsiteY0" fmla="*/ 0 h 1831954"/>
                        <a:gd name="connsiteX1" fmla="*/ 9941179 w 9941179"/>
                        <a:gd name="connsiteY1" fmla="*/ 0 h 1831954"/>
                        <a:gd name="connsiteX2" fmla="*/ 9941179 w 9941179"/>
                        <a:gd name="connsiteY2" fmla="*/ 1831954 h 1831954"/>
                        <a:gd name="connsiteX3" fmla="*/ 0 w 9941179"/>
                        <a:gd name="connsiteY3" fmla="*/ 1831954 h 1831954"/>
                        <a:gd name="connsiteX4" fmla="*/ 0 w 9941179"/>
                        <a:gd name="connsiteY4" fmla="*/ 0 h 183195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941179" h="1831954" fill="none" extrusionOk="0">
                          <a:moveTo>
                            <a:pt x="0" y="0"/>
                          </a:moveTo>
                          <a:cubicBezTo>
                            <a:pt x="3522662" y="13236"/>
                            <a:pt x="5579616" y="220710"/>
                            <a:pt x="9941179" y="0"/>
                          </a:cubicBezTo>
                          <a:cubicBezTo>
                            <a:pt x="9753016" y="409045"/>
                            <a:pt x="9863374" y="1292874"/>
                            <a:pt x="9941179" y="1831954"/>
                          </a:cubicBezTo>
                          <a:cubicBezTo>
                            <a:pt x="5361794" y="1673650"/>
                            <a:pt x="2306044" y="1519885"/>
                            <a:pt x="0" y="1831954"/>
                          </a:cubicBezTo>
                          <a:cubicBezTo>
                            <a:pt x="56957" y="1246137"/>
                            <a:pt x="45065" y="399478"/>
                            <a:pt x="0" y="0"/>
                          </a:cubicBezTo>
                          <a:close/>
                        </a:path>
                        <a:path w="9941179" h="1831954" stroke="0" extrusionOk="0">
                          <a:moveTo>
                            <a:pt x="0" y="0"/>
                          </a:moveTo>
                          <a:cubicBezTo>
                            <a:pt x="4562121" y="-115567"/>
                            <a:pt x="7604808" y="-104212"/>
                            <a:pt x="9941179" y="0"/>
                          </a:cubicBezTo>
                          <a:cubicBezTo>
                            <a:pt x="9832191" y="204582"/>
                            <a:pt x="9956934" y="1220821"/>
                            <a:pt x="9941179" y="1831954"/>
                          </a:cubicBezTo>
                          <a:cubicBezTo>
                            <a:pt x="6558069" y="1748384"/>
                            <a:pt x="2488370" y="2154104"/>
                            <a:pt x="0" y="1831954"/>
                          </a:cubicBezTo>
                          <a:cubicBezTo>
                            <a:pt x="44711" y="1310315"/>
                            <a:pt x="85597" y="895324"/>
                            <a:pt x="0" y="0"/>
                          </a:cubicBezTo>
                          <a:close/>
                        </a:path>
                        <a:path w="9941179" h="1831954" fill="none" stroke="0" extrusionOk="0">
                          <a:moveTo>
                            <a:pt x="0" y="0"/>
                          </a:moveTo>
                          <a:cubicBezTo>
                            <a:pt x="3316226" y="-138237"/>
                            <a:pt x="5852807" y="-47244"/>
                            <a:pt x="9941179" y="0"/>
                          </a:cubicBezTo>
                          <a:cubicBezTo>
                            <a:pt x="9729406" y="319122"/>
                            <a:pt x="9938407" y="1407088"/>
                            <a:pt x="9941179" y="1831954"/>
                          </a:cubicBezTo>
                          <a:cubicBezTo>
                            <a:pt x="4867722" y="1461919"/>
                            <a:pt x="2530903" y="1271590"/>
                            <a:pt x="0" y="1831954"/>
                          </a:cubicBezTo>
                          <a:cubicBezTo>
                            <a:pt x="71610" y="1217441"/>
                            <a:pt x="25998" y="34614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字魂37号-波纹乖乖体"/>
                  <a:cs typeface="+mn-cs"/>
                </a:rPr>
                <a:t>*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5FC56B7-C1C2-4698-C71F-965CD88242D8}"/>
                </a:ext>
              </a:extLst>
            </p:cNvPr>
            <p:cNvSpPr txBox="1"/>
            <p:nvPr/>
          </p:nvSpPr>
          <p:spPr>
            <a:xfrm>
              <a:off x="433959" y="182293"/>
              <a:ext cx="13622080" cy="14471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1" i="0" u="none" strike="noStrike" kern="0" cap="none" spc="-15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>
                    <a:outerShdw dist="38100" dir="2700000" algn="bl" rotWithShape="0">
                      <a:srgbClr val="5B9BD5"/>
                    </a:outerShdw>
                  </a:effectLst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7,91 + 6,8 = ?</a:t>
              </a:r>
              <a:endParaRPr kumimoji="0" lang="en-US" altLang="en-US" sz="6600" b="1" i="0" u="none" strike="noStrike" kern="0" cap="none" spc="-15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5B9BD5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</p:grpSp>
      <p:pic>
        <p:nvPicPr>
          <p:cNvPr id="30" name="Picture 29">
            <a:hlinkClick r:id="rId4" action="ppaction://hlinksldjump"/>
            <a:extLst>
              <a:ext uri="{FF2B5EF4-FFF2-40B4-BE49-F238E27FC236}">
                <a16:creationId xmlns:a16="http://schemas.microsoft.com/office/drawing/2014/main" id="{E20E4229-8E75-4120-170C-7F23BF2382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6299" y="12194"/>
            <a:ext cx="2353260" cy="259102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6F5E20BE-1B1A-BC45-6F34-7812B2E163FA}"/>
              </a:ext>
            </a:extLst>
          </p:cNvPr>
          <p:cNvGrpSpPr/>
          <p:nvPr/>
        </p:nvGrpSpPr>
        <p:grpSpPr>
          <a:xfrm>
            <a:off x="3782651" y="2965861"/>
            <a:ext cx="4537107" cy="1129886"/>
            <a:chOff x="6830721" y="2864057"/>
            <a:chExt cx="4537107" cy="1129886"/>
          </a:xfrm>
          <a:solidFill>
            <a:sysClr val="window" lastClr="FFFFFF"/>
          </a:solidFill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12825520-FE0B-7946-000A-1257AB4C83F5}"/>
                </a:ext>
              </a:extLst>
            </p:cNvPr>
            <p:cNvSpPr/>
            <p:nvPr/>
          </p:nvSpPr>
          <p:spPr>
            <a:xfrm>
              <a:off x="6830721" y="2864057"/>
              <a:ext cx="4537107" cy="1129886"/>
            </a:xfrm>
            <a:prstGeom prst="roundRect">
              <a:avLst>
                <a:gd name="adj" fmla="val 13859"/>
              </a:avLst>
            </a:prstGeom>
            <a:grpFill/>
            <a:ln w="38100" cap="flat" cmpd="sng" algn="ctr">
              <a:solidFill>
                <a:srgbClr val="EB1C24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EB97C88-7928-C7BB-0F31-F8EF3489A582}"/>
                </a:ext>
              </a:extLst>
            </p:cNvPr>
            <p:cNvSpPr txBox="1"/>
            <p:nvPr/>
          </p:nvSpPr>
          <p:spPr>
            <a:xfrm>
              <a:off x="7096873" y="2969980"/>
              <a:ext cx="37508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14,71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331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ada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Content Placeholder 29" descr="Background pattern&#10;&#10;Description automatically generated">
            <a:extLst>
              <a:ext uri="{FF2B5EF4-FFF2-40B4-BE49-F238E27FC236}">
                <a16:creationId xmlns:a16="http://schemas.microsoft.com/office/drawing/2014/main" id="{5E2182FA-D99F-4828-B6C5-01916BF6F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38"/>
            <a:ext cx="12192000" cy="68367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14F520-5AA4-168A-355D-ACE411EC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C0328-F4E4-1008-5AD5-B6ADC2BCA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D7BF833-8A77-420D-8F1D-4BF9F61E359D}"/>
              </a:ext>
            </a:extLst>
          </p:cNvPr>
          <p:cNvGrpSpPr/>
          <p:nvPr/>
        </p:nvGrpSpPr>
        <p:grpSpPr>
          <a:xfrm>
            <a:off x="1662566" y="609542"/>
            <a:ext cx="9732821" cy="1831210"/>
            <a:chOff x="226633" y="-47311"/>
            <a:chExt cx="13830686" cy="2392709"/>
          </a:xfrm>
        </p:grpSpPr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2AD5F198-C3EC-5ACE-34A4-70C41A491ED7}"/>
                </a:ext>
              </a:extLst>
            </p:cNvPr>
            <p:cNvSpPr/>
            <p:nvPr/>
          </p:nvSpPr>
          <p:spPr>
            <a:xfrm>
              <a:off x="226633" y="-47311"/>
              <a:ext cx="13830686" cy="2392709"/>
            </a:xfrm>
            <a:custGeom>
              <a:avLst/>
              <a:gdLst>
                <a:gd name="connsiteX0" fmla="*/ 0 w 13830686"/>
                <a:gd name="connsiteY0" fmla="*/ 0 h 2392709"/>
                <a:gd name="connsiteX1" fmla="*/ 13830686 w 13830686"/>
                <a:gd name="connsiteY1" fmla="*/ 0 h 2392709"/>
                <a:gd name="connsiteX2" fmla="*/ 13830686 w 13830686"/>
                <a:gd name="connsiteY2" fmla="*/ 2392709 h 2392709"/>
                <a:gd name="connsiteX3" fmla="*/ 0 w 13830686"/>
                <a:gd name="connsiteY3" fmla="*/ 2392709 h 2392709"/>
                <a:gd name="connsiteX4" fmla="*/ 0 w 13830686"/>
                <a:gd name="connsiteY4" fmla="*/ 0 h 2392709"/>
                <a:gd name="connsiteX0" fmla="*/ 0 w 13830686"/>
                <a:gd name="connsiteY0" fmla="*/ 0 h 2392709"/>
                <a:gd name="connsiteX1" fmla="*/ 13830686 w 13830686"/>
                <a:gd name="connsiteY1" fmla="*/ 0 h 2392709"/>
                <a:gd name="connsiteX2" fmla="*/ 13830686 w 13830686"/>
                <a:gd name="connsiteY2" fmla="*/ 2392709 h 2392709"/>
                <a:gd name="connsiteX3" fmla="*/ 0 w 13830686"/>
                <a:gd name="connsiteY3" fmla="*/ 2392709 h 2392709"/>
                <a:gd name="connsiteX4" fmla="*/ 0 w 13830686"/>
                <a:gd name="connsiteY4" fmla="*/ 0 h 2392709"/>
                <a:gd name="connsiteX0" fmla="*/ 0 w 13830686"/>
                <a:gd name="connsiteY0" fmla="*/ 0 h 2392709"/>
                <a:gd name="connsiteX1" fmla="*/ 13830686 w 13830686"/>
                <a:gd name="connsiteY1" fmla="*/ 0 h 2392709"/>
                <a:gd name="connsiteX2" fmla="*/ 13830686 w 13830686"/>
                <a:gd name="connsiteY2" fmla="*/ 2392709 h 2392709"/>
                <a:gd name="connsiteX3" fmla="*/ 0 w 13830686"/>
                <a:gd name="connsiteY3" fmla="*/ 2392709 h 2392709"/>
                <a:gd name="connsiteX4" fmla="*/ 0 w 13830686"/>
                <a:gd name="connsiteY4" fmla="*/ 0 h 2392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30686" h="2392709" fill="none" extrusionOk="0">
                  <a:moveTo>
                    <a:pt x="0" y="0"/>
                  </a:moveTo>
                  <a:cubicBezTo>
                    <a:pt x="4909930" y="-45935"/>
                    <a:pt x="7708067" y="298029"/>
                    <a:pt x="13830686" y="0"/>
                  </a:cubicBezTo>
                  <a:cubicBezTo>
                    <a:pt x="13600560" y="482495"/>
                    <a:pt x="13424313" y="1654463"/>
                    <a:pt x="13830686" y="2392709"/>
                  </a:cubicBezTo>
                  <a:cubicBezTo>
                    <a:pt x="7649421" y="2133745"/>
                    <a:pt x="2855227" y="1501331"/>
                    <a:pt x="0" y="2392709"/>
                  </a:cubicBezTo>
                  <a:cubicBezTo>
                    <a:pt x="161468" y="1533688"/>
                    <a:pt x="139704" y="546838"/>
                    <a:pt x="0" y="0"/>
                  </a:cubicBezTo>
                  <a:close/>
                </a:path>
                <a:path w="13830686" h="2392709" stroke="0" extrusionOk="0">
                  <a:moveTo>
                    <a:pt x="0" y="0"/>
                  </a:moveTo>
                  <a:cubicBezTo>
                    <a:pt x="6287277" y="-172016"/>
                    <a:pt x="11489979" y="-211927"/>
                    <a:pt x="13830686" y="0"/>
                  </a:cubicBezTo>
                  <a:cubicBezTo>
                    <a:pt x="13671223" y="305708"/>
                    <a:pt x="13999142" y="1490249"/>
                    <a:pt x="13830686" y="2392709"/>
                  </a:cubicBezTo>
                  <a:cubicBezTo>
                    <a:pt x="9066587" y="2273305"/>
                    <a:pt x="3560887" y="2771795"/>
                    <a:pt x="0" y="2392709"/>
                  </a:cubicBezTo>
                  <a:cubicBezTo>
                    <a:pt x="-40447" y="1699499"/>
                    <a:pt x="120624" y="1335998"/>
                    <a:pt x="0" y="0"/>
                  </a:cubicBezTo>
                  <a:close/>
                </a:path>
                <a:path w="13830686" h="2392709" fill="none" stroke="0" extrusionOk="0">
                  <a:moveTo>
                    <a:pt x="0" y="0"/>
                  </a:moveTo>
                  <a:cubicBezTo>
                    <a:pt x="4163082" y="-644917"/>
                    <a:pt x="8500727" y="64560"/>
                    <a:pt x="13830686" y="0"/>
                  </a:cubicBezTo>
                  <a:cubicBezTo>
                    <a:pt x="13592021" y="519570"/>
                    <a:pt x="13828263" y="1637894"/>
                    <a:pt x="13830686" y="2392709"/>
                  </a:cubicBezTo>
                  <a:cubicBezTo>
                    <a:pt x="7103536" y="1911291"/>
                    <a:pt x="3818679" y="2635406"/>
                    <a:pt x="0" y="2392709"/>
                  </a:cubicBezTo>
                  <a:cubicBezTo>
                    <a:pt x="109157" y="1584997"/>
                    <a:pt x="-39446" y="421768"/>
                    <a:pt x="0" y="0"/>
                  </a:cubicBezTo>
                  <a:close/>
                </a:path>
                <a:path w="13830686" h="2392709" fill="none" stroke="0" extrusionOk="0">
                  <a:moveTo>
                    <a:pt x="0" y="0"/>
                  </a:moveTo>
                  <a:cubicBezTo>
                    <a:pt x="4823965" y="-133961"/>
                    <a:pt x="8157110" y="188065"/>
                    <a:pt x="13830686" y="0"/>
                  </a:cubicBezTo>
                  <a:cubicBezTo>
                    <a:pt x="13515958" y="426323"/>
                    <a:pt x="13543848" y="1714408"/>
                    <a:pt x="13830686" y="2392709"/>
                  </a:cubicBezTo>
                  <a:cubicBezTo>
                    <a:pt x="7119094" y="2170795"/>
                    <a:pt x="3237251" y="1497226"/>
                    <a:pt x="0" y="2392709"/>
                  </a:cubicBezTo>
                  <a:cubicBezTo>
                    <a:pt x="194004" y="1469880"/>
                    <a:pt x="125369" y="492446"/>
                    <a:pt x="0" y="0"/>
                  </a:cubicBezTo>
                  <a:close/>
                </a:path>
              </a:pathLst>
            </a:custGeom>
            <a:solidFill>
              <a:sysClr val="window" lastClr="FFFFFF">
                <a:alpha val="80000"/>
              </a:sysClr>
            </a:solidFill>
            <a:ln w="28575" cap="flat" cmpd="sng" algn="ctr">
              <a:solidFill>
                <a:schemeClr val="accent1">
                  <a:lumMod val="50000"/>
                </a:schemeClr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xmlns="" sd="1018328812">
                    <a:custGeom>
                      <a:avLst/>
                      <a:gdLst>
                        <a:gd name="connsiteX0" fmla="*/ 0 w 3893252"/>
                        <a:gd name="connsiteY0" fmla="*/ 0 h 1831954"/>
                        <a:gd name="connsiteX1" fmla="*/ 3893252 w 3893252"/>
                        <a:gd name="connsiteY1" fmla="*/ 0 h 1831954"/>
                        <a:gd name="connsiteX2" fmla="*/ 3893252 w 3893252"/>
                        <a:gd name="connsiteY2" fmla="*/ 1831954 h 1831954"/>
                        <a:gd name="connsiteX3" fmla="*/ 0 w 3893252"/>
                        <a:gd name="connsiteY3" fmla="*/ 1831954 h 1831954"/>
                        <a:gd name="connsiteX4" fmla="*/ 0 w 3893252"/>
                        <a:gd name="connsiteY4" fmla="*/ 0 h 1831954"/>
                        <a:gd name="connsiteX0" fmla="*/ 0 w 3893252"/>
                        <a:gd name="connsiteY0" fmla="*/ 0 h 1831954"/>
                        <a:gd name="connsiteX1" fmla="*/ 3893252 w 3893252"/>
                        <a:gd name="connsiteY1" fmla="*/ 0 h 1831954"/>
                        <a:gd name="connsiteX2" fmla="*/ 3893252 w 3893252"/>
                        <a:gd name="connsiteY2" fmla="*/ 1831954 h 1831954"/>
                        <a:gd name="connsiteX3" fmla="*/ 0 w 3893252"/>
                        <a:gd name="connsiteY3" fmla="*/ 1831954 h 1831954"/>
                        <a:gd name="connsiteX4" fmla="*/ 0 w 3893252"/>
                        <a:gd name="connsiteY4" fmla="*/ 0 h 183195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893252" h="1831954" fill="none" extrusionOk="0">
                          <a:moveTo>
                            <a:pt x="0" y="0"/>
                          </a:moveTo>
                          <a:cubicBezTo>
                            <a:pt x="1335524" y="-106145"/>
                            <a:pt x="2240046" y="-83177"/>
                            <a:pt x="3893252" y="0"/>
                          </a:cubicBezTo>
                          <a:cubicBezTo>
                            <a:pt x="3837990" y="335732"/>
                            <a:pt x="3812923" y="1292575"/>
                            <a:pt x="3893252" y="1831954"/>
                          </a:cubicBezTo>
                          <a:cubicBezTo>
                            <a:pt x="2030697" y="1803804"/>
                            <a:pt x="860925" y="1523711"/>
                            <a:pt x="0" y="1831954"/>
                          </a:cubicBezTo>
                          <a:cubicBezTo>
                            <a:pt x="44266" y="1183918"/>
                            <a:pt x="36324" y="409513"/>
                            <a:pt x="0" y="0"/>
                          </a:cubicBezTo>
                          <a:close/>
                        </a:path>
                        <a:path w="3893252" h="1831954" stroke="0" extrusionOk="0">
                          <a:moveTo>
                            <a:pt x="0" y="0"/>
                          </a:moveTo>
                          <a:cubicBezTo>
                            <a:pt x="1728195" y="-165232"/>
                            <a:pt x="3081647" y="-98353"/>
                            <a:pt x="3893252" y="0"/>
                          </a:cubicBezTo>
                          <a:cubicBezTo>
                            <a:pt x="3854847" y="250646"/>
                            <a:pt x="3926130" y="1198589"/>
                            <a:pt x="3893252" y="1831954"/>
                          </a:cubicBezTo>
                          <a:cubicBezTo>
                            <a:pt x="2490700" y="1727274"/>
                            <a:pt x="928894" y="2011770"/>
                            <a:pt x="0" y="1831954"/>
                          </a:cubicBezTo>
                          <a:cubicBezTo>
                            <a:pt x="12282" y="1317382"/>
                            <a:pt x="33835" y="950414"/>
                            <a:pt x="0" y="0"/>
                          </a:cubicBezTo>
                          <a:close/>
                        </a:path>
                        <a:path w="3893252" h="1831954" fill="none" stroke="0" extrusionOk="0">
                          <a:moveTo>
                            <a:pt x="0" y="0"/>
                          </a:moveTo>
                          <a:cubicBezTo>
                            <a:pt x="1323997" y="-139308"/>
                            <a:pt x="2337457" y="-31219"/>
                            <a:pt x="3893252" y="0"/>
                          </a:cubicBezTo>
                          <a:cubicBezTo>
                            <a:pt x="3816278" y="325109"/>
                            <a:pt x="3892359" y="1347769"/>
                            <a:pt x="3893252" y="1831954"/>
                          </a:cubicBezTo>
                          <a:cubicBezTo>
                            <a:pt x="1960164" y="1790603"/>
                            <a:pt x="939204" y="1671194"/>
                            <a:pt x="0" y="1831954"/>
                          </a:cubicBezTo>
                          <a:cubicBezTo>
                            <a:pt x="35753" y="1222409"/>
                            <a:pt x="6974" y="330601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字魂37号-波纹乖乖体"/>
                  <a:cs typeface="+mn-cs"/>
                </a:rPr>
                <a:t>*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D0D12FE-568C-C6C9-2AB3-C57A43898413}"/>
                </a:ext>
              </a:extLst>
            </p:cNvPr>
            <p:cNvSpPr txBox="1"/>
            <p:nvPr/>
          </p:nvSpPr>
          <p:spPr>
            <a:xfrm>
              <a:off x="431906" y="114125"/>
              <a:ext cx="13356580" cy="10053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0" cap="none" spc="-15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>
                    <a:outerShdw dist="38100" dir="2700000" algn="bl" rotWithShape="0">
                      <a:srgbClr val="5B9BD5"/>
                    </a:outerShdw>
                  </a:effectLst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22,67 + 5,287</a:t>
              </a:r>
              <a:endParaRPr kumimoji="0" lang="en-US" altLang="en-US" sz="4400" b="1" i="0" u="none" strike="noStrike" kern="0" cap="none" spc="-15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5B9BD5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+mn-cs"/>
              </a:endParaRPr>
            </a:p>
          </p:txBody>
        </p:sp>
      </p:grpSp>
      <p:pic>
        <p:nvPicPr>
          <p:cNvPr id="33" name="Picture 32">
            <a:hlinkClick r:id="rId4" action="ppaction://hlinksldjump"/>
            <a:extLst>
              <a:ext uri="{FF2B5EF4-FFF2-40B4-BE49-F238E27FC236}">
                <a16:creationId xmlns:a16="http://schemas.microsoft.com/office/drawing/2014/main" id="{1151F703-8AA2-0B68-BF15-F424814874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30" y="294195"/>
            <a:ext cx="1876329" cy="2098161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D4E7D0B5-C49F-3CB9-1C62-B93F5E0CA602}"/>
              </a:ext>
            </a:extLst>
          </p:cNvPr>
          <p:cNvGrpSpPr/>
          <p:nvPr/>
        </p:nvGrpSpPr>
        <p:grpSpPr>
          <a:xfrm>
            <a:off x="4497026" y="3527836"/>
            <a:ext cx="4537107" cy="1129886"/>
            <a:chOff x="6830721" y="2864057"/>
            <a:chExt cx="4537107" cy="1129886"/>
          </a:xfrm>
          <a:solidFill>
            <a:sysClr val="window" lastClr="FFFFFF"/>
          </a:solidFill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5E8F59D4-4B22-4FCD-729F-92FA76817C95}"/>
                </a:ext>
              </a:extLst>
            </p:cNvPr>
            <p:cNvSpPr/>
            <p:nvPr/>
          </p:nvSpPr>
          <p:spPr>
            <a:xfrm>
              <a:off x="6830721" y="2864057"/>
              <a:ext cx="4537107" cy="1129886"/>
            </a:xfrm>
            <a:prstGeom prst="roundRect">
              <a:avLst>
                <a:gd name="adj" fmla="val 13859"/>
              </a:avLst>
            </a:prstGeom>
            <a:grpFill/>
            <a:ln w="38100" cap="flat" cmpd="sng" algn="ctr">
              <a:solidFill>
                <a:srgbClr val="EB1C24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C7DAF35-301A-2FEE-E105-D504216E5533}"/>
                </a:ext>
              </a:extLst>
            </p:cNvPr>
            <p:cNvSpPr txBox="1"/>
            <p:nvPr/>
          </p:nvSpPr>
          <p:spPr>
            <a:xfrm>
              <a:off x="7096873" y="2969980"/>
              <a:ext cx="37508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" panose="02040503050406030204" pitchFamily="18" charset="0"/>
                  <a:ea typeface="+mn-ea"/>
                  <a:cs typeface="+mn-cs"/>
                </a:rPr>
                <a:t>27,957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64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ada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19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字魂37号-波纹乖乖体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Administrator</cp:lastModifiedBy>
  <cp:revision>29</cp:revision>
  <dcterms:created xsi:type="dcterms:W3CDTF">2024-08-04T01:50:14Z</dcterms:created>
  <dcterms:modified xsi:type="dcterms:W3CDTF">2025-02-12T01:30:01Z</dcterms:modified>
</cp:coreProperties>
</file>