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7"/>
  </p:notesMasterIdLst>
  <p:sldIdLst>
    <p:sldId id="257" r:id="rId2"/>
    <p:sldId id="259" r:id="rId3"/>
    <p:sldId id="258" r:id="rId4"/>
    <p:sldId id="298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C7E1F5"/>
    <a:srgbClr val="FFCB08"/>
    <a:srgbClr val="B6D8F2"/>
    <a:srgbClr val="E89F2E"/>
    <a:srgbClr val="EE004F"/>
    <a:srgbClr val="66CCFF"/>
    <a:srgbClr val="66FFFF"/>
    <a:srgbClr val="FF99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010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F5DBA-E022-42C2-A645-E48495C4945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03C27-8589-4469-92AA-1A7D1EE66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80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9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7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6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2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3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5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0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57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3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8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8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.svg"/><Relationship Id="rId18" Type="http://schemas.openxmlformats.org/officeDocument/2006/relationships/image" Target="../media/image4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3.png"/><Relationship Id="rId2" Type="http://schemas.microsoft.com/office/2007/relationships/media" Target="../media/media2.m4a"/><Relationship Id="rId16" Type="http://schemas.openxmlformats.org/officeDocument/2006/relationships/image" Target="../media/image15.png"/><Relationship Id="rId20" Type="http://schemas.openxmlformats.org/officeDocument/2006/relationships/image" Target="../media/image16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0.svg"/><Relationship Id="rId5" Type="http://schemas.microsoft.com/office/2007/relationships/media" Target="../media/media4.mp3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7.png"/><Relationship Id="rId4" Type="http://schemas.openxmlformats.org/officeDocument/2006/relationships/audio" Target="../media/media3.m4a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media" Target="../media/media3.m4a"/><Relationship Id="rId21" Type="http://schemas.openxmlformats.org/officeDocument/2006/relationships/image" Target="../media/image7.png"/><Relationship Id="rId7" Type="http://schemas.openxmlformats.org/officeDocument/2006/relationships/video" Target="../media/media5.mp4"/><Relationship Id="rId12" Type="http://schemas.openxmlformats.org/officeDocument/2006/relationships/image" Target="../media/image10.svg"/><Relationship Id="rId17" Type="http://schemas.openxmlformats.org/officeDocument/2006/relationships/image" Target="../media/image26.png"/><Relationship Id="rId2" Type="http://schemas.microsoft.com/office/2007/relationships/media" Target="../media/media2.m4a"/><Relationship Id="rId16" Type="http://schemas.openxmlformats.org/officeDocument/2006/relationships/image" Target="../media/image14.svg"/><Relationship Id="rId20" Type="http://schemas.openxmlformats.org/officeDocument/2006/relationships/image" Target="../media/image4.sv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19" Type="http://schemas.openxmlformats.org/officeDocument/2006/relationships/image" Target="../media/image3.png"/><Relationship Id="rId4" Type="http://schemas.openxmlformats.org/officeDocument/2006/relationships/audio" Target="../media/media3.m4a"/><Relationship Id="rId9" Type="http://schemas.openxmlformats.org/officeDocument/2006/relationships/image" Target="../media/image17.jpeg"/><Relationship Id="rId14" Type="http://schemas.openxmlformats.org/officeDocument/2006/relationships/image" Target="../media/image12.svg"/><Relationship Id="rId22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.svg"/><Relationship Id="rId18" Type="http://schemas.openxmlformats.org/officeDocument/2006/relationships/image" Target="../media/image4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3.png"/><Relationship Id="rId2" Type="http://schemas.microsoft.com/office/2007/relationships/media" Target="../media/media2.m4a"/><Relationship Id="rId16" Type="http://schemas.openxmlformats.org/officeDocument/2006/relationships/image" Target="../media/image15.png"/><Relationship Id="rId20" Type="http://schemas.openxmlformats.org/officeDocument/2006/relationships/image" Target="../media/image16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0.svg"/><Relationship Id="rId5" Type="http://schemas.microsoft.com/office/2007/relationships/media" Target="../media/media4.mp3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7.png"/><Relationship Id="rId4" Type="http://schemas.openxmlformats.org/officeDocument/2006/relationships/audio" Target="../media/media3.m4a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.svg"/><Relationship Id="rId18" Type="http://schemas.openxmlformats.org/officeDocument/2006/relationships/image" Target="../media/image4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3.png"/><Relationship Id="rId2" Type="http://schemas.microsoft.com/office/2007/relationships/media" Target="../media/media2.m4a"/><Relationship Id="rId16" Type="http://schemas.openxmlformats.org/officeDocument/2006/relationships/image" Target="../media/image15.png"/><Relationship Id="rId20" Type="http://schemas.openxmlformats.org/officeDocument/2006/relationships/image" Target="../media/image16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0.svg"/><Relationship Id="rId5" Type="http://schemas.microsoft.com/office/2007/relationships/media" Target="../media/media4.mp3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7.png"/><Relationship Id="rId4" Type="http://schemas.openxmlformats.org/officeDocument/2006/relationships/audio" Target="../media/media3.m4a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36240" y="1254760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%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 là: </a:t>
            </a:r>
            <a:endParaRPr lang="en-US" sz="5334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70 %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50 %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80 %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90 %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EEE8F0-6FBB-B84E-8B0D-12DF3F990318}"/>
                  </a:ext>
                </a:extLst>
              </p:cNvPr>
              <p:cNvSpPr txBox="1"/>
              <p:nvPr/>
            </p:nvSpPr>
            <p:spPr>
              <a:xfrm>
                <a:off x="2946400" y="1600200"/>
                <a:ext cx="6197600" cy="11751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5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54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của 150 = …</a:t>
                </a:r>
                <a:endParaRPr lang="en-US" sz="13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EEE8F0-6FBB-B84E-8B0D-12DF3F990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400" y="1600200"/>
                <a:ext cx="6197600" cy="1175130"/>
              </a:xfrm>
              <a:prstGeom prst="rect">
                <a:avLst/>
              </a:prstGeom>
              <a:blipFill>
                <a:blip r:embed="rId17"/>
                <a:stretch>
                  <a:fillRect t="-5729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70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50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65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60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783840" y="1000760"/>
            <a:ext cx="715264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30%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25%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35 %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50 %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40 %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45 %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428240" y="1305560"/>
            <a:ext cx="732536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vi-VN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sau dưới dạng tỉ số %</a:t>
            </a:r>
          </a:p>
          <a:p>
            <a:pPr algn="ctr" defTabSz="609630">
              <a:defRPr/>
            </a:pPr>
            <a:r>
              <a:rPr lang="vi-VN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0,675 = ....... %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572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675 %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6,75 %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73660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0,675 %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406400" y="54102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67,5 %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434</TotalTime>
  <Words>125</Words>
  <Application>Microsoft Office PowerPoint</Application>
  <PresentationFormat>Widescreen</PresentationFormat>
  <Paragraphs>21</Paragraphs>
  <Slides>5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Cambria</vt:lpstr>
      <vt:lpstr>Cambria Math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11</cp:revision>
  <dcterms:created xsi:type="dcterms:W3CDTF">2023-12-02T07:45:56Z</dcterms:created>
  <dcterms:modified xsi:type="dcterms:W3CDTF">2025-02-12T01:28:58Z</dcterms:modified>
</cp:coreProperties>
</file>