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702" r:id="rId3"/>
  </p:sldMasterIdLst>
  <p:notesMasterIdLst>
    <p:notesMasterId r:id="rId10"/>
  </p:notesMasterIdLst>
  <p:sldIdLst>
    <p:sldId id="330" r:id="rId4"/>
    <p:sldId id="294" r:id="rId5"/>
    <p:sldId id="331" r:id="rId6"/>
    <p:sldId id="333" r:id="rId7"/>
    <p:sldId id="334" r:id="rId8"/>
    <p:sldId id="337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1B94B7"/>
    <a:srgbClr val="131359"/>
    <a:srgbClr val="EEB500"/>
    <a:srgbClr val="D4C506"/>
    <a:srgbClr val="F9DE8D"/>
    <a:srgbClr val="9AD98F"/>
    <a:srgbClr val="D7F0D3"/>
    <a:srgbClr val="DCF4F8"/>
    <a:srgbClr val="9EE2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485B-425F-40DD-9EDA-13D0DDD09FA5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F1FE7-469E-4B2A-A4A4-F6873D1C6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9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Google Shape;1390;g87266d119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1" name="Google Shape;1391;g87266d119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490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g87266d1191_0_9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2" name="Google Shape;2412;g87266d1191_0_9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g87266d1191_0_9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2" name="Google Shape;2412;g87266d1191_0_9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6457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g87266d1191_0_9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2" name="Google Shape;2412;g87266d1191_0_9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8691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g87266d1191_0_9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2" name="Google Shape;2412;g87266d1191_0_9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4023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g87266d1191_0_94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2" name="Google Shape;2412;g87266d1191_0_94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507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3.xml"/><Relationship Id="rId4" Type="http://schemas.openxmlformats.org/officeDocument/2006/relationships/hyperlink" Target="http://bit.ly/2TtBDfr" TargetMode="Externa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E84A0-DD8F-4AB8-319E-436FC8E01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D3BCB-1AA3-AF67-7DBA-C4AF47E71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01A80-DB4E-F0E2-A88C-CE82DFD7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315C3-7609-5C6C-18CA-3B457EBF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62C7C-2322-7031-1A3F-9C4E8ACC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6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182F-7724-567E-B861-6B645DE9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E1C2C-ADF0-916D-B73F-ABE621932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5AA8B-3D1C-17F5-B6BE-5F2C72A9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7B9C4-DE2C-04CB-84A6-955308EA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656DF-AE4F-5351-10D3-517416A3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1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49F75B-814B-882C-45B9-D2B32786A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BF5C6-EC04-3C3C-633E-52D6739CC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73DF-2015-85CD-4478-D4277294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59F74-0C10-400E-5630-B7F6D3F7A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C4635-A8F2-D6AA-B228-7357C050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52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93354">
            <a:off x="3422696" y="2347659"/>
            <a:ext cx="5443408" cy="21994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193396">
            <a:off x="3974123" y="3786757"/>
            <a:ext cx="4858887" cy="647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12000" y="-11580"/>
            <a:ext cx="12192000" cy="6880699"/>
            <a:chOff x="-8950" y="0"/>
            <a:chExt cx="9144000" cy="5143551"/>
          </a:xfrm>
        </p:grpSpPr>
        <p:sp>
          <p:nvSpPr>
            <p:cNvPr id="12" name="Google Shape;12;p2"/>
            <p:cNvSpPr/>
            <p:nvPr/>
          </p:nvSpPr>
          <p:spPr>
            <a:xfrm>
              <a:off x="-8950" y="0"/>
              <a:ext cx="9144000" cy="5143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50" y="1285817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950" y="2571634"/>
              <a:ext cx="9144000" cy="1286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50" y="3857451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863965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8;p3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Google Shape;19;p3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23;p3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3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Google Shape;25;p3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3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3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3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3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 rot="-182">
            <a:off x="2802801" y="3521183"/>
            <a:ext cx="7546400" cy="11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solidFill>
                  <a:srgbClr val="FFFFFF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 rot="989">
            <a:off x="3099200" y="4533751"/>
            <a:ext cx="69536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solidFill>
                  <a:srgbClr val="FFFFFF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2" name="Google Shape;32;p3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88561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1914400" y="1565667"/>
            <a:ext cx="932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000"/>
              </a:buClr>
              <a:buSzPts val="1200"/>
              <a:buFont typeface="Abel"/>
              <a:buChar char="●"/>
              <a:defRPr sz="1600"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cxnSp>
        <p:nvCxnSpPr>
          <p:cNvPr id="36" name="Google Shape;36;p4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37;p4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4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4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4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4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4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Google Shape;44;p4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4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4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4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4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4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0" name="Google Shape;50;p4"/>
          <p:cNvGrpSpPr/>
          <p:nvPr/>
        </p:nvGrpSpPr>
        <p:grpSpPr>
          <a:xfrm rot="637806">
            <a:off x="10715890" y="5455263"/>
            <a:ext cx="859620" cy="1057435"/>
            <a:chOff x="7086900" y="2742275"/>
            <a:chExt cx="1912041" cy="2352039"/>
          </a:xfrm>
        </p:grpSpPr>
        <p:sp>
          <p:nvSpPr>
            <p:cNvPr id="51" name="Google Shape;51;p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10957550" y="1282541"/>
            <a:ext cx="238165" cy="2176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4"/>
          <p:cNvSpPr/>
          <p:nvPr/>
        </p:nvSpPr>
        <p:spPr>
          <a:xfrm>
            <a:off x="1759350" y="6210841"/>
            <a:ext cx="238165" cy="2176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88175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62" name="Google Shape;62;p5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5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Google Shape;64;p5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Google Shape;65;p5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Google Shape;66;p5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5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" name="Google Shape;68;p5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" name="Google Shape;69;p5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Google Shape;70;p5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5"/>
          <p:cNvSpPr txBox="1">
            <a:spLocks noGrp="1"/>
          </p:cNvSpPr>
          <p:nvPr>
            <p:ph type="subTitle" idx="1"/>
          </p:nvPr>
        </p:nvSpPr>
        <p:spPr>
          <a:xfrm rot="-438706" flipH="1">
            <a:off x="2424347" y="3453987"/>
            <a:ext cx="2816100" cy="13627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ubTitle" idx="2"/>
          </p:nvPr>
        </p:nvSpPr>
        <p:spPr>
          <a:xfrm rot="-438706" flipH="1">
            <a:off x="2210255" y="2176556"/>
            <a:ext cx="2816100" cy="5803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867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5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5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5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5"/>
          <p:cNvSpPr txBox="1">
            <a:spLocks noGrp="1"/>
          </p:cNvSpPr>
          <p:nvPr>
            <p:ph type="subTitle" idx="3"/>
          </p:nvPr>
        </p:nvSpPr>
        <p:spPr>
          <a:xfrm rot="472683" flipH="1">
            <a:off x="7386180" y="4063065"/>
            <a:ext cx="2816179" cy="13628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"/>
          <p:cNvSpPr txBox="1">
            <a:spLocks noGrp="1"/>
          </p:cNvSpPr>
          <p:nvPr>
            <p:ph type="subTitle" idx="4"/>
          </p:nvPr>
        </p:nvSpPr>
        <p:spPr>
          <a:xfrm rot="472683" flipH="1">
            <a:off x="7616761" y="2787831"/>
            <a:ext cx="2816179" cy="5802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867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5573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81" name="Google Shape;81;p6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6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6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6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6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6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6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89;p6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" name="Google Shape;90;p6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6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6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6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908640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Google Shape;95;p7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7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7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7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7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Google Shape;100;p7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7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7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7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7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7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7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7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subTitle" idx="1"/>
          </p:nvPr>
        </p:nvSpPr>
        <p:spPr>
          <a:xfrm rot="891">
            <a:off x="3265700" y="4531380"/>
            <a:ext cx="61700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10" name="Google Shape;110;p7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53719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8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13" name="Google Shape;113;p8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Google Shape;114;p8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Google Shape;115;p8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Google Shape;116;p8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8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8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8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8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1" name="Google Shape;121;p8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1648200" y="1524000"/>
            <a:ext cx="4112400" cy="36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2656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Google Shape;128;p9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29;p9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30;p9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9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Google Shape;132;p9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Google Shape;133;p9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p9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" name="Google Shape;135;p9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6" name="Google Shape;136;p9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9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8" name="Google Shape;138;p9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9" name="Google Shape;139;p9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9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subTitle" idx="1"/>
          </p:nvPr>
        </p:nvSpPr>
        <p:spPr>
          <a:xfrm rot="-302252">
            <a:off x="2227344" y="3135973"/>
            <a:ext cx="4919803" cy="193468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subTitle" idx="2"/>
          </p:nvPr>
        </p:nvSpPr>
        <p:spPr>
          <a:xfrm rot="974">
            <a:off x="7002800" y="2895237"/>
            <a:ext cx="42336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67">
                <a:solidFill>
                  <a:schemeClr val="lt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44" name="Google Shape;144;p9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3254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84C2E-0099-3C45-5463-C5D87797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DF690-6BCA-311C-E7A6-B535D494A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DBD20-65AE-3B0F-354D-76382A01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A40BF-3615-C8AD-D5EA-946BDEEB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EF0D9-C496-2077-C818-C45C0EDE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5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0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47" name="Google Shape;147;p10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10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10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10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10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5" name="Google Shape;155;p10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0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0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10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0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34744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1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64" name="Google Shape;164;p11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11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1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11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1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11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11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2" name="Google Shape;172;p11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11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7" name="Google Shape;177;p11"/>
          <p:cNvSpPr txBox="1">
            <a:spLocks noGrp="1"/>
          </p:cNvSpPr>
          <p:nvPr>
            <p:ph type="title" hasCustomPrompt="1"/>
          </p:nvPr>
        </p:nvSpPr>
        <p:spPr>
          <a:xfrm>
            <a:off x="1915600" y="1809867"/>
            <a:ext cx="932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78" name="Google Shape;178;p11"/>
          <p:cNvSpPr txBox="1">
            <a:spLocks noGrp="1"/>
          </p:cNvSpPr>
          <p:nvPr>
            <p:ph type="body" idx="1"/>
          </p:nvPr>
        </p:nvSpPr>
        <p:spPr>
          <a:xfrm>
            <a:off x="3401000" y="4271300"/>
            <a:ext cx="6350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9" name="Google Shape;179;p11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47845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3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" name="Google Shape;183;p13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13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13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3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7" name="Google Shape;187;p13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8" name="Google Shape;188;p13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9" name="Google Shape;189;p13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0" name="Google Shape;190;p13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1" name="Google Shape;191;p13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3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3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3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5" name="Google Shape;195;p13"/>
          <p:cNvGrpSpPr/>
          <p:nvPr/>
        </p:nvGrpSpPr>
        <p:grpSpPr>
          <a:xfrm>
            <a:off x="11107667" y="-18735"/>
            <a:ext cx="539543" cy="2411120"/>
            <a:chOff x="8574475" y="-14051"/>
            <a:chExt cx="404657" cy="1808340"/>
          </a:xfrm>
        </p:grpSpPr>
        <p:sp>
          <p:nvSpPr>
            <p:cNvPr id="196" name="Google Shape;196;p13"/>
            <p:cNvSpPr/>
            <p:nvPr/>
          </p:nvSpPr>
          <p:spPr>
            <a:xfrm>
              <a:off x="8574475" y="-14051"/>
              <a:ext cx="404657" cy="1808340"/>
            </a:xfrm>
            <a:custGeom>
              <a:avLst/>
              <a:gdLst/>
              <a:ahLst/>
              <a:cxnLst/>
              <a:rect l="l" t="t" r="r" b="b"/>
              <a:pathLst>
                <a:path w="8244" h="36841" extrusionOk="0">
                  <a:moveTo>
                    <a:pt x="0" y="0"/>
                  </a:moveTo>
                  <a:lnTo>
                    <a:pt x="0" y="36840"/>
                  </a:lnTo>
                  <a:lnTo>
                    <a:pt x="4124" y="32829"/>
                  </a:lnTo>
                  <a:lnTo>
                    <a:pt x="8244" y="36840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8804287" y="-14051"/>
              <a:ext cx="174841" cy="270409"/>
            </a:xfrm>
            <a:custGeom>
              <a:avLst/>
              <a:gdLst/>
              <a:ahLst/>
              <a:cxnLst/>
              <a:rect l="l" t="t" r="r" b="b"/>
              <a:pathLst>
                <a:path w="3562" h="5509" extrusionOk="0">
                  <a:moveTo>
                    <a:pt x="1" y="0"/>
                  </a:moveTo>
                  <a:lnTo>
                    <a:pt x="3562" y="5509"/>
                  </a:lnTo>
                  <a:lnTo>
                    <a:pt x="3562" y="3826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8574475" y="1712730"/>
              <a:ext cx="32494" cy="81530"/>
            </a:xfrm>
            <a:custGeom>
              <a:avLst/>
              <a:gdLst/>
              <a:ahLst/>
              <a:cxnLst/>
              <a:rect l="l" t="t" r="r" b="b"/>
              <a:pathLst>
                <a:path w="662" h="1661" extrusionOk="0">
                  <a:moveTo>
                    <a:pt x="0" y="1"/>
                  </a:moveTo>
                  <a:lnTo>
                    <a:pt x="0" y="1660"/>
                  </a:lnTo>
                  <a:lnTo>
                    <a:pt x="662" y="10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8629302" y="-14051"/>
              <a:ext cx="349829" cy="541015"/>
            </a:xfrm>
            <a:custGeom>
              <a:avLst/>
              <a:gdLst/>
              <a:ahLst/>
              <a:cxnLst/>
              <a:rect l="l" t="t" r="r" b="b"/>
              <a:pathLst>
                <a:path w="7127" h="11022" extrusionOk="0">
                  <a:moveTo>
                    <a:pt x="1" y="0"/>
                  </a:moveTo>
                  <a:lnTo>
                    <a:pt x="7127" y="11021"/>
                  </a:lnTo>
                  <a:lnTo>
                    <a:pt x="7127" y="9338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8574475" y="89173"/>
              <a:ext cx="404657" cy="708346"/>
            </a:xfrm>
            <a:custGeom>
              <a:avLst/>
              <a:gdLst/>
              <a:ahLst/>
              <a:cxnLst/>
              <a:rect l="l" t="t" r="r" b="b"/>
              <a:pathLst>
                <a:path w="8244" h="14431" extrusionOk="0">
                  <a:moveTo>
                    <a:pt x="0" y="1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8574475" y="1171430"/>
              <a:ext cx="399306" cy="617637"/>
            </a:xfrm>
            <a:custGeom>
              <a:avLst/>
              <a:gdLst/>
              <a:ahLst/>
              <a:cxnLst/>
              <a:rect l="l" t="t" r="r" b="b"/>
              <a:pathLst>
                <a:path w="8135" h="12583" extrusionOk="0">
                  <a:moveTo>
                    <a:pt x="0" y="1"/>
                  </a:moveTo>
                  <a:lnTo>
                    <a:pt x="0" y="1687"/>
                  </a:lnTo>
                  <a:lnTo>
                    <a:pt x="5199" y="9722"/>
                  </a:lnTo>
                  <a:lnTo>
                    <a:pt x="8135" y="12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8574475" y="1442178"/>
              <a:ext cx="139794" cy="248076"/>
            </a:xfrm>
            <a:custGeom>
              <a:avLst/>
              <a:gdLst/>
              <a:ahLst/>
              <a:cxnLst/>
              <a:rect l="l" t="t" r="r" b="b"/>
              <a:pathLst>
                <a:path w="2848" h="5054" extrusionOk="0">
                  <a:moveTo>
                    <a:pt x="0" y="0"/>
                  </a:moveTo>
                  <a:lnTo>
                    <a:pt x="0" y="1684"/>
                  </a:lnTo>
                  <a:lnTo>
                    <a:pt x="2180" y="5053"/>
                  </a:lnTo>
                  <a:lnTo>
                    <a:pt x="2847" y="44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8574475" y="900878"/>
              <a:ext cx="404657" cy="708542"/>
            </a:xfrm>
            <a:custGeom>
              <a:avLst/>
              <a:gdLst/>
              <a:ahLst/>
              <a:cxnLst/>
              <a:rect l="l" t="t" r="r" b="b"/>
              <a:pathLst>
                <a:path w="8244" h="14435" extrusionOk="0">
                  <a:moveTo>
                    <a:pt x="0" y="0"/>
                  </a:moveTo>
                  <a:lnTo>
                    <a:pt x="0" y="1687"/>
                  </a:lnTo>
                  <a:lnTo>
                    <a:pt x="8244" y="14434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8574475" y="359725"/>
              <a:ext cx="404657" cy="708395"/>
            </a:xfrm>
            <a:custGeom>
              <a:avLst/>
              <a:gdLst/>
              <a:ahLst/>
              <a:cxnLst/>
              <a:rect l="l" t="t" r="r" b="b"/>
              <a:pathLst>
                <a:path w="8244" h="14432" extrusionOk="0">
                  <a:moveTo>
                    <a:pt x="0" y="0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8574475" y="630277"/>
              <a:ext cx="404657" cy="708591"/>
            </a:xfrm>
            <a:custGeom>
              <a:avLst/>
              <a:gdLst/>
              <a:ahLst/>
              <a:cxnLst/>
              <a:rect l="l" t="t" r="r" b="b"/>
              <a:pathLst>
                <a:path w="8244" h="14436" extrusionOk="0">
                  <a:moveTo>
                    <a:pt x="0" y="1"/>
                  </a:moveTo>
                  <a:lnTo>
                    <a:pt x="0" y="1684"/>
                  </a:lnTo>
                  <a:lnTo>
                    <a:pt x="8244" y="14435"/>
                  </a:lnTo>
                  <a:lnTo>
                    <a:pt x="8244" y="127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6" name="Google Shape;206;p13"/>
          <p:cNvGrpSpPr/>
          <p:nvPr/>
        </p:nvGrpSpPr>
        <p:grpSpPr>
          <a:xfrm rot="-2208756">
            <a:off x="1470266" y="5179009"/>
            <a:ext cx="661837" cy="845623"/>
            <a:chOff x="4257150" y="439500"/>
            <a:chExt cx="496378" cy="634217"/>
          </a:xfrm>
        </p:grpSpPr>
        <p:sp>
          <p:nvSpPr>
            <p:cNvPr id="207" name="Google Shape;207;p13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4" name="Google Shape;214;p13"/>
          <p:cNvSpPr/>
          <p:nvPr/>
        </p:nvSpPr>
        <p:spPr>
          <a:xfrm rot="639960">
            <a:off x="6249271" y="473533"/>
            <a:ext cx="539535" cy="492951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6912525" y="16802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title" idx="2"/>
          </p:nvPr>
        </p:nvSpPr>
        <p:spPr>
          <a:xfrm>
            <a:off x="2110400" y="16802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1"/>
          </p:nvPr>
        </p:nvSpPr>
        <p:spPr>
          <a:xfrm flipH="1">
            <a:off x="2363615" y="2261821"/>
            <a:ext cx="36064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subTitle" idx="3"/>
          </p:nvPr>
        </p:nvSpPr>
        <p:spPr>
          <a:xfrm flipH="1">
            <a:off x="7182465" y="2261823"/>
            <a:ext cx="36060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title" idx="4"/>
          </p:nvPr>
        </p:nvSpPr>
        <p:spPr>
          <a:xfrm>
            <a:off x="6912525" y="47303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title" idx="5"/>
          </p:nvPr>
        </p:nvSpPr>
        <p:spPr>
          <a:xfrm>
            <a:off x="2110400" y="47303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subTitle" idx="6"/>
          </p:nvPr>
        </p:nvSpPr>
        <p:spPr>
          <a:xfrm flipH="1">
            <a:off x="2363615" y="5311921"/>
            <a:ext cx="36064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7"/>
          </p:nvPr>
        </p:nvSpPr>
        <p:spPr>
          <a:xfrm flipH="1">
            <a:off x="7182465" y="5311923"/>
            <a:ext cx="36060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5241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5" name="Google Shape;225;p14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26" name="Google Shape;226;p14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7" name="Google Shape;227;p14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8" name="Google Shape;228;p14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9" name="Google Shape;229;p14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0" name="Google Shape;230;p14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14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14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3" name="Google Shape;233;p1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4" name="Google Shape;234;p14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14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6" name="Google Shape;236;p14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14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8" name="Google Shape;238;p14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9" name="Google Shape;239;p14"/>
          <p:cNvSpPr txBox="1">
            <a:spLocks noGrp="1"/>
          </p:cNvSpPr>
          <p:nvPr>
            <p:ph type="subTitle" idx="1"/>
          </p:nvPr>
        </p:nvSpPr>
        <p:spPr>
          <a:xfrm flipH="1">
            <a:off x="2108139" y="5219367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4"/>
          <p:cNvSpPr txBox="1">
            <a:spLocks noGrp="1"/>
          </p:cNvSpPr>
          <p:nvPr>
            <p:ph type="subTitle" idx="2"/>
          </p:nvPr>
        </p:nvSpPr>
        <p:spPr>
          <a:xfrm flipH="1">
            <a:off x="2108279" y="4699671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241" name="Google Shape;241;p14"/>
          <p:cNvSpPr txBox="1">
            <a:spLocks noGrp="1"/>
          </p:cNvSpPr>
          <p:nvPr>
            <p:ph type="subTitle" idx="3"/>
          </p:nvPr>
        </p:nvSpPr>
        <p:spPr>
          <a:xfrm flipH="1">
            <a:off x="5166651" y="4121300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subTitle" idx="4"/>
          </p:nvPr>
        </p:nvSpPr>
        <p:spPr>
          <a:xfrm flipH="1">
            <a:off x="5166651" y="3599700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243" name="Google Shape;243;p14"/>
          <p:cNvSpPr txBox="1">
            <a:spLocks noGrp="1"/>
          </p:cNvSpPr>
          <p:nvPr>
            <p:ph type="subTitle" idx="5"/>
          </p:nvPr>
        </p:nvSpPr>
        <p:spPr>
          <a:xfrm flipH="1">
            <a:off x="8225068" y="5206667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4"/>
          <p:cNvSpPr txBox="1">
            <a:spLocks noGrp="1"/>
          </p:cNvSpPr>
          <p:nvPr>
            <p:ph type="subTitle" idx="6"/>
          </p:nvPr>
        </p:nvSpPr>
        <p:spPr>
          <a:xfrm flipH="1">
            <a:off x="8225068" y="4699671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69766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Encabezado de sección 1">
    <p:bg>
      <p:bgPr>
        <a:solidFill>
          <a:schemeClr val="lt1"/>
        </a:soli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oogle Shape;246;p15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7" name="Google Shape;247;p15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8" name="Google Shape;248;p15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9" name="Google Shape;249;p15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0" name="Google Shape;250;p15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1" name="Google Shape;251;p15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2" name="Google Shape;252;p15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3" name="Google Shape;253;p15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4" name="Google Shape;254;p15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15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15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7" name="Google Shape;257;p15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15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9" name="Google Shape;259;p15"/>
          <p:cNvSpPr txBox="1">
            <a:spLocks noGrp="1"/>
          </p:cNvSpPr>
          <p:nvPr>
            <p:ph type="ctrTitle"/>
          </p:nvPr>
        </p:nvSpPr>
        <p:spPr>
          <a:xfrm rot="-159">
            <a:off x="1881819" y="3518759"/>
            <a:ext cx="8660800" cy="11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0" name="Google Shape;260;p15"/>
          <p:cNvSpPr txBox="1">
            <a:spLocks noGrp="1"/>
          </p:cNvSpPr>
          <p:nvPr>
            <p:ph type="subTitle" idx="1"/>
          </p:nvPr>
        </p:nvSpPr>
        <p:spPr>
          <a:xfrm rot="891">
            <a:off x="3265700" y="4531380"/>
            <a:ext cx="61700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61" name="Google Shape;261;p15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137551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3" name="Google Shape;263;p1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4" name="Google Shape;264;p16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5" name="Google Shape;265;p16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6" name="Google Shape;266;p16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16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8" name="Google Shape;268;p16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9" name="Google Shape;269;p16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16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1" name="Google Shape;271;p1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2" name="Google Shape;272;p16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16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16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16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16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16"/>
          <p:cNvSpPr txBox="1"/>
          <p:nvPr/>
        </p:nvSpPr>
        <p:spPr>
          <a:xfrm>
            <a:off x="3707267" y="5104300"/>
            <a:ext cx="5619600" cy="5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and infographics &amp; images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278" name="Google Shape;278;p16"/>
          <p:cNvSpPr txBox="1">
            <a:spLocks noGrp="1"/>
          </p:cNvSpPr>
          <p:nvPr>
            <p:ph type="ctrTitle"/>
          </p:nvPr>
        </p:nvSpPr>
        <p:spPr>
          <a:xfrm>
            <a:off x="3132733" y="974464"/>
            <a:ext cx="6660400" cy="125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79" name="Google Shape;279;p16"/>
          <p:cNvSpPr txBox="1">
            <a:spLocks noGrp="1"/>
          </p:cNvSpPr>
          <p:nvPr>
            <p:ph type="subTitle" idx="1"/>
          </p:nvPr>
        </p:nvSpPr>
        <p:spPr>
          <a:xfrm>
            <a:off x="4075933" y="3093755"/>
            <a:ext cx="4774000" cy="18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837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1" name="Google Shape;281;p1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Google Shape;282;p17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3" name="Google Shape;283;p17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17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17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17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17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17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9" name="Google Shape;289;p1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0" name="Google Shape;290;p17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17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17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17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4" name="Google Shape;294;p17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067472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8723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93354">
            <a:off x="3422696" y="2347659"/>
            <a:ext cx="5443408" cy="219947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193396">
            <a:off x="3974123" y="3786757"/>
            <a:ext cx="4858887" cy="647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12000" y="-11580"/>
            <a:ext cx="12192000" cy="6880699"/>
            <a:chOff x="-8950" y="0"/>
            <a:chExt cx="9144000" cy="5143551"/>
          </a:xfrm>
        </p:grpSpPr>
        <p:sp>
          <p:nvSpPr>
            <p:cNvPr id="12" name="Google Shape;12;p2"/>
            <p:cNvSpPr/>
            <p:nvPr/>
          </p:nvSpPr>
          <p:spPr>
            <a:xfrm>
              <a:off x="-8950" y="0"/>
              <a:ext cx="9144000" cy="5143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50" y="1285817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950" y="2571634"/>
              <a:ext cx="9144000" cy="1286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50" y="3857451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693743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8;p3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Google Shape;19;p3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23;p3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3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Google Shape;25;p3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3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3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3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3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 rot="-182">
            <a:off x="2802801" y="3521183"/>
            <a:ext cx="7546400" cy="11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solidFill>
                  <a:srgbClr val="FFFFFF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 rot="989">
            <a:off x="3099200" y="4533751"/>
            <a:ext cx="69536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solidFill>
                  <a:srgbClr val="FFFFFF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2" name="Google Shape;32;p3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8987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5E7F4-A80F-9B3E-B7CE-2F6FB7231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32AA0-5D4B-15F6-92AB-FA26B49D7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27C6D-816F-E017-0A5D-326494EB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FDC71-890C-0451-DBC9-72281897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DF984-049B-9A1B-C550-374C07C9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72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1914400" y="1565667"/>
            <a:ext cx="932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000"/>
              </a:buClr>
              <a:buSzPts val="1200"/>
              <a:buFont typeface="Abel"/>
              <a:buChar char="●"/>
              <a:defRPr sz="1600"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cxnSp>
        <p:nvCxnSpPr>
          <p:cNvPr id="36" name="Google Shape;36;p4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37;p4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4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4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4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4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4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Google Shape;44;p4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4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4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4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4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4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0" name="Google Shape;50;p4"/>
          <p:cNvGrpSpPr/>
          <p:nvPr/>
        </p:nvGrpSpPr>
        <p:grpSpPr>
          <a:xfrm rot="637806">
            <a:off x="10715890" y="5455263"/>
            <a:ext cx="859620" cy="1057435"/>
            <a:chOff x="7086900" y="2742275"/>
            <a:chExt cx="1912041" cy="2352039"/>
          </a:xfrm>
        </p:grpSpPr>
        <p:sp>
          <p:nvSpPr>
            <p:cNvPr id="51" name="Google Shape;51;p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10957550" y="1282541"/>
            <a:ext cx="238165" cy="2176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4"/>
          <p:cNvSpPr/>
          <p:nvPr/>
        </p:nvSpPr>
        <p:spPr>
          <a:xfrm>
            <a:off x="1759350" y="6210841"/>
            <a:ext cx="238165" cy="2176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656722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62" name="Google Shape;62;p5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5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Google Shape;64;p5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Google Shape;65;p5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Google Shape;66;p5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5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" name="Google Shape;68;p5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9" name="Google Shape;69;p5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Google Shape;70;p5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5"/>
          <p:cNvSpPr txBox="1">
            <a:spLocks noGrp="1"/>
          </p:cNvSpPr>
          <p:nvPr>
            <p:ph type="subTitle" idx="1"/>
          </p:nvPr>
        </p:nvSpPr>
        <p:spPr>
          <a:xfrm rot="-438706" flipH="1">
            <a:off x="2424347" y="3453987"/>
            <a:ext cx="2816100" cy="13627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ubTitle" idx="2"/>
          </p:nvPr>
        </p:nvSpPr>
        <p:spPr>
          <a:xfrm rot="-438706" flipH="1">
            <a:off x="2210255" y="2176556"/>
            <a:ext cx="2816100" cy="5803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867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5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5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5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5"/>
          <p:cNvSpPr txBox="1">
            <a:spLocks noGrp="1"/>
          </p:cNvSpPr>
          <p:nvPr>
            <p:ph type="subTitle" idx="3"/>
          </p:nvPr>
        </p:nvSpPr>
        <p:spPr>
          <a:xfrm rot="472683" flipH="1">
            <a:off x="7386180" y="4063065"/>
            <a:ext cx="2816179" cy="13628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"/>
          <p:cNvSpPr txBox="1">
            <a:spLocks noGrp="1"/>
          </p:cNvSpPr>
          <p:nvPr>
            <p:ph type="subTitle" idx="4"/>
          </p:nvPr>
        </p:nvSpPr>
        <p:spPr>
          <a:xfrm rot="472683" flipH="1">
            <a:off x="7616761" y="2787831"/>
            <a:ext cx="2816179" cy="5802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867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None/>
              <a:defRPr sz="32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11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81" name="Google Shape;81;p6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6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6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6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6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6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6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9" name="Google Shape;89;p6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" name="Google Shape;90;p6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6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6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6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968188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Google Shape;95;p7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7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7" name="Google Shape;97;p7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7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" name="Google Shape;99;p7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Google Shape;100;p7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7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7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7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7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7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7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7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subTitle" idx="1"/>
          </p:nvPr>
        </p:nvSpPr>
        <p:spPr>
          <a:xfrm rot="891">
            <a:off x="3265700" y="4531380"/>
            <a:ext cx="61700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10" name="Google Shape;110;p7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4092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8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13" name="Google Shape;113;p8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Google Shape;114;p8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Google Shape;115;p8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Google Shape;116;p8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8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8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8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8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1" name="Google Shape;121;p8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1648200" y="1524000"/>
            <a:ext cx="4112400" cy="36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16264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Google Shape;128;p9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9" name="Google Shape;129;p9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0" name="Google Shape;130;p9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9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2" name="Google Shape;132;p9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3" name="Google Shape;133;p9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" name="Google Shape;134;p9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" name="Google Shape;135;p9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6" name="Google Shape;136;p9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9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8" name="Google Shape;138;p9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9" name="Google Shape;139;p9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9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subTitle" idx="1"/>
          </p:nvPr>
        </p:nvSpPr>
        <p:spPr>
          <a:xfrm rot="-302252">
            <a:off x="2227344" y="3135973"/>
            <a:ext cx="4919803" cy="193468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subTitle" idx="2"/>
          </p:nvPr>
        </p:nvSpPr>
        <p:spPr>
          <a:xfrm rot="974">
            <a:off x="7002800" y="2895237"/>
            <a:ext cx="42336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067">
                <a:solidFill>
                  <a:schemeClr val="lt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44" name="Google Shape;144;p9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825015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0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47" name="Google Shape;147;p10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10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10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10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10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5" name="Google Shape;155;p10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0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0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10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0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445469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1"/>
          <p:cNvGrpSpPr/>
          <p:nvPr/>
        </p:nvGrpSpPr>
        <p:grpSpPr>
          <a:xfrm>
            <a:off x="0" y="-22467"/>
            <a:ext cx="12192000" cy="6880400"/>
            <a:chOff x="0" y="-16850"/>
            <a:chExt cx="9144000" cy="5160300"/>
          </a:xfrm>
        </p:grpSpPr>
        <p:cxnSp>
          <p:nvCxnSpPr>
            <p:cNvPr id="164" name="Google Shape;164;p11"/>
            <p:cNvCxnSpPr/>
            <p:nvPr/>
          </p:nvCxnSpPr>
          <p:spPr>
            <a:xfrm>
              <a:off x="716700" y="8662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11"/>
            <p:cNvCxnSpPr/>
            <p:nvPr/>
          </p:nvCxnSpPr>
          <p:spPr>
            <a:xfrm>
              <a:off x="716700" y="14196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1"/>
            <p:cNvCxnSpPr/>
            <p:nvPr/>
          </p:nvCxnSpPr>
          <p:spPr>
            <a:xfrm>
              <a:off x="716700" y="19729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716700" y="25263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11"/>
            <p:cNvCxnSpPr/>
            <p:nvPr/>
          </p:nvCxnSpPr>
          <p:spPr>
            <a:xfrm>
              <a:off x="716700" y="30796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1"/>
            <p:cNvCxnSpPr/>
            <p:nvPr/>
          </p:nvCxnSpPr>
          <p:spPr>
            <a:xfrm>
              <a:off x="716700" y="36330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11"/>
            <p:cNvCxnSpPr/>
            <p:nvPr/>
          </p:nvCxnSpPr>
          <p:spPr>
            <a:xfrm>
              <a:off x="716700" y="418637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11"/>
            <p:cNvCxnSpPr/>
            <p:nvPr/>
          </p:nvCxnSpPr>
          <p:spPr>
            <a:xfrm>
              <a:off x="716700" y="4739725"/>
              <a:ext cx="8427300" cy="0"/>
            </a:xfrm>
            <a:prstGeom prst="straightConnector1">
              <a:avLst/>
            </a:prstGeom>
            <a:noFill/>
            <a:ln w="9525" cap="flat" cmpd="sng">
              <a:solidFill>
                <a:srgbClr val="EAE9E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2" name="Google Shape;172;p11"/>
            <p:cNvSpPr/>
            <p:nvPr/>
          </p:nvSpPr>
          <p:spPr>
            <a:xfrm>
              <a:off x="0" y="-16850"/>
              <a:ext cx="716700" cy="5160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273607" y="784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11"/>
            <p:cNvSpPr/>
            <p:nvPr/>
          </p:nvSpPr>
          <p:spPr>
            <a:xfrm>
              <a:off x="273607" y="18913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273607" y="30796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273607" y="4104775"/>
              <a:ext cx="163200" cy="163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7" name="Google Shape;177;p11"/>
          <p:cNvSpPr txBox="1">
            <a:spLocks noGrp="1"/>
          </p:cNvSpPr>
          <p:nvPr>
            <p:ph type="title" hasCustomPrompt="1"/>
          </p:nvPr>
        </p:nvSpPr>
        <p:spPr>
          <a:xfrm>
            <a:off x="1915600" y="1809867"/>
            <a:ext cx="932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78" name="Google Shape;178;p11"/>
          <p:cNvSpPr txBox="1">
            <a:spLocks noGrp="1"/>
          </p:cNvSpPr>
          <p:nvPr>
            <p:ph type="body" idx="1"/>
          </p:nvPr>
        </p:nvSpPr>
        <p:spPr>
          <a:xfrm>
            <a:off x="3401000" y="4271300"/>
            <a:ext cx="63500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9" name="Google Shape;179;p11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616863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3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" name="Google Shape;183;p13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13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13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3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7" name="Google Shape;187;p13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8" name="Google Shape;188;p13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9" name="Google Shape;189;p13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0" name="Google Shape;190;p13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1" name="Google Shape;191;p13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3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3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3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5" name="Google Shape;195;p13"/>
          <p:cNvGrpSpPr/>
          <p:nvPr/>
        </p:nvGrpSpPr>
        <p:grpSpPr>
          <a:xfrm>
            <a:off x="11107667" y="-18735"/>
            <a:ext cx="539543" cy="2411120"/>
            <a:chOff x="8574475" y="-14051"/>
            <a:chExt cx="404657" cy="1808340"/>
          </a:xfrm>
        </p:grpSpPr>
        <p:sp>
          <p:nvSpPr>
            <p:cNvPr id="196" name="Google Shape;196;p13"/>
            <p:cNvSpPr/>
            <p:nvPr/>
          </p:nvSpPr>
          <p:spPr>
            <a:xfrm>
              <a:off x="8574475" y="-14051"/>
              <a:ext cx="404657" cy="1808340"/>
            </a:xfrm>
            <a:custGeom>
              <a:avLst/>
              <a:gdLst/>
              <a:ahLst/>
              <a:cxnLst/>
              <a:rect l="l" t="t" r="r" b="b"/>
              <a:pathLst>
                <a:path w="8244" h="36841" extrusionOk="0">
                  <a:moveTo>
                    <a:pt x="0" y="0"/>
                  </a:moveTo>
                  <a:lnTo>
                    <a:pt x="0" y="36840"/>
                  </a:lnTo>
                  <a:lnTo>
                    <a:pt x="4124" y="32829"/>
                  </a:lnTo>
                  <a:lnTo>
                    <a:pt x="8244" y="36840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8804287" y="-14051"/>
              <a:ext cx="174841" cy="270409"/>
            </a:xfrm>
            <a:custGeom>
              <a:avLst/>
              <a:gdLst/>
              <a:ahLst/>
              <a:cxnLst/>
              <a:rect l="l" t="t" r="r" b="b"/>
              <a:pathLst>
                <a:path w="3562" h="5509" extrusionOk="0">
                  <a:moveTo>
                    <a:pt x="1" y="0"/>
                  </a:moveTo>
                  <a:lnTo>
                    <a:pt x="3562" y="5509"/>
                  </a:lnTo>
                  <a:lnTo>
                    <a:pt x="3562" y="3826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8574475" y="1712730"/>
              <a:ext cx="32494" cy="81530"/>
            </a:xfrm>
            <a:custGeom>
              <a:avLst/>
              <a:gdLst/>
              <a:ahLst/>
              <a:cxnLst/>
              <a:rect l="l" t="t" r="r" b="b"/>
              <a:pathLst>
                <a:path w="662" h="1661" extrusionOk="0">
                  <a:moveTo>
                    <a:pt x="0" y="1"/>
                  </a:moveTo>
                  <a:lnTo>
                    <a:pt x="0" y="1660"/>
                  </a:lnTo>
                  <a:lnTo>
                    <a:pt x="662" y="10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8629302" y="-14051"/>
              <a:ext cx="349829" cy="541015"/>
            </a:xfrm>
            <a:custGeom>
              <a:avLst/>
              <a:gdLst/>
              <a:ahLst/>
              <a:cxnLst/>
              <a:rect l="l" t="t" r="r" b="b"/>
              <a:pathLst>
                <a:path w="7127" h="11022" extrusionOk="0">
                  <a:moveTo>
                    <a:pt x="1" y="0"/>
                  </a:moveTo>
                  <a:lnTo>
                    <a:pt x="7127" y="11021"/>
                  </a:lnTo>
                  <a:lnTo>
                    <a:pt x="7127" y="9338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8574475" y="89173"/>
              <a:ext cx="404657" cy="708346"/>
            </a:xfrm>
            <a:custGeom>
              <a:avLst/>
              <a:gdLst/>
              <a:ahLst/>
              <a:cxnLst/>
              <a:rect l="l" t="t" r="r" b="b"/>
              <a:pathLst>
                <a:path w="8244" h="14431" extrusionOk="0">
                  <a:moveTo>
                    <a:pt x="0" y="1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8574475" y="1171430"/>
              <a:ext cx="399306" cy="617637"/>
            </a:xfrm>
            <a:custGeom>
              <a:avLst/>
              <a:gdLst/>
              <a:ahLst/>
              <a:cxnLst/>
              <a:rect l="l" t="t" r="r" b="b"/>
              <a:pathLst>
                <a:path w="8135" h="12583" extrusionOk="0">
                  <a:moveTo>
                    <a:pt x="0" y="1"/>
                  </a:moveTo>
                  <a:lnTo>
                    <a:pt x="0" y="1687"/>
                  </a:lnTo>
                  <a:lnTo>
                    <a:pt x="5199" y="9722"/>
                  </a:lnTo>
                  <a:lnTo>
                    <a:pt x="8135" y="12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8574475" y="1442178"/>
              <a:ext cx="139794" cy="248076"/>
            </a:xfrm>
            <a:custGeom>
              <a:avLst/>
              <a:gdLst/>
              <a:ahLst/>
              <a:cxnLst/>
              <a:rect l="l" t="t" r="r" b="b"/>
              <a:pathLst>
                <a:path w="2848" h="5054" extrusionOk="0">
                  <a:moveTo>
                    <a:pt x="0" y="0"/>
                  </a:moveTo>
                  <a:lnTo>
                    <a:pt x="0" y="1684"/>
                  </a:lnTo>
                  <a:lnTo>
                    <a:pt x="2180" y="5053"/>
                  </a:lnTo>
                  <a:lnTo>
                    <a:pt x="2847" y="44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8574475" y="900878"/>
              <a:ext cx="404657" cy="708542"/>
            </a:xfrm>
            <a:custGeom>
              <a:avLst/>
              <a:gdLst/>
              <a:ahLst/>
              <a:cxnLst/>
              <a:rect l="l" t="t" r="r" b="b"/>
              <a:pathLst>
                <a:path w="8244" h="14435" extrusionOk="0">
                  <a:moveTo>
                    <a:pt x="0" y="0"/>
                  </a:moveTo>
                  <a:lnTo>
                    <a:pt x="0" y="1687"/>
                  </a:lnTo>
                  <a:lnTo>
                    <a:pt x="8244" y="14434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8574475" y="359725"/>
              <a:ext cx="404657" cy="708395"/>
            </a:xfrm>
            <a:custGeom>
              <a:avLst/>
              <a:gdLst/>
              <a:ahLst/>
              <a:cxnLst/>
              <a:rect l="l" t="t" r="r" b="b"/>
              <a:pathLst>
                <a:path w="8244" h="14432" extrusionOk="0">
                  <a:moveTo>
                    <a:pt x="0" y="0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8574475" y="630277"/>
              <a:ext cx="404657" cy="708591"/>
            </a:xfrm>
            <a:custGeom>
              <a:avLst/>
              <a:gdLst/>
              <a:ahLst/>
              <a:cxnLst/>
              <a:rect l="l" t="t" r="r" b="b"/>
              <a:pathLst>
                <a:path w="8244" h="14436" extrusionOk="0">
                  <a:moveTo>
                    <a:pt x="0" y="1"/>
                  </a:moveTo>
                  <a:lnTo>
                    <a:pt x="0" y="1684"/>
                  </a:lnTo>
                  <a:lnTo>
                    <a:pt x="8244" y="14435"/>
                  </a:lnTo>
                  <a:lnTo>
                    <a:pt x="8244" y="127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6" name="Google Shape;206;p13"/>
          <p:cNvGrpSpPr/>
          <p:nvPr/>
        </p:nvGrpSpPr>
        <p:grpSpPr>
          <a:xfrm rot="-2208756">
            <a:off x="1470266" y="5179009"/>
            <a:ext cx="661837" cy="845623"/>
            <a:chOff x="4257150" y="439500"/>
            <a:chExt cx="496378" cy="634217"/>
          </a:xfrm>
        </p:grpSpPr>
        <p:sp>
          <p:nvSpPr>
            <p:cNvPr id="207" name="Google Shape;207;p13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4" name="Google Shape;214;p13"/>
          <p:cNvSpPr/>
          <p:nvPr/>
        </p:nvSpPr>
        <p:spPr>
          <a:xfrm rot="639960">
            <a:off x="6249271" y="473533"/>
            <a:ext cx="539535" cy="492951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6912525" y="16802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title" idx="2"/>
          </p:nvPr>
        </p:nvSpPr>
        <p:spPr>
          <a:xfrm>
            <a:off x="2110400" y="16802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1"/>
          </p:nvPr>
        </p:nvSpPr>
        <p:spPr>
          <a:xfrm flipH="1">
            <a:off x="2363615" y="2261821"/>
            <a:ext cx="36064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subTitle" idx="3"/>
          </p:nvPr>
        </p:nvSpPr>
        <p:spPr>
          <a:xfrm flipH="1">
            <a:off x="7182465" y="2261823"/>
            <a:ext cx="36060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title" idx="4"/>
          </p:nvPr>
        </p:nvSpPr>
        <p:spPr>
          <a:xfrm>
            <a:off x="6912525" y="47303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title" idx="5"/>
          </p:nvPr>
        </p:nvSpPr>
        <p:spPr>
          <a:xfrm>
            <a:off x="2110400" y="4730395"/>
            <a:ext cx="4112400" cy="6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subTitle" idx="6"/>
          </p:nvPr>
        </p:nvSpPr>
        <p:spPr>
          <a:xfrm flipH="1">
            <a:off x="2363615" y="5311921"/>
            <a:ext cx="36064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7"/>
          </p:nvPr>
        </p:nvSpPr>
        <p:spPr>
          <a:xfrm flipH="1">
            <a:off x="7182465" y="5311923"/>
            <a:ext cx="36060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867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70049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hree columns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5" name="Google Shape;225;p14"/>
          <p:cNvSpPr txBox="1">
            <a:spLocks noGrp="1"/>
          </p:cNvSpPr>
          <p:nvPr>
            <p:ph type="title"/>
          </p:nvPr>
        </p:nvSpPr>
        <p:spPr>
          <a:xfrm>
            <a:off x="1914400" y="460305"/>
            <a:ext cx="932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latin typeface="Odibee Sans"/>
                <a:ea typeface="Odibee Sans"/>
                <a:cs typeface="Odibee Sans"/>
                <a:sym typeface="Odibe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26" name="Google Shape;226;p14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7" name="Google Shape;227;p14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8" name="Google Shape;228;p14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9" name="Google Shape;229;p14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0" name="Google Shape;230;p14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14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14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3" name="Google Shape;233;p14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4" name="Google Shape;234;p14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14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6" name="Google Shape;236;p14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14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8" name="Google Shape;238;p14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9" name="Google Shape;239;p14"/>
          <p:cNvSpPr txBox="1">
            <a:spLocks noGrp="1"/>
          </p:cNvSpPr>
          <p:nvPr>
            <p:ph type="subTitle" idx="1"/>
          </p:nvPr>
        </p:nvSpPr>
        <p:spPr>
          <a:xfrm flipH="1">
            <a:off x="2108139" y="5219367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4"/>
          <p:cNvSpPr txBox="1">
            <a:spLocks noGrp="1"/>
          </p:cNvSpPr>
          <p:nvPr>
            <p:ph type="subTitle" idx="2"/>
          </p:nvPr>
        </p:nvSpPr>
        <p:spPr>
          <a:xfrm flipH="1">
            <a:off x="2108279" y="4699671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241" name="Google Shape;241;p14"/>
          <p:cNvSpPr txBox="1">
            <a:spLocks noGrp="1"/>
          </p:cNvSpPr>
          <p:nvPr>
            <p:ph type="subTitle" idx="3"/>
          </p:nvPr>
        </p:nvSpPr>
        <p:spPr>
          <a:xfrm flipH="1">
            <a:off x="5166651" y="4121300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subTitle" idx="4"/>
          </p:nvPr>
        </p:nvSpPr>
        <p:spPr>
          <a:xfrm flipH="1">
            <a:off x="5166651" y="3599700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243" name="Google Shape;243;p14"/>
          <p:cNvSpPr txBox="1">
            <a:spLocks noGrp="1"/>
          </p:cNvSpPr>
          <p:nvPr>
            <p:ph type="subTitle" idx="5"/>
          </p:nvPr>
        </p:nvSpPr>
        <p:spPr>
          <a:xfrm flipH="1">
            <a:off x="8225068" y="5206667"/>
            <a:ext cx="2818800" cy="7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4"/>
          <p:cNvSpPr txBox="1">
            <a:spLocks noGrp="1"/>
          </p:cNvSpPr>
          <p:nvPr>
            <p:ph type="subTitle" idx="6"/>
          </p:nvPr>
        </p:nvSpPr>
        <p:spPr>
          <a:xfrm flipH="1">
            <a:off x="8225068" y="4699671"/>
            <a:ext cx="2818800" cy="5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boto Condensed"/>
              <a:buNone/>
              <a:defRPr sz="3200" b="1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92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7DAA-AE92-0101-8222-DE5473654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81EE8-5BB8-D086-D425-CD1B4C7B5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DEFF4-DBC7-D428-637C-0A3B4A9AA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C553F-E2A1-C2DF-7759-4959BB24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51767-FB5A-5EF8-5033-0B56BABB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018BF-8510-C7D3-1285-E97C92E4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73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Encabezado de sección 1">
    <p:bg>
      <p:bgPr>
        <a:solidFill>
          <a:schemeClr val="lt1"/>
        </a:soli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oogle Shape;246;p15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7" name="Google Shape;247;p15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8" name="Google Shape;248;p15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9" name="Google Shape;249;p15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0" name="Google Shape;250;p15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1" name="Google Shape;251;p15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2" name="Google Shape;252;p15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3" name="Google Shape;253;p15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4" name="Google Shape;254;p15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15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15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7" name="Google Shape;257;p15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15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9" name="Google Shape;259;p15"/>
          <p:cNvSpPr txBox="1">
            <a:spLocks noGrp="1"/>
          </p:cNvSpPr>
          <p:nvPr>
            <p:ph type="ctrTitle"/>
          </p:nvPr>
        </p:nvSpPr>
        <p:spPr>
          <a:xfrm rot="-159">
            <a:off x="1881819" y="3518759"/>
            <a:ext cx="8660800" cy="11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0" name="Google Shape;260;p15"/>
          <p:cNvSpPr txBox="1">
            <a:spLocks noGrp="1"/>
          </p:cNvSpPr>
          <p:nvPr>
            <p:ph type="subTitle" idx="1"/>
          </p:nvPr>
        </p:nvSpPr>
        <p:spPr>
          <a:xfrm rot="891">
            <a:off x="3265700" y="4531380"/>
            <a:ext cx="6170000" cy="6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61" name="Google Shape;261;p15"/>
          <p:cNvSpPr/>
          <p:nvPr/>
        </p:nvSpPr>
        <p:spPr>
          <a:xfrm rot="5400000" flipH="1">
            <a:off x="11361467" y="-124467"/>
            <a:ext cx="720400" cy="9692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23452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3" name="Google Shape;263;p1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4" name="Google Shape;264;p16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5" name="Google Shape;265;p16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6" name="Google Shape;266;p16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16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8" name="Google Shape;268;p16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9" name="Google Shape;269;p16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16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1" name="Google Shape;271;p16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2" name="Google Shape;272;p16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16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16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16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16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16"/>
          <p:cNvSpPr txBox="1"/>
          <p:nvPr/>
        </p:nvSpPr>
        <p:spPr>
          <a:xfrm>
            <a:off x="3707267" y="5104300"/>
            <a:ext cx="5619600" cy="5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and infographics &amp; images by </a:t>
            </a:r>
            <a:r>
              <a:rPr lang="en" sz="1333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333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278" name="Google Shape;278;p16"/>
          <p:cNvSpPr txBox="1">
            <a:spLocks noGrp="1"/>
          </p:cNvSpPr>
          <p:nvPr>
            <p:ph type="ctrTitle"/>
          </p:nvPr>
        </p:nvSpPr>
        <p:spPr>
          <a:xfrm>
            <a:off x="3132733" y="974464"/>
            <a:ext cx="6660400" cy="125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79" name="Google Shape;279;p16"/>
          <p:cNvSpPr txBox="1">
            <a:spLocks noGrp="1"/>
          </p:cNvSpPr>
          <p:nvPr>
            <p:ph type="subTitle" idx="1"/>
          </p:nvPr>
        </p:nvSpPr>
        <p:spPr>
          <a:xfrm>
            <a:off x="4075933" y="3093755"/>
            <a:ext cx="4774000" cy="18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5515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1" name="Google Shape;281;p1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Google Shape;282;p17"/>
          <p:cNvCxnSpPr/>
          <p:nvPr/>
        </p:nvCxnSpPr>
        <p:spPr>
          <a:xfrm>
            <a:off x="955600" y="1155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3" name="Google Shape;283;p17"/>
          <p:cNvCxnSpPr/>
          <p:nvPr/>
        </p:nvCxnSpPr>
        <p:spPr>
          <a:xfrm>
            <a:off x="955600" y="1892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17"/>
          <p:cNvCxnSpPr/>
          <p:nvPr/>
        </p:nvCxnSpPr>
        <p:spPr>
          <a:xfrm>
            <a:off x="955600" y="2630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17"/>
          <p:cNvCxnSpPr/>
          <p:nvPr/>
        </p:nvCxnSpPr>
        <p:spPr>
          <a:xfrm>
            <a:off x="955600" y="33684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17"/>
          <p:cNvCxnSpPr/>
          <p:nvPr/>
        </p:nvCxnSpPr>
        <p:spPr>
          <a:xfrm>
            <a:off x="955600" y="41062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17"/>
          <p:cNvCxnSpPr/>
          <p:nvPr/>
        </p:nvCxnSpPr>
        <p:spPr>
          <a:xfrm>
            <a:off x="955600" y="48440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17"/>
          <p:cNvCxnSpPr/>
          <p:nvPr/>
        </p:nvCxnSpPr>
        <p:spPr>
          <a:xfrm>
            <a:off x="955600" y="55818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9" name="Google Shape;289;p17"/>
          <p:cNvCxnSpPr/>
          <p:nvPr/>
        </p:nvCxnSpPr>
        <p:spPr>
          <a:xfrm>
            <a:off x="955600" y="6319633"/>
            <a:ext cx="112364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0" name="Google Shape;290;p17"/>
          <p:cNvSpPr/>
          <p:nvPr/>
        </p:nvSpPr>
        <p:spPr>
          <a:xfrm>
            <a:off x="0" y="-22467"/>
            <a:ext cx="955600" cy="6880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17"/>
          <p:cNvSpPr/>
          <p:nvPr/>
        </p:nvSpPr>
        <p:spPr>
          <a:xfrm>
            <a:off x="364809" y="104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17"/>
          <p:cNvSpPr/>
          <p:nvPr/>
        </p:nvSpPr>
        <p:spPr>
          <a:xfrm>
            <a:off x="364809" y="25218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17"/>
          <p:cNvSpPr/>
          <p:nvPr/>
        </p:nvSpPr>
        <p:spPr>
          <a:xfrm>
            <a:off x="364809" y="41062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4" name="Google Shape;294;p17"/>
          <p:cNvSpPr/>
          <p:nvPr/>
        </p:nvSpPr>
        <p:spPr>
          <a:xfrm>
            <a:off x="364809" y="5473033"/>
            <a:ext cx="217600" cy="21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09534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23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A9C8-F6CD-1657-0614-04122E7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85B3C-AAB5-7906-509B-81FE707D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7B9AD-8C3E-49B0-0221-429ACAF0D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306EAD-A9E3-9ECA-9FE6-795DB0FC9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952505-EB04-8184-D394-F220C47A3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C4574-E0AD-20AB-1E9C-88268739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50A28-A5FF-2A28-80AB-6E250EB2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2DB04-1B30-15F4-FCBA-AD33FEEA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1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66E5-1705-B0A9-07CD-3DBE17DC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AC313C-5CF1-8681-D6D6-B01216EE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63F38-8ABF-82E4-702B-A2D9E0379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002FF-482A-2703-DBB4-077D6501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4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9A197-F439-95D4-C41F-E4255E4E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6E43D-2966-08C3-DE7A-725779F7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951DB-0207-E5AB-1801-AFCAB0C5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8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E382-3426-EAAF-9E36-7FCD802F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130AA-5290-471E-E153-244382940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F3CFC-7A0B-9699-5FC9-737D90AB6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A9168-0736-AB3D-1059-0FB62BD2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20E00-A615-768D-65AC-46A5A24D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7123A-91CF-8181-E12D-C76AFC8D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1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82A0-C5D9-F4A0-F8D7-0765AA53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620EB2-B6F5-DD4C-6F29-710469D96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B6B93-E1F6-96AD-91F4-2965A8CA7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C65A-1EA9-DC09-7B4B-E9FC9FF1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785B3E-8AAE-47DB-A744-2A531A51ACC8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E85D9-7FF3-0536-48B6-98BB740B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86E0E-97A1-DA39-FE16-12DC7A73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8C583D-B587-4BBE-8770-8B94995AC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0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E7F357-200A-4DAA-13B5-81A3654B794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4271" y="0"/>
            <a:ext cx="1814423" cy="181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9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9Slide.vn - 2019">
            <a:extLst>
              <a:ext uri="{FF2B5EF4-FFF2-40B4-BE49-F238E27FC236}">
                <a16:creationId xmlns:a16="http://schemas.microsoft.com/office/drawing/2014/main" id="{2661E4E1-070A-4E4F-9160-76979595DD7B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94061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Slide.vn - 2019">
            <a:extLst>
              <a:ext uri="{FF2B5EF4-FFF2-40B4-BE49-F238E27FC236}">
                <a16:creationId xmlns:a16="http://schemas.microsoft.com/office/drawing/2014/main" id="{892A56B1-9B0B-4A0D-B79C-536913002212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21600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9.sv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19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" name="Google Shape;332;p20">
            <a:extLst>
              <a:ext uri="{FF2B5EF4-FFF2-40B4-BE49-F238E27FC236}">
                <a16:creationId xmlns:a16="http://schemas.microsoft.com/office/drawing/2014/main" id="{524FD0D8-B425-43CD-B144-A638B9B713A8}"/>
              </a:ext>
            </a:extLst>
          </p:cNvPr>
          <p:cNvGrpSpPr/>
          <p:nvPr/>
        </p:nvGrpSpPr>
        <p:grpSpPr>
          <a:xfrm>
            <a:off x="1828800" y="2324031"/>
            <a:ext cx="3655768" cy="4572000"/>
            <a:chOff x="6557130" y="2325091"/>
            <a:chExt cx="1834071" cy="2711639"/>
          </a:xfrm>
        </p:grpSpPr>
        <p:sp>
          <p:nvSpPr>
            <p:cNvPr id="379" name="Google Shape;333;p20">
              <a:extLst>
                <a:ext uri="{FF2B5EF4-FFF2-40B4-BE49-F238E27FC236}">
                  <a16:creationId xmlns:a16="http://schemas.microsoft.com/office/drawing/2014/main" id="{CF42CC38-2C05-440C-B0EE-6C42BFC324CC}"/>
                </a:ext>
              </a:extLst>
            </p:cNvPr>
            <p:cNvSpPr/>
            <p:nvPr/>
          </p:nvSpPr>
          <p:spPr>
            <a:xfrm flipH="1">
              <a:off x="6557130" y="2325091"/>
              <a:ext cx="1834071" cy="2711639"/>
            </a:xfrm>
            <a:custGeom>
              <a:avLst/>
              <a:gdLst/>
              <a:ahLst/>
              <a:cxnLst/>
              <a:rect l="l" t="t" r="r" b="b"/>
              <a:pathLst>
                <a:path w="28486" h="42116" extrusionOk="0">
                  <a:moveTo>
                    <a:pt x="13013" y="0"/>
                  </a:moveTo>
                  <a:cubicBezTo>
                    <a:pt x="12831" y="0"/>
                    <a:pt x="12639" y="23"/>
                    <a:pt x="12444" y="69"/>
                  </a:cubicBezTo>
                  <a:cubicBezTo>
                    <a:pt x="12196" y="133"/>
                    <a:pt x="11733" y="281"/>
                    <a:pt x="11403" y="622"/>
                  </a:cubicBezTo>
                  <a:cubicBezTo>
                    <a:pt x="11270" y="761"/>
                    <a:pt x="11171" y="900"/>
                    <a:pt x="11105" y="1038"/>
                  </a:cubicBezTo>
                  <a:lnTo>
                    <a:pt x="11101" y="1038"/>
                  </a:lnTo>
                  <a:cubicBezTo>
                    <a:pt x="9799" y="1902"/>
                    <a:pt x="8995" y="3499"/>
                    <a:pt x="9058" y="5109"/>
                  </a:cubicBezTo>
                  <a:cubicBezTo>
                    <a:pt x="9062" y="5195"/>
                    <a:pt x="9068" y="5281"/>
                    <a:pt x="9078" y="5364"/>
                  </a:cubicBezTo>
                  <a:cubicBezTo>
                    <a:pt x="8827" y="5556"/>
                    <a:pt x="8589" y="5764"/>
                    <a:pt x="8357" y="5982"/>
                  </a:cubicBezTo>
                  <a:cubicBezTo>
                    <a:pt x="8337" y="5959"/>
                    <a:pt x="8320" y="5939"/>
                    <a:pt x="8301" y="5919"/>
                  </a:cubicBezTo>
                  <a:cubicBezTo>
                    <a:pt x="8212" y="5810"/>
                    <a:pt x="8136" y="5701"/>
                    <a:pt x="8073" y="5589"/>
                  </a:cubicBezTo>
                  <a:cubicBezTo>
                    <a:pt x="7963" y="5394"/>
                    <a:pt x="7887" y="5185"/>
                    <a:pt x="7851" y="4980"/>
                  </a:cubicBezTo>
                  <a:cubicBezTo>
                    <a:pt x="7821" y="4811"/>
                    <a:pt x="7808" y="4626"/>
                    <a:pt x="7792" y="4425"/>
                  </a:cubicBezTo>
                  <a:lnTo>
                    <a:pt x="7788" y="4385"/>
                  </a:lnTo>
                  <a:cubicBezTo>
                    <a:pt x="7772" y="4157"/>
                    <a:pt x="7748" y="3899"/>
                    <a:pt x="7699" y="3638"/>
                  </a:cubicBezTo>
                  <a:cubicBezTo>
                    <a:pt x="7653" y="3403"/>
                    <a:pt x="7586" y="3178"/>
                    <a:pt x="7497" y="2976"/>
                  </a:cubicBezTo>
                  <a:cubicBezTo>
                    <a:pt x="7276" y="2464"/>
                    <a:pt x="6935" y="2077"/>
                    <a:pt x="6505" y="1855"/>
                  </a:cubicBezTo>
                  <a:cubicBezTo>
                    <a:pt x="6244" y="1723"/>
                    <a:pt x="5967" y="1654"/>
                    <a:pt x="5675" y="1654"/>
                  </a:cubicBezTo>
                  <a:lnTo>
                    <a:pt x="5619" y="1654"/>
                  </a:lnTo>
                  <a:cubicBezTo>
                    <a:pt x="5375" y="1661"/>
                    <a:pt x="5126" y="1713"/>
                    <a:pt x="4891" y="1809"/>
                  </a:cubicBezTo>
                  <a:cubicBezTo>
                    <a:pt x="4300" y="2050"/>
                    <a:pt x="3740" y="2573"/>
                    <a:pt x="3394" y="3215"/>
                  </a:cubicBezTo>
                  <a:cubicBezTo>
                    <a:pt x="3090" y="3776"/>
                    <a:pt x="2887" y="4408"/>
                    <a:pt x="2795" y="5089"/>
                  </a:cubicBezTo>
                  <a:lnTo>
                    <a:pt x="2788" y="5176"/>
                  </a:lnTo>
                  <a:cubicBezTo>
                    <a:pt x="2752" y="5457"/>
                    <a:pt x="2739" y="5751"/>
                    <a:pt x="2742" y="6045"/>
                  </a:cubicBezTo>
                  <a:cubicBezTo>
                    <a:pt x="2752" y="6783"/>
                    <a:pt x="2878" y="7566"/>
                    <a:pt x="3116" y="8379"/>
                  </a:cubicBezTo>
                  <a:cubicBezTo>
                    <a:pt x="3221" y="8744"/>
                    <a:pt x="3351" y="9110"/>
                    <a:pt x="3493" y="9461"/>
                  </a:cubicBezTo>
                  <a:cubicBezTo>
                    <a:pt x="3519" y="9527"/>
                    <a:pt x="3549" y="9590"/>
                    <a:pt x="3575" y="9656"/>
                  </a:cubicBezTo>
                  <a:lnTo>
                    <a:pt x="3586" y="9679"/>
                  </a:lnTo>
                  <a:cubicBezTo>
                    <a:pt x="3754" y="10069"/>
                    <a:pt x="3989" y="10575"/>
                    <a:pt x="4303" y="11035"/>
                  </a:cubicBezTo>
                  <a:cubicBezTo>
                    <a:pt x="4363" y="11121"/>
                    <a:pt x="4425" y="11210"/>
                    <a:pt x="4494" y="11299"/>
                  </a:cubicBezTo>
                  <a:cubicBezTo>
                    <a:pt x="4571" y="11398"/>
                    <a:pt x="4647" y="11488"/>
                    <a:pt x="4723" y="11571"/>
                  </a:cubicBezTo>
                  <a:cubicBezTo>
                    <a:pt x="4792" y="11647"/>
                    <a:pt x="4859" y="11716"/>
                    <a:pt x="4921" y="11775"/>
                  </a:cubicBezTo>
                  <a:cubicBezTo>
                    <a:pt x="5037" y="11885"/>
                    <a:pt x="5159" y="11990"/>
                    <a:pt x="5285" y="12083"/>
                  </a:cubicBezTo>
                  <a:cubicBezTo>
                    <a:pt x="5129" y="13347"/>
                    <a:pt x="5140" y="14732"/>
                    <a:pt x="5321" y="16392"/>
                  </a:cubicBezTo>
                  <a:cubicBezTo>
                    <a:pt x="5282" y="16408"/>
                    <a:pt x="5242" y="16425"/>
                    <a:pt x="5205" y="16442"/>
                  </a:cubicBezTo>
                  <a:cubicBezTo>
                    <a:pt x="4594" y="16696"/>
                    <a:pt x="4018" y="17017"/>
                    <a:pt x="3490" y="17394"/>
                  </a:cubicBezTo>
                  <a:lnTo>
                    <a:pt x="3407" y="17454"/>
                  </a:lnTo>
                  <a:lnTo>
                    <a:pt x="3403" y="17457"/>
                  </a:lnTo>
                  <a:cubicBezTo>
                    <a:pt x="2752" y="17936"/>
                    <a:pt x="2193" y="18498"/>
                    <a:pt x="1737" y="19127"/>
                  </a:cubicBezTo>
                  <a:cubicBezTo>
                    <a:pt x="276" y="21147"/>
                    <a:pt x="1" y="23888"/>
                    <a:pt x="1052" y="25941"/>
                  </a:cubicBezTo>
                  <a:cubicBezTo>
                    <a:pt x="1439" y="26699"/>
                    <a:pt x="1939" y="26937"/>
                    <a:pt x="2316" y="26993"/>
                  </a:cubicBezTo>
                  <a:cubicBezTo>
                    <a:pt x="2371" y="27195"/>
                    <a:pt x="2425" y="27397"/>
                    <a:pt x="2475" y="27598"/>
                  </a:cubicBezTo>
                  <a:cubicBezTo>
                    <a:pt x="2564" y="27939"/>
                    <a:pt x="2653" y="28283"/>
                    <a:pt x="2745" y="28624"/>
                  </a:cubicBezTo>
                  <a:cubicBezTo>
                    <a:pt x="3003" y="29576"/>
                    <a:pt x="3288" y="30489"/>
                    <a:pt x="3963" y="31226"/>
                  </a:cubicBezTo>
                  <a:cubicBezTo>
                    <a:pt x="4720" y="32052"/>
                    <a:pt x="5834" y="32489"/>
                    <a:pt x="7183" y="32489"/>
                  </a:cubicBezTo>
                  <a:cubicBezTo>
                    <a:pt x="7458" y="32489"/>
                    <a:pt x="7739" y="32469"/>
                    <a:pt x="8020" y="32433"/>
                  </a:cubicBezTo>
                  <a:cubicBezTo>
                    <a:pt x="8082" y="32426"/>
                    <a:pt x="8142" y="32417"/>
                    <a:pt x="8201" y="32406"/>
                  </a:cubicBezTo>
                  <a:cubicBezTo>
                    <a:pt x="8255" y="32846"/>
                    <a:pt x="8301" y="33276"/>
                    <a:pt x="8343" y="33699"/>
                  </a:cubicBezTo>
                  <a:cubicBezTo>
                    <a:pt x="8357" y="33845"/>
                    <a:pt x="8374" y="33990"/>
                    <a:pt x="8390" y="34139"/>
                  </a:cubicBezTo>
                  <a:cubicBezTo>
                    <a:pt x="8479" y="34946"/>
                    <a:pt x="8566" y="35710"/>
                    <a:pt x="8410" y="36371"/>
                  </a:cubicBezTo>
                  <a:cubicBezTo>
                    <a:pt x="8370" y="36550"/>
                    <a:pt x="8152" y="36893"/>
                    <a:pt x="7977" y="37171"/>
                  </a:cubicBezTo>
                  <a:cubicBezTo>
                    <a:pt x="7534" y="37876"/>
                    <a:pt x="6978" y="38752"/>
                    <a:pt x="7302" y="39695"/>
                  </a:cubicBezTo>
                  <a:cubicBezTo>
                    <a:pt x="7478" y="40200"/>
                    <a:pt x="7871" y="40591"/>
                    <a:pt x="8463" y="40852"/>
                  </a:cubicBezTo>
                  <a:cubicBezTo>
                    <a:pt x="8615" y="41119"/>
                    <a:pt x="8708" y="41258"/>
                    <a:pt x="8820" y="41365"/>
                  </a:cubicBezTo>
                  <a:cubicBezTo>
                    <a:pt x="9055" y="41592"/>
                    <a:pt x="9680" y="42115"/>
                    <a:pt x="10440" y="42115"/>
                  </a:cubicBezTo>
                  <a:lnTo>
                    <a:pt x="10486" y="42115"/>
                  </a:lnTo>
                  <a:cubicBezTo>
                    <a:pt x="10635" y="42108"/>
                    <a:pt x="11058" y="41983"/>
                    <a:pt x="11455" y="41742"/>
                  </a:cubicBezTo>
                  <a:cubicBezTo>
                    <a:pt x="11710" y="41830"/>
                    <a:pt x="11968" y="41877"/>
                    <a:pt x="12229" y="41877"/>
                  </a:cubicBezTo>
                  <a:cubicBezTo>
                    <a:pt x="13132" y="41877"/>
                    <a:pt x="13949" y="41325"/>
                    <a:pt x="14411" y="40399"/>
                  </a:cubicBezTo>
                  <a:cubicBezTo>
                    <a:pt x="14875" y="39473"/>
                    <a:pt x="14918" y="38471"/>
                    <a:pt x="14957" y="37585"/>
                  </a:cubicBezTo>
                  <a:cubicBezTo>
                    <a:pt x="14964" y="37466"/>
                    <a:pt x="14967" y="37346"/>
                    <a:pt x="14974" y="37227"/>
                  </a:cubicBezTo>
                  <a:cubicBezTo>
                    <a:pt x="14987" y="36986"/>
                    <a:pt x="14987" y="36751"/>
                    <a:pt x="14987" y="36550"/>
                  </a:cubicBezTo>
                  <a:cubicBezTo>
                    <a:pt x="14987" y="35677"/>
                    <a:pt x="15017" y="35518"/>
                    <a:pt x="15414" y="35274"/>
                  </a:cubicBezTo>
                  <a:cubicBezTo>
                    <a:pt x="15569" y="35181"/>
                    <a:pt x="15695" y="35147"/>
                    <a:pt x="15919" y="35147"/>
                  </a:cubicBezTo>
                  <a:cubicBezTo>
                    <a:pt x="16022" y="35147"/>
                    <a:pt x="16141" y="35154"/>
                    <a:pt x="16267" y="35164"/>
                  </a:cubicBezTo>
                  <a:cubicBezTo>
                    <a:pt x="16396" y="35171"/>
                    <a:pt x="16528" y="35178"/>
                    <a:pt x="16664" y="35181"/>
                  </a:cubicBezTo>
                  <a:cubicBezTo>
                    <a:pt x="16696" y="35181"/>
                    <a:pt x="16733" y="35184"/>
                    <a:pt x="16766" y="35184"/>
                  </a:cubicBezTo>
                  <a:cubicBezTo>
                    <a:pt x="17120" y="35184"/>
                    <a:pt x="17450" y="35141"/>
                    <a:pt x="17765" y="35098"/>
                  </a:cubicBezTo>
                  <a:cubicBezTo>
                    <a:pt x="18036" y="35065"/>
                    <a:pt x="18294" y="35032"/>
                    <a:pt x="18532" y="35032"/>
                  </a:cubicBezTo>
                  <a:cubicBezTo>
                    <a:pt x="18611" y="35032"/>
                    <a:pt x="18687" y="35035"/>
                    <a:pt x="18757" y="35042"/>
                  </a:cubicBezTo>
                  <a:cubicBezTo>
                    <a:pt x="19303" y="35101"/>
                    <a:pt x="19768" y="35353"/>
                    <a:pt x="19970" y="35700"/>
                  </a:cubicBezTo>
                  <a:cubicBezTo>
                    <a:pt x="20156" y="36011"/>
                    <a:pt x="20165" y="36315"/>
                    <a:pt x="20168" y="36873"/>
                  </a:cubicBezTo>
                  <a:cubicBezTo>
                    <a:pt x="20172" y="37085"/>
                    <a:pt x="20172" y="37304"/>
                    <a:pt x="20188" y="37545"/>
                  </a:cubicBezTo>
                  <a:cubicBezTo>
                    <a:pt x="20278" y="38742"/>
                    <a:pt x="21207" y="39681"/>
                    <a:pt x="22090" y="40084"/>
                  </a:cubicBezTo>
                  <a:cubicBezTo>
                    <a:pt x="22483" y="40263"/>
                    <a:pt x="22871" y="40350"/>
                    <a:pt x="23271" y="40350"/>
                  </a:cubicBezTo>
                  <a:cubicBezTo>
                    <a:pt x="23783" y="40350"/>
                    <a:pt x="24223" y="40211"/>
                    <a:pt x="24646" y="40075"/>
                  </a:cubicBezTo>
                  <a:cubicBezTo>
                    <a:pt x="24742" y="40045"/>
                    <a:pt x="24841" y="40012"/>
                    <a:pt x="24944" y="39982"/>
                  </a:cubicBezTo>
                  <a:cubicBezTo>
                    <a:pt x="25059" y="39946"/>
                    <a:pt x="25205" y="39926"/>
                    <a:pt x="25357" y="39903"/>
                  </a:cubicBezTo>
                  <a:cubicBezTo>
                    <a:pt x="25807" y="39840"/>
                    <a:pt x="26514" y="39738"/>
                    <a:pt x="27037" y="39073"/>
                  </a:cubicBezTo>
                  <a:cubicBezTo>
                    <a:pt x="27262" y="39000"/>
                    <a:pt x="27483" y="38911"/>
                    <a:pt x="27662" y="38735"/>
                  </a:cubicBezTo>
                  <a:cubicBezTo>
                    <a:pt x="28045" y="38358"/>
                    <a:pt x="28155" y="37876"/>
                    <a:pt x="28217" y="37592"/>
                  </a:cubicBezTo>
                  <a:cubicBezTo>
                    <a:pt x="28396" y="36814"/>
                    <a:pt x="28485" y="35690"/>
                    <a:pt x="27225" y="34860"/>
                  </a:cubicBezTo>
                  <a:cubicBezTo>
                    <a:pt x="27070" y="34758"/>
                    <a:pt x="26918" y="34681"/>
                    <a:pt x="26782" y="34608"/>
                  </a:cubicBezTo>
                  <a:cubicBezTo>
                    <a:pt x="26693" y="34562"/>
                    <a:pt x="26607" y="34520"/>
                    <a:pt x="26544" y="34480"/>
                  </a:cubicBezTo>
                  <a:cubicBezTo>
                    <a:pt x="26521" y="34466"/>
                    <a:pt x="26501" y="34453"/>
                    <a:pt x="26485" y="34440"/>
                  </a:cubicBezTo>
                  <a:cubicBezTo>
                    <a:pt x="26494" y="34407"/>
                    <a:pt x="26505" y="34374"/>
                    <a:pt x="26514" y="34347"/>
                  </a:cubicBezTo>
                  <a:cubicBezTo>
                    <a:pt x="26544" y="34248"/>
                    <a:pt x="26581" y="34135"/>
                    <a:pt x="26610" y="34016"/>
                  </a:cubicBezTo>
                  <a:cubicBezTo>
                    <a:pt x="26839" y="33041"/>
                    <a:pt x="26795" y="32221"/>
                    <a:pt x="26752" y="31424"/>
                  </a:cubicBezTo>
                  <a:cubicBezTo>
                    <a:pt x="26743" y="31226"/>
                    <a:pt x="26732" y="31021"/>
                    <a:pt x="26726" y="30809"/>
                  </a:cubicBezTo>
                  <a:cubicBezTo>
                    <a:pt x="26706" y="30204"/>
                    <a:pt x="26713" y="29579"/>
                    <a:pt x="26716" y="28974"/>
                  </a:cubicBezTo>
                  <a:cubicBezTo>
                    <a:pt x="26723" y="28326"/>
                    <a:pt x="26726" y="27658"/>
                    <a:pt x="26706" y="26987"/>
                  </a:cubicBezTo>
                  <a:cubicBezTo>
                    <a:pt x="26700" y="26822"/>
                    <a:pt x="26693" y="26652"/>
                    <a:pt x="26686" y="26484"/>
                  </a:cubicBezTo>
                  <a:cubicBezTo>
                    <a:pt x="27347" y="25314"/>
                    <a:pt x="27705" y="23945"/>
                    <a:pt x="27695" y="22595"/>
                  </a:cubicBezTo>
                  <a:cubicBezTo>
                    <a:pt x="27692" y="21729"/>
                    <a:pt x="27543" y="20869"/>
                    <a:pt x="27248" y="20036"/>
                  </a:cubicBezTo>
                  <a:lnTo>
                    <a:pt x="27232" y="19989"/>
                  </a:lnTo>
                  <a:cubicBezTo>
                    <a:pt x="26819" y="18823"/>
                    <a:pt x="26405" y="17969"/>
                    <a:pt x="25767" y="17635"/>
                  </a:cubicBezTo>
                  <a:cubicBezTo>
                    <a:pt x="25559" y="16389"/>
                    <a:pt x="25317" y="15158"/>
                    <a:pt x="25053" y="13971"/>
                  </a:cubicBezTo>
                  <a:cubicBezTo>
                    <a:pt x="25493" y="13634"/>
                    <a:pt x="25757" y="13144"/>
                    <a:pt x="25760" y="12599"/>
                  </a:cubicBezTo>
                  <a:cubicBezTo>
                    <a:pt x="25760" y="12037"/>
                    <a:pt x="25482" y="11517"/>
                    <a:pt x="24990" y="11167"/>
                  </a:cubicBezTo>
                  <a:cubicBezTo>
                    <a:pt x="24782" y="11021"/>
                    <a:pt x="24544" y="10909"/>
                    <a:pt x="24286" y="10836"/>
                  </a:cubicBezTo>
                  <a:cubicBezTo>
                    <a:pt x="23965" y="9742"/>
                    <a:pt x="23614" y="8846"/>
                    <a:pt x="23191" y="8045"/>
                  </a:cubicBezTo>
                  <a:cubicBezTo>
                    <a:pt x="23141" y="7953"/>
                    <a:pt x="23089" y="7860"/>
                    <a:pt x="23033" y="7768"/>
                  </a:cubicBezTo>
                  <a:cubicBezTo>
                    <a:pt x="23042" y="7732"/>
                    <a:pt x="23052" y="7692"/>
                    <a:pt x="23062" y="7648"/>
                  </a:cubicBezTo>
                  <a:cubicBezTo>
                    <a:pt x="23217" y="7014"/>
                    <a:pt x="23307" y="6379"/>
                    <a:pt x="23323" y="5768"/>
                  </a:cubicBezTo>
                  <a:cubicBezTo>
                    <a:pt x="23343" y="5238"/>
                    <a:pt x="23307" y="4712"/>
                    <a:pt x="23217" y="4203"/>
                  </a:cubicBezTo>
                  <a:cubicBezTo>
                    <a:pt x="23132" y="3680"/>
                    <a:pt x="22986" y="3175"/>
                    <a:pt x="22791" y="2702"/>
                  </a:cubicBezTo>
                  <a:lnTo>
                    <a:pt x="22718" y="2523"/>
                  </a:lnTo>
                  <a:lnTo>
                    <a:pt x="22712" y="2520"/>
                  </a:lnTo>
                  <a:cubicBezTo>
                    <a:pt x="22602" y="2276"/>
                    <a:pt x="22480" y="2038"/>
                    <a:pt x="22344" y="1806"/>
                  </a:cubicBezTo>
                  <a:lnTo>
                    <a:pt x="22275" y="1696"/>
                  </a:lnTo>
                  <a:cubicBezTo>
                    <a:pt x="22186" y="1551"/>
                    <a:pt x="22083" y="1403"/>
                    <a:pt x="21964" y="1244"/>
                  </a:cubicBezTo>
                  <a:cubicBezTo>
                    <a:pt x="21733" y="933"/>
                    <a:pt x="21406" y="546"/>
                    <a:pt x="20922" y="311"/>
                  </a:cubicBezTo>
                  <a:cubicBezTo>
                    <a:pt x="20664" y="185"/>
                    <a:pt x="20377" y="119"/>
                    <a:pt x="20096" y="119"/>
                  </a:cubicBezTo>
                  <a:cubicBezTo>
                    <a:pt x="19980" y="119"/>
                    <a:pt x="19864" y="129"/>
                    <a:pt x="19745" y="156"/>
                  </a:cubicBezTo>
                  <a:cubicBezTo>
                    <a:pt x="19478" y="208"/>
                    <a:pt x="19240" y="324"/>
                    <a:pt x="19031" y="496"/>
                  </a:cubicBezTo>
                  <a:cubicBezTo>
                    <a:pt x="18724" y="754"/>
                    <a:pt x="18512" y="1115"/>
                    <a:pt x="18410" y="1577"/>
                  </a:cubicBezTo>
                  <a:cubicBezTo>
                    <a:pt x="18383" y="1687"/>
                    <a:pt x="18367" y="1800"/>
                    <a:pt x="18353" y="1905"/>
                  </a:cubicBezTo>
                  <a:cubicBezTo>
                    <a:pt x="18337" y="2038"/>
                    <a:pt x="18327" y="2169"/>
                    <a:pt x="18320" y="2299"/>
                  </a:cubicBezTo>
                  <a:cubicBezTo>
                    <a:pt x="18317" y="2358"/>
                    <a:pt x="18311" y="2415"/>
                    <a:pt x="18307" y="2467"/>
                  </a:cubicBezTo>
                  <a:cubicBezTo>
                    <a:pt x="18284" y="2708"/>
                    <a:pt x="18224" y="2946"/>
                    <a:pt x="18125" y="3175"/>
                  </a:cubicBezTo>
                  <a:lnTo>
                    <a:pt x="17880" y="3611"/>
                  </a:lnTo>
                  <a:cubicBezTo>
                    <a:pt x="17844" y="3661"/>
                    <a:pt x="17807" y="3711"/>
                    <a:pt x="17768" y="3760"/>
                  </a:cubicBezTo>
                  <a:cubicBezTo>
                    <a:pt x="17461" y="2583"/>
                    <a:pt x="16597" y="1449"/>
                    <a:pt x="15506" y="854"/>
                  </a:cubicBezTo>
                  <a:cubicBezTo>
                    <a:pt x="15046" y="602"/>
                    <a:pt x="14538" y="440"/>
                    <a:pt x="14015" y="374"/>
                  </a:cubicBezTo>
                  <a:cubicBezTo>
                    <a:pt x="13833" y="196"/>
                    <a:pt x="13519" y="0"/>
                    <a:pt x="1301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026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0" name="Google Shape;334;p20">
              <a:extLst>
                <a:ext uri="{FF2B5EF4-FFF2-40B4-BE49-F238E27FC236}">
                  <a16:creationId xmlns:a16="http://schemas.microsoft.com/office/drawing/2014/main" id="{769BA331-8DA9-46B2-B810-3226001E4338}"/>
                </a:ext>
              </a:extLst>
            </p:cNvPr>
            <p:cNvSpPr/>
            <p:nvPr/>
          </p:nvSpPr>
          <p:spPr>
            <a:xfrm flipH="1">
              <a:off x="7674078" y="3573846"/>
              <a:ext cx="582555" cy="771204"/>
            </a:xfrm>
            <a:custGeom>
              <a:avLst/>
              <a:gdLst/>
              <a:ahLst/>
              <a:cxnLst/>
              <a:rect l="l" t="t" r="r" b="b"/>
              <a:pathLst>
                <a:path w="9048" h="11978" extrusionOk="0">
                  <a:moveTo>
                    <a:pt x="4054" y="0"/>
                  </a:moveTo>
                  <a:cubicBezTo>
                    <a:pt x="3899" y="0"/>
                    <a:pt x="3745" y="10"/>
                    <a:pt x="3592" y="29"/>
                  </a:cubicBezTo>
                  <a:cubicBezTo>
                    <a:pt x="2709" y="138"/>
                    <a:pt x="1862" y="559"/>
                    <a:pt x="1244" y="1226"/>
                  </a:cubicBezTo>
                  <a:cubicBezTo>
                    <a:pt x="1009" y="1481"/>
                    <a:pt x="797" y="1789"/>
                    <a:pt x="623" y="2132"/>
                  </a:cubicBezTo>
                  <a:cubicBezTo>
                    <a:pt x="202" y="2949"/>
                    <a:pt x="1" y="3944"/>
                    <a:pt x="281" y="4774"/>
                  </a:cubicBezTo>
                  <a:cubicBezTo>
                    <a:pt x="447" y="5257"/>
                    <a:pt x="593" y="5746"/>
                    <a:pt x="731" y="6236"/>
                  </a:cubicBezTo>
                  <a:cubicBezTo>
                    <a:pt x="976" y="7099"/>
                    <a:pt x="1191" y="7972"/>
                    <a:pt x="1426" y="8842"/>
                  </a:cubicBezTo>
                  <a:cubicBezTo>
                    <a:pt x="1638" y="9626"/>
                    <a:pt x="1876" y="10435"/>
                    <a:pt x="2415" y="11024"/>
                  </a:cubicBezTo>
                  <a:cubicBezTo>
                    <a:pt x="3052" y="11722"/>
                    <a:pt x="4000" y="11977"/>
                    <a:pt x="4942" y="11977"/>
                  </a:cubicBezTo>
                  <a:cubicBezTo>
                    <a:pt x="5183" y="11977"/>
                    <a:pt x="5423" y="11960"/>
                    <a:pt x="5658" y="11930"/>
                  </a:cubicBezTo>
                  <a:cubicBezTo>
                    <a:pt x="6803" y="11781"/>
                    <a:pt x="7996" y="11292"/>
                    <a:pt x="8582" y="10257"/>
                  </a:cubicBezTo>
                  <a:cubicBezTo>
                    <a:pt x="9041" y="9450"/>
                    <a:pt x="9048" y="8455"/>
                    <a:pt x="9005" y="7515"/>
                  </a:cubicBezTo>
                  <a:cubicBezTo>
                    <a:pt x="8932" y="5981"/>
                    <a:pt x="8741" y="4417"/>
                    <a:pt x="8106" y="3028"/>
                  </a:cubicBezTo>
                  <a:cubicBezTo>
                    <a:pt x="7765" y="2285"/>
                    <a:pt x="7276" y="1593"/>
                    <a:pt x="6674" y="1064"/>
                  </a:cubicBezTo>
                  <a:cubicBezTo>
                    <a:pt x="6151" y="601"/>
                    <a:pt x="5546" y="254"/>
                    <a:pt x="4878" y="95"/>
                  </a:cubicBezTo>
                  <a:cubicBezTo>
                    <a:pt x="4609" y="31"/>
                    <a:pt x="4331" y="0"/>
                    <a:pt x="4054" y="0"/>
                  </a:cubicBezTo>
                  <a:close/>
                </a:path>
              </a:pathLst>
            </a:custGeom>
            <a:solidFill>
              <a:srgbClr val="D87B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1" name="Google Shape;335;p20">
              <a:extLst>
                <a:ext uri="{FF2B5EF4-FFF2-40B4-BE49-F238E27FC236}">
                  <a16:creationId xmlns:a16="http://schemas.microsoft.com/office/drawing/2014/main" id="{40BCF1DB-4354-4C21-A765-AA3941BD2EE9}"/>
                </a:ext>
              </a:extLst>
            </p:cNvPr>
            <p:cNvSpPr/>
            <p:nvPr/>
          </p:nvSpPr>
          <p:spPr>
            <a:xfrm flipH="1">
              <a:off x="7803107" y="3401294"/>
              <a:ext cx="535104" cy="590990"/>
            </a:xfrm>
            <a:custGeom>
              <a:avLst/>
              <a:gdLst/>
              <a:ahLst/>
              <a:cxnLst/>
              <a:rect l="l" t="t" r="r" b="b"/>
              <a:pathLst>
                <a:path w="8311" h="9179" extrusionOk="0">
                  <a:moveTo>
                    <a:pt x="6606" y="1"/>
                  </a:moveTo>
                  <a:cubicBezTo>
                    <a:pt x="5966" y="1"/>
                    <a:pt x="5261" y="261"/>
                    <a:pt x="4710" y="481"/>
                  </a:cubicBezTo>
                  <a:cubicBezTo>
                    <a:pt x="4671" y="497"/>
                    <a:pt x="4634" y="513"/>
                    <a:pt x="4594" y="530"/>
                  </a:cubicBezTo>
                  <a:cubicBezTo>
                    <a:pt x="4056" y="755"/>
                    <a:pt x="3537" y="1039"/>
                    <a:pt x="3056" y="1383"/>
                  </a:cubicBezTo>
                  <a:lnTo>
                    <a:pt x="3053" y="1383"/>
                  </a:lnTo>
                  <a:cubicBezTo>
                    <a:pt x="2475" y="1800"/>
                    <a:pt x="1952" y="2302"/>
                    <a:pt x="1525" y="2894"/>
                  </a:cubicBezTo>
                  <a:cubicBezTo>
                    <a:pt x="352" y="4518"/>
                    <a:pt x="1" y="6842"/>
                    <a:pt x="924" y="8638"/>
                  </a:cubicBezTo>
                  <a:cubicBezTo>
                    <a:pt x="1049" y="8889"/>
                    <a:pt x="1241" y="9154"/>
                    <a:pt x="1513" y="9177"/>
                  </a:cubicBezTo>
                  <a:cubicBezTo>
                    <a:pt x="1524" y="9178"/>
                    <a:pt x="1534" y="9178"/>
                    <a:pt x="1545" y="9178"/>
                  </a:cubicBezTo>
                  <a:cubicBezTo>
                    <a:pt x="1729" y="9178"/>
                    <a:pt x="1880" y="9069"/>
                    <a:pt x="1998" y="8916"/>
                  </a:cubicBezTo>
                  <a:cubicBezTo>
                    <a:pt x="2121" y="8757"/>
                    <a:pt x="2214" y="8552"/>
                    <a:pt x="2287" y="8367"/>
                  </a:cubicBezTo>
                  <a:cubicBezTo>
                    <a:pt x="2551" y="7686"/>
                    <a:pt x="2882" y="7024"/>
                    <a:pt x="3348" y="6473"/>
                  </a:cubicBezTo>
                  <a:cubicBezTo>
                    <a:pt x="3622" y="6148"/>
                    <a:pt x="3953" y="5861"/>
                    <a:pt x="4320" y="5655"/>
                  </a:cubicBezTo>
                  <a:cubicBezTo>
                    <a:pt x="4320" y="5652"/>
                    <a:pt x="4323" y="5652"/>
                    <a:pt x="4326" y="5652"/>
                  </a:cubicBezTo>
                  <a:cubicBezTo>
                    <a:pt x="4575" y="5510"/>
                    <a:pt x="4842" y="5404"/>
                    <a:pt x="5120" y="5348"/>
                  </a:cubicBezTo>
                  <a:cubicBezTo>
                    <a:pt x="5150" y="5342"/>
                    <a:pt x="5186" y="5334"/>
                    <a:pt x="5216" y="5331"/>
                  </a:cubicBezTo>
                  <a:cubicBezTo>
                    <a:pt x="5765" y="5238"/>
                    <a:pt x="6347" y="5302"/>
                    <a:pt x="6856" y="5070"/>
                  </a:cubicBezTo>
                  <a:cubicBezTo>
                    <a:pt x="7389" y="4829"/>
                    <a:pt x="7729" y="4319"/>
                    <a:pt x="7941" y="3744"/>
                  </a:cubicBezTo>
                  <a:cubicBezTo>
                    <a:pt x="8050" y="3450"/>
                    <a:pt x="8126" y="3135"/>
                    <a:pt x="8175" y="2831"/>
                  </a:cubicBezTo>
                  <a:cubicBezTo>
                    <a:pt x="8285" y="2163"/>
                    <a:pt x="8311" y="1446"/>
                    <a:pt x="8013" y="844"/>
                  </a:cubicBezTo>
                  <a:cubicBezTo>
                    <a:pt x="7701" y="210"/>
                    <a:pt x="7179" y="1"/>
                    <a:pt x="6606" y="1"/>
                  </a:cubicBezTo>
                  <a:close/>
                </a:path>
              </a:pathLst>
            </a:custGeom>
            <a:solidFill>
              <a:srgbClr val="8F3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2" name="Google Shape;336;p20">
              <a:extLst>
                <a:ext uri="{FF2B5EF4-FFF2-40B4-BE49-F238E27FC236}">
                  <a16:creationId xmlns:a16="http://schemas.microsoft.com/office/drawing/2014/main" id="{3FE082A4-3A35-48F0-B555-08B301F25F85}"/>
                </a:ext>
              </a:extLst>
            </p:cNvPr>
            <p:cNvSpPr/>
            <p:nvPr/>
          </p:nvSpPr>
          <p:spPr>
            <a:xfrm flipH="1">
              <a:off x="7820488" y="3741570"/>
              <a:ext cx="389079" cy="603416"/>
            </a:xfrm>
            <a:custGeom>
              <a:avLst/>
              <a:gdLst/>
              <a:ahLst/>
              <a:cxnLst/>
              <a:rect l="l" t="t" r="r" b="b"/>
              <a:pathLst>
                <a:path w="6043" h="9372" extrusionOk="0">
                  <a:moveTo>
                    <a:pt x="3622" y="0"/>
                  </a:moveTo>
                  <a:cubicBezTo>
                    <a:pt x="3486" y="10"/>
                    <a:pt x="3350" y="23"/>
                    <a:pt x="3218" y="46"/>
                  </a:cubicBezTo>
                  <a:cubicBezTo>
                    <a:pt x="3234" y="370"/>
                    <a:pt x="3218" y="642"/>
                    <a:pt x="3161" y="834"/>
                  </a:cubicBezTo>
                  <a:cubicBezTo>
                    <a:pt x="2795" y="2027"/>
                    <a:pt x="3866" y="4517"/>
                    <a:pt x="4597" y="5291"/>
                  </a:cubicBezTo>
                  <a:cubicBezTo>
                    <a:pt x="5328" y="6064"/>
                    <a:pt x="5384" y="6687"/>
                    <a:pt x="5530" y="7116"/>
                  </a:cubicBezTo>
                  <a:cubicBezTo>
                    <a:pt x="5668" y="7536"/>
                    <a:pt x="5172" y="8082"/>
                    <a:pt x="3681" y="8082"/>
                  </a:cubicBezTo>
                  <a:lnTo>
                    <a:pt x="3625" y="8082"/>
                  </a:lnTo>
                  <a:cubicBezTo>
                    <a:pt x="2090" y="8065"/>
                    <a:pt x="992" y="4576"/>
                    <a:pt x="1058" y="3108"/>
                  </a:cubicBezTo>
                  <a:cubicBezTo>
                    <a:pt x="1122" y="1640"/>
                    <a:pt x="2328" y="367"/>
                    <a:pt x="2328" y="367"/>
                  </a:cubicBezTo>
                  <a:cubicBezTo>
                    <a:pt x="2325" y="367"/>
                    <a:pt x="2322" y="367"/>
                    <a:pt x="2322" y="370"/>
                  </a:cubicBezTo>
                  <a:cubicBezTo>
                    <a:pt x="1955" y="576"/>
                    <a:pt x="1624" y="863"/>
                    <a:pt x="1350" y="1188"/>
                  </a:cubicBezTo>
                  <a:cubicBezTo>
                    <a:pt x="884" y="1739"/>
                    <a:pt x="553" y="2401"/>
                    <a:pt x="289" y="3082"/>
                  </a:cubicBezTo>
                  <a:cubicBezTo>
                    <a:pt x="216" y="3267"/>
                    <a:pt x="123" y="3472"/>
                    <a:pt x="0" y="3631"/>
                  </a:cubicBezTo>
                  <a:cubicBezTo>
                    <a:pt x="245" y="4494"/>
                    <a:pt x="460" y="5367"/>
                    <a:pt x="695" y="6237"/>
                  </a:cubicBezTo>
                  <a:cubicBezTo>
                    <a:pt x="907" y="7021"/>
                    <a:pt x="1145" y="7830"/>
                    <a:pt x="1684" y="8419"/>
                  </a:cubicBezTo>
                  <a:cubicBezTo>
                    <a:pt x="2322" y="9117"/>
                    <a:pt x="3268" y="9371"/>
                    <a:pt x="4210" y="9371"/>
                  </a:cubicBezTo>
                  <a:cubicBezTo>
                    <a:pt x="4451" y="9371"/>
                    <a:pt x="4693" y="9355"/>
                    <a:pt x="4927" y="9325"/>
                  </a:cubicBezTo>
                  <a:cubicBezTo>
                    <a:pt x="5301" y="9275"/>
                    <a:pt x="5681" y="9190"/>
                    <a:pt x="6042" y="9060"/>
                  </a:cubicBezTo>
                  <a:cubicBezTo>
                    <a:pt x="5946" y="8320"/>
                    <a:pt x="5840" y="7579"/>
                    <a:pt x="5725" y="6838"/>
                  </a:cubicBezTo>
                  <a:cubicBezTo>
                    <a:pt x="5672" y="6511"/>
                    <a:pt x="5622" y="6183"/>
                    <a:pt x="5572" y="5853"/>
                  </a:cubicBezTo>
                  <a:cubicBezTo>
                    <a:pt x="5165" y="5390"/>
                    <a:pt x="4815" y="4874"/>
                    <a:pt x="4534" y="4322"/>
                  </a:cubicBezTo>
                  <a:cubicBezTo>
                    <a:pt x="3979" y="3231"/>
                    <a:pt x="3701" y="1997"/>
                    <a:pt x="3704" y="764"/>
                  </a:cubicBezTo>
                  <a:cubicBezTo>
                    <a:pt x="3704" y="599"/>
                    <a:pt x="3707" y="434"/>
                    <a:pt x="3717" y="268"/>
                  </a:cubicBezTo>
                  <a:cubicBezTo>
                    <a:pt x="3681" y="182"/>
                    <a:pt x="3648" y="89"/>
                    <a:pt x="3622" y="0"/>
                  </a:cubicBezTo>
                  <a:close/>
                </a:path>
              </a:pathLst>
            </a:custGeom>
            <a:solidFill>
              <a:srgbClr val="A16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3" name="Google Shape;337;p20">
              <a:extLst>
                <a:ext uri="{FF2B5EF4-FFF2-40B4-BE49-F238E27FC236}">
                  <a16:creationId xmlns:a16="http://schemas.microsoft.com/office/drawing/2014/main" id="{6E568D23-3C48-4381-B806-B82A6D76E6A8}"/>
                </a:ext>
              </a:extLst>
            </p:cNvPr>
            <p:cNvSpPr/>
            <p:nvPr/>
          </p:nvSpPr>
          <p:spPr>
            <a:xfrm flipH="1">
              <a:off x="7966773" y="3416038"/>
              <a:ext cx="345876" cy="576181"/>
            </a:xfrm>
            <a:custGeom>
              <a:avLst/>
              <a:gdLst/>
              <a:ahLst/>
              <a:cxnLst/>
              <a:rect l="l" t="t" r="r" b="b"/>
              <a:pathLst>
                <a:path w="5372" h="8949" extrusionOk="0">
                  <a:moveTo>
                    <a:pt x="4994" y="0"/>
                  </a:moveTo>
                  <a:cubicBezTo>
                    <a:pt x="4753" y="79"/>
                    <a:pt x="4521" y="168"/>
                    <a:pt x="4313" y="252"/>
                  </a:cubicBezTo>
                  <a:cubicBezTo>
                    <a:pt x="4274" y="268"/>
                    <a:pt x="4237" y="284"/>
                    <a:pt x="4197" y="301"/>
                  </a:cubicBezTo>
                  <a:cubicBezTo>
                    <a:pt x="4207" y="890"/>
                    <a:pt x="4326" y="1673"/>
                    <a:pt x="4462" y="2480"/>
                  </a:cubicBezTo>
                  <a:cubicBezTo>
                    <a:pt x="4617" y="3419"/>
                    <a:pt x="4789" y="4388"/>
                    <a:pt x="4819" y="5102"/>
                  </a:cubicBezTo>
                  <a:cubicBezTo>
                    <a:pt x="4951" y="5079"/>
                    <a:pt x="5087" y="5066"/>
                    <a:pt x="5223" y="5056"/>
                  </a:cubicBezTo>
                  <a:cubicBezTo>
                    <a:pt x="4948" y="4193"/>
                    <a:pt x="5014" y="3184"/>
                    <a:pt x="5371" y="2375"/>
                  </a:cubicBezTo>
                  <a:cubicBezTo>
                    <a:pt x="5354" y="2288"/>
                    <a:pt x="5338" y="2202"/>
                    <a:pt x="5325" y="2113"/>
                  </a:cubicBezTo>
                  <a:cubicBezTo>
                    <a:pt x="5206" y="1425"/>
                    <a:pt x="5090" y="718"/>
                    <a:pt x="4994" y="0"/>
                  </a:cubicBezTo>
                  <a:close/>
                  <a:moveTo>
                    <a:pt x="2656" y="1154"/>
                  </a:moveTo>
                  <a:lnTo>
                    <a:pt x="2656" y="1154"/>
                  </a:lnTo>
                  <a:cubicBezTo>
                    <a:pt x="2078" y="1571"/>
                    <a:pt x="1555" y="2073"/>
                    <a:pt x="1128" y="2665"/>
                  </a:cubicBezTo>
                  <a:cubicBezTo>
                    <a:pt x="411" y="3657"/>
                    <a:pt x="1" y="4914"/>
                    <a:pt x="1" y="6147"/>
                  </a:cubicBezTo>
                  <a:cubicBezTo>
                    <a:pt x="1" y="6934"/>
                    <a:pt x="167" y="7712"/>
                    <a:pt x="527" y="8409"/>
                  </a:cubicBezTo>
                  <a:cubicBezTo>
                    <a:pt x="652" y="8660"/>
                    <a:pt x="844" y="8925"/>
                    <a:pt x="1116" y="8948"/>
                  </a:cubicBezTo>
                  <a:lnTo>
                    <a:pt x="1151" y="8948"/>
                  </a:lnTo>
                  <a:cubicBezTo>
                    <a:pt x="1334" y="8948"/>
                    <a:pt x="1482" y="8839"/>
                    <a:pt x="1601" y="8687"/>
                  </a:cubicBezTo>
                  <a:cubicBezTo>
                    <a:pt x="1724" y="8528"/>
                    <a:pt x="1817" y="8323"/>
                    <a:pt x="1890" y="8138"/>
                  </a:cubicBezTo>
                  <a:cubicBezTo>
                    <a:pt x="2154" y="7457"/>
                    <a:pt x="2485" y="6795"/>
                    <a:pt x="2951" y="6244"/>
                  </a:cubicBezTo>
                  <a:cubicBezTo>
                    <a:pt x="3225" y="5919"/>
                    <a:pt x="3556" y="5632"/>
                    <a:pt x="3923" y="5426"/>
                  </a:cubicBezTo>
                  <a:lnTo>
                    <a:pt x="3923" y="5426"/>
                  </a:lnTo>
                  <a:cubicBezTo>
                    <a:pt x="3149" y="5728"/>
                    <a:pt x="2673" y="6094"/>
                    <a:pt x="2322" y="6094"/>
                  </a:cubicBezTo>
                  <a:cubicBezTo>
                    <a:pt x="2024" y="6094"/>
                    <a:pt x="1813" y="5833"/>
                    <a:pt x="1582" y="5059"/>
                  </a:cubicBezTo>
                  <a:cubicBezTo>
                    <a:pt x="1536" y="4904"/>
                    <a:pt x="1505" y="4745"/>
                    <a:pt x="1493" y="4583"/>
                  </a:cubicBezTo>
                  <a:cubicBezTo>
                    <a:pt x="1354" y="3010"/>
                    <a:pt x="2604" y="1230"/>
                    <a:pt x="2656" y="1154"/>
                  </a:cubicBezTo>
                  <a:close/>
                </a:path>
              </a:pathLst>
            </a:custGeom>
            <a:solidFill>
              <a:srgbClr val="6F3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4" name="Google Shape;338;p20">
              <a:extLst>
                <a:ext uri="{FF2B5EF4-FFF2-40B4-BE49-F238E27FC236}">
                  <a16:creationId xmlns:a16="http://schemas.microsoft.com/office/drawing/2014/main" id="{FA028FCE-55FD-4DE3-80E2-31CC823746B9}"/>
                </a:ext>
              </a:extLst>
            </p:cNvPr>
            <p:cNvSpPr/>
            <p:nvPr/>
          </p:nvSpPr>
          <p:spPr>
            <a:xfrm flipH="1">
              <a:off x="6975930" y="2617594"/>
              <a:ext cx="288316" cy="230691"/>
            </a:xfrm>
            <a:custGeom>
              <a:avLst/>
              <a:gdLst/>
              <a:ahLst/>
              <a:cxnLst/>
              <a:rect l="l" t="t" r="r" b="b"/>
              <a:pathLst>
                <a:path w="4478" h="3583" extrusionOk="0">
                  <a:moveTo>
                    <a:pt x="602" y="1"/>
                  </a:moveTo>
                  <a:cubicBezTo>
                    <a:pt x="414" y="183"/>
                    <a:pt x="192" y="355"/>
                    <a:pt x="110" y="606"/>
                  </a:cubicBezTo>
                  <a:cubicBezTo>
                    <a:pt x="0" y="943"/>
                    <a:pt x="169" y="1307"/>
                    <a:pt x="377" y="1585"/>
                  </a:cubicBezTo>
                  <a:cubicBezTo>
                    <a:pt x="979" y="2411"/>
                    <a:pt x="1892" y="2887"/>
                    <a:pt x="2792" y="3271"/>
                  </a:cubicBezTo>
                  <a:cubicBezTo>
                    <a:pt x="3046" y="3377"/>
                    <a:pt x="3261" y="3470"/>
                    <a:pt x="3453" y="3522"/>
                  </a:cubicBezTo>
                  <a:cubicBezTo>
                    <a:pt x="3579" y="3560"/>
                    <a:pt x="3692" y="3583"/>
                    <a:pt x="3794" y="3583"/>
                  </a:cubicBezTo>
                  <a:cubicBezTo>
                    <a:pt x="4115" y="3583"/>
                    <a:pt x="4325" y="3364"/>
                    <a:pt x="4478" y="2742"/>
                  </a:cubicBezTo>
                  <a:cubicBezTo>
                    <a:pt x="4368" y="2405"/>
                    <a:pt x="4203" y="2107"/>
                    <a:pt x="3999" y="1843"/>
                  </a:cubicBezTo>
                  <a:cubicBezTo>
                    <a:pt x="2868" y="384"/>
                    <a:pt x="602" y="1"/>
                    <a:pt x="6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5" name="Google Shape;339;p20">
              <a:extLst>
                <a:ext uri="{FF2B5EF4-FFF2-40B4-BE49-F238E27FC236}">
                  <a16:creationId xmlns:a16="http://schemas.microsoft.com/office/drawing/2014/main" id="{CFBEEDE1-1DAC-49EC-A08E-1CE3AD33B3E1}"/>
                </a:ext>
              </a:extLst>
            </p:cNvPr>
            <p:cNvSpPr/>
            <p:nvPr/>
          </p:nvSpPr>
          <p:spPr>
            <a:xfrm flipH="1">
              <a:off x="6959961" y="2536919"/>
              <a:ext cx="238096" cy="152721"/>
            </a:xfrm>
            <a:custGeom>
              <a:avLst/>
              <a:gdLst/>
              <a:ahLst/>
              <a:cxnLst/>
              <a:rect l="l" t="t" r="r" b="b"/>
              <a:pathLst>
                <a:path w="3698" h="2372" extrusionOk="0">
                  <a:moveTo>
                    <a:pt x="1436" y="0"/>
                  </a:moveTo>
                  <a:cubicBezTo>
                    <a:pt x="1083" y="0"/>
                    <a:pt x="698" y="69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68" y="739"/>
                    <a:pt x="182" y="739"/>
                  </a:cubicBezTo>
                  <a:cubicBezTo>
                    <a:pt x="449" y="739"/>
                    <a:pt x="988" y="770"/>
                    <a:pt x="1605" y="976"/>
                  </a:cubicBezTo>
                  <a:cubicBezTo>
                    <a:pt x="2074" y="1132"/>
                    <a:pt x="2590" y="1390"/>
                    <a:pt x="3063" y="1809"/>
                  </a:cubicBezTo>
                  <a:cubicBezTo>
                    <a:pt x="3244" y="1971"/>
                    <a:pt x="3423" y="2156"/>
                    <a:pt x="3589" y="2371"/>
                  </a:cubicBezTo>
                  <a:lnTo>
                    <a:pt x="3685" y="2322"/>
                  </a:lnTo>
                  <a:cubicBezTo>
                    <a:pt x="3698" y="1869"/>
                    <a:pt x="3668" y="1413"/>
                    <a:pt x="3592" y="970"/>
                  </a:cubicBezTo>
                  <a:cubicBezTo>
                    <a:pt x="3453" y="824"/>
                    <a:pt x="3189" y="586"/>
                    <a:pt x="2821" y="378"/>
                  </a:cubicBezTo>
                  <a:cubicBezTo>
                    <a:pt x="2467" y="179"/>
                    <a:pt x="2014" y="13"/>
                    <a:pt x="1489" y="1"/>
                  </a:cubicBezTo>
                  <a:cubicBezTo>
                    <a:pt x="1471" y="0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6" name="Google Shape;340;p20">
              <a:extLst>
                <a:ext uri="{FF2B5EF4-FFF2-40B4-BE49-F238E27FC236}">
                  <a16:creationId xmlns:a16="http://schemas.microsoft.com/office/drawing/2014/main" id="{3F3E42EE-E316-4BC0-B826-C5C566724058}"/>
                </a:ext>
              </a:extLst>
            </p:cNvPr>
            <p:cNvSpPr/>
            <p:nvPr/>
          </p:nvSpPr>
          <p:spPr>
            <a:xfrm flipH="1">
              <a:off x="6990415" y="2436478"/>
              <a:ext cx="170556" cy="80288"/>
            </a:xfrm>
            <a:custGeom>
              <a:avLst/>
              <a:gdLst/>
              <a:ahLst/>
              <a:cxnLst/>
              <a:rect l="l" t="t" r="r" b="b"/>
              <a:pathLst>
                <a:path w="2649" h="1247" extrusionOk="0">
                  <a:moveTo>
                    <a:pt x="981" y="0"/>
                  </a:moveTo>
                  <a:cubicBezTo>
                    <a:pt x="776" y="0"/>
                    <a:pt x="549" y="30"/>
                    <a:pt x="298" y="102"/>
                  </a:cubicBezTo>
                  <a:cubicBezTo>
                    <a:pt x="215" y="125"/>
                    <a:pt x="133" y="152"/>
                    <a:pt x="43" y="185"/>
                  </a:cubicBezTo>
                  <a:cubicBezTo>
                    <a:pt x="23" y="360"/>
                    <a:pt x="17" y="542"/>
                    <a:pt x="0" y="714"/>
                  </a:cubicBezTo>
                  <a:cubicBezTo>
                    <a:pt x="0" y="714"/>
                    <a:pt x="222" y="592"/>
                    <a:pt x="565" y="526"/>
                  </a:cubicBezTo>
                  <a:cubicBezTo>
                    <a:pt x="690" y="502"/>
                    <a:pt x="831" y="486"/>
                    <a:pt x="985" y="486"/>
                  </a:cubicBezTo>
                  <a:cubicBezTo>
                    <a:pt x="1195" y="486"/>
                    <a:pt x="1428" y="516"/>
                    <a:pt x="1670" y="598"/>
                  </a:cubicBezTo>
                  <a:cubicBezTo>
                    <a:pt x="1988" y="708"/>
                    <a:pt x="2325" y="906"/>
                    <a:pt x="2649" y="1246"/>
                  </a:cubicBezTo>
                  <a:cubicBezTo>
                    <a:pt x="2543" y="985"/>
                    <a:pt x="2418" y="731"/>
                    <a:pt x="2268" y="486"/>
                  </a:cubicBezTo>
                  <a:cubicBezTo>
                    <a:pt x="2268" y="486"/>
                    <a:pt x="2268" y="482"/>
                    <a:pt x="2265" y="479"/>
                  </a:cubicBezTo>
                  <a:cubicBezTo>
                    <a:pt x="2222" y="433"/>
                    <a:pt x="1885" y="119"/>
                    <a:pt x="1303" y="26"/>
                  </a:cubicBezTo>
                  <a:cubicBezTo>
                    <a:pt x="1203" y="9"/>
                    <a:pt x="1096" y="0"/>
                    <a:pt x="9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7" name="Google Shape;341;p20">
              <a:extLst>
                <a:ext uri="{FF2B5EF4-FFF2-40B4-BE49-F238E27FC236}">
                  <a16:creationId xmlns:a16="http://schemas.microsoft.com/office/drawing/2014/main" id="{49AA4C8F-6CE9-459C-BBF9-EE1DF74D8611}"/>
                </a:ext>
              </a:extLst>
            </p:cNvPr>
            <p:cNvSpPr/>
            <p:nvPr/>
          </p:nvSpPr>
          <p:spPr>
            <a:xfrm flipH="1">
              <a:off x="7094720" y="2433452"/>
              <a:ext cx="130830" cy="218330"/>
            </a:xfrm>
            <a:custGeom>
              <a:avLst/>
              <a:gdLst/>
              <a:ahLst/>
              <a:cxnLst/>
              <a:rect l="l" t="t" r="r" b="b"/>
              <a:pathLst>
                <a:path w="2032" h="3391" extrusionOk="0">
                  <a:moveTo>
                    <a:pt x="1083" y="1"/>
                  </a:moveTo>
                  <a:cubicBezTo>
                    <a:pt x="1066" y="77"/>
                    <a:pt x="1056" y="156"/>
                    <a:pt x="1046" y="232"/>
                  </a:cubicBezTo>
                  <a:cubicBezTo>
                    <a:pt x="1136" y="199"/>
                    <a:pt x="1218" y="172"/>
                    <a:pt x="1301" y="149"/>
                  </a:cubicBezTo>
                  <a:cubicBezTo>
                    <a:pt x="1228" y="70"/>
                    <a:pt x="1156" y="24"/>
                    <a:pt x="1083" y="1"/>
                  </a:cubicBezTo>
                  <a:close/>
                  <a:moveTo>
                    <a:pt x="1568" y="573"/>
                  </a:moveTo>
                  <a:cubicBezTo>
                    <a:pt x="1225" y="639"/>
                    <a:pt x="1003" y="761"/>
                    <a:pt x="1003" y="761"/>
                  </a:cubicBezTo>
                  <a:cubicBezTo>
                    <a:pt x="967" y="1138"/>
                    <a:pt x="868" y="1509"/>
                    <a:pt x="712" y="1849"/>
                  </a:cubicBezTo>
                  <a:cubicBezTo>
                    <a:pt x="1119" y="1677"/>
                    <a:pt x="1502" y="1608"/>
                    <a:pt x="1853" y="1608"/>
                  </a:cubicBezTo>
                  <a:lnTo>
                    <a:pt x="1916" y="1608"/>
                  </a:lnTo>
                  <a:cubicBezTo>
                    <a:pt x="1856" y="1393"/>
                    <a:pt x="1780" y="1144"/>
                    <a:pt x="1678" y="847"/>
                  </a:cubicBezTo>
                  <a:cubicBezTo>
                    <a:pt x="1641" y="747"/>
                    <a:pt x="1605" y="655"/>
                    <a:pt x="1568" y="573"/>
                  </a:cubicBezTo>
                  <a:close/>
                  <a:moveTo>
                    <a:pt x="613" y="2345"/>
                  </a:moveTo>
                  <a:cubicBezTo>
                    <a:pt x="497" y="2345"/>
                    <a:pt x="431" y="2351"/>
                    <a:pt x="431" y="2351"/>
                  </a:cubicBezTo>
                  <a:lnTo>
                    <a:pt x="428" y="2351"/>
                  </a:lnTo>
                  <a:cubicBezTo>
                    <a:pt x="303" y="2537"/>
                    <a:pt x="160" y="2708"/>
                    <a:pt x="1" y="2861"/>
                  </a:cubicBezTo>
                  <a:cubicBezTo>
                    <a:pt x="1" y="2861"/>
                    <a:pt x="772" y="2993"/>
                    <a:pt x="1641" y="3390"/>
                  </a:cubicBezTo>
                  <a:cubicBezTo>
                    <a:pt x="1648" y="3360"/>
                    <a:pt x="1661" y="3334"/>
                    <a:pt x="1678" y="3307"/>
                  </a:cubicBezTo>
                  <a:cubicBezTo>
                    <a:pt x="1833" y="3049"/>
                    <a:pt x="1992" y="2894"/>
                    <a:pt x="2032" y="2583"/>
                  </a:cubicBezTo>
                  <a:cubicBezTo>
                    <a:pt x="1420" y="2378"/>
                    <a:pt x="881" y="2345"/>
                    <a:pt x="613" y="2345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8" name="Google Shape;342;p20">
              <a:extLst>
                <a:ext uri="{FF2B5EF4-FFF2-40B4-BE49-F238E27FC236}">
                  <a16:creationId xmlns:a16="http://schemas.microsoft.com/office/drawing/2014/main" id="{00272CB5-405F-4348-A02A-F21D8A13D322}"/>
                </a:ext>
              </a:extLst>
            </p:cNvPr>
            <p:cNvSpPr/>
            <p:nvPr/>
          </p:nvSpPr>
          <p:spPr>
            <a:xfrm flipH="1">
              <a:off x="7060017" y="2617594"/>
              <a:ext cx="193799" cy="140617"/>
            </a:xfrm>
            <a:custGeom>
              <a:avLst/>
              <a:gdLst/>
              <a:ahLst/>
              <a:cxnLst/>
              <a:rect l="l" t="t" r="r" b="b"/>
              <a:pathLst>
                <a:path w="3010" h="2184" extrusionOk="0">
                  <a:moveTo>
                    <a:pt x="440" y="1"/>
                  </a:moveTo>
                  <a:cubicBezTo>
                    <a:pt x="281" y="153"/>
                    <a:pt x="103" y="295"/>
                    <a:pt x="0" y="487"/>
                  </a:cubicBezTo>
                  <a:cubicBezTo>
                    <a:pt x="384" y="636"/>
                    <a:pt x="761" y="808"/>
                    <a:pt x="1128" y="1002"/>
                  </a:cubicBezTo>
                  <a:cubicBezTo>
                    <a:pt x="1723" y="1320"/>
                    <a:pt x="2398" y="1713"/>
                    <a:pt x="3010" y="2183"/>
                  </a:cubicBezTo>
                  <a:cubicBezTo>
                    <a:pt x="2947" y="2124"/>
                    <a:pt x="1922" y="1072"/>
                    <a:pt x="2080" y="530"/>
                  </a:cubicBezTo>
                  <a:cubicBezTo>
                    <a:pt x="1211" y="133"/>
                    <a:pt x="440" y="1"/>
                    <a:pt x="44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9" name="Google Shape;343;p20">
              <a:extLst>
                <a:ext uri="{FF2B5EF4-FFF2-40B4-BE49-F238E27FC236}">
                  <a16:creationId xmlns:a16="http://schemas.microsoft.com/office/drawing/2014/main" id="{2516AFA6-C5F9-4C5B-A06B-DF5ECAF6E463}"/>
                </a:ext>
              </a:extLst>
            </p:cNvPr>
            <p:cNvSpPr/>
            <p:nvPr/>
          </p:nvSpPr>
          <p:spPr>
            <a:xfrm flipH="1">
              <a:off x="7092594" y="2536919"/>
              <a:ext cx="105463" cy="62904"/>
            </a:xfrm>
            <a:custGeom>
              <a:avLst/>
              <a:gdLst/>
              <a:ahLst/>
              <a:cxnLst/>
              <a:rect l="l" t="t" r="r" b="b"/>
              <a:pathLst>
                <a:path w="1638" h="977" extrusionOk="0">
                  <a:moveTo>
                    <a:pt x="1426" y="1"/>
                  </a:moveTo>
                  <a:cubicBezTo>
                    <a:pt x="1075" y="1"/>
                    <a:pt x="692" y="70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70" y="738"/>
                    <a:pt x="186" y="738"/>
                  </a:cubicBezTo>
                  <a:cubicBezTo>
                    <a:pt x="454" y="738"/>
                    <a:pt x="993" y="771"/>
                    <a:pt x="1605" y="976"/>
                  </a:cubicBezTo>
                  <a:cubicBezTo>
                    <a:pt x="1637" y="758"/>
                    <a:pt x="1611" y="463"/>
                    <a:pt x="148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0" name="Google Shape;344;p20">
              <a:extLst>
                <a:ext uri="{FF2B5EF4-FFF2-40B4-BE49-F238E27FC236}">
                  <a16:creationId xmlns:a16="http://schemas.microsoft.com/office/drawing/2014/main" id="{0DCBDA63-9EA9-4256-8B68-60E95398EAA3}"/>
                </a:ext>
              </a:extLst>
            </p:cNvPr>
            <p:cNvSpPr/>
            <p:nvPr/>
          </p:nvSpPr>
          <p:spPr>
            <a:xfrm flipH="1">
              <a:off x="7124529" y="2443045"/>
              <a:ext cx="36442" cy="39404"/>
            </a:xfrm>
            <a:custGeom>
              <a:avLst/>
              <a:gdLst/>
              <a:ahLst/>
              <a:cxnLst/>
              <a:rect l="l" t="t" r="r" b="b"/>
              <a:pathLst>
                <a:path w="566" h="612" extrusionOk="0">
                  <a:moveTo>
                    <a:pt x="298" y="0"/>
                  </a:moveTo>
                  <a:cubicBezTo>
                    <a:pt x="215" y="23"/>
                    <a:pt x="133" y="50"/>
                    <a:pt x="43" y="83"/>
                  </a:cubicBezTo>
                  <a:cubicBezTo>
                    <a:pt x="23" y="258"/>
                    <a:pt x="17" y="440"/>
                    <a:pt x="0" y="612"/>
                  </a:cubicBezTo>
                  <a:cubicBezTo>
                    <a:pt x="0" y="612"/>
                    <a:pt x="222" y="490"/>
                    <a:pt x="565" y="424"/>
                  </a:cubicBezTo>
                  <a:cubicBezTo>
                    <a:pt x="476" y="229"/>
                    <a:pt x="387" y="90"/>
                    <a:pt x="29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1" name="Google Shape;345;p20">
              <a:extLst>
                <a:ext uri="{FF2B5EF4-FFF2-40B4-BE49-F238E27FC236}">
                  <a16:creationId xmlns:a16="http://schemas.microsoft.com/office/drawing/2014/main" id="{FC410323-6E6C-4579-BA2A-21D9D284F134}"/>
                </a:ext>
              </a:extLst>
            </p:cNvPr>
            <p:cNvSpPr/>
            <p:nvPr/>
          </p:nvSpPr>
          <p:spPr>
            <a:xfrm flipH="1">
              <a:off x="6633160" y="2607936"/>
              <a:ext cx="1385372" cy="2356813"/>
            </a:xfrm>
            <a:custGeom>
              <a:avLst/>
              <a:gdLst/>
              <a:ahLst/>
              <a:cxnLst/>
              <a:rect l="l" t="t" r="r" b="b"/>
              <a:pathLst>
                <a:path w="21517" h="36605" extrusionOk="0">
                  <a:moveTo>
                    <a:pt x="8576" y="0"/>
                  </a:moveTo>
                  <a:cubicBezTo>
                    <a:pt x="8348" y="0"/>
                    <a:pt x="8120" y="10"/>
                    <a:pt x="7893" y="29"/>
                  </a:cubicBezTo>
                  <a:cubicBezTo>
                    <a:pt x="6682" y="125"/>
                    <a:pt x="5492" y="494"/>
                    <a:pt x="4394" y="1176"/>
                  </a:cubicBezTo>
                  <a:cubicBezTo>
                    <a:pt x="2212" y="2525"/>
                    <a:pt x="667" y="4942"/>
                    <a:pt x="313" y="7561"/>
                  </a:cubicBezTo>
                  <a:cubicBezTo>
                    <a:pt x="0" y="9889"/>
                    <a:pt x="360" y="12369"/>
                    <a:pt x="757" y="14664"/>
                  </a:cubicBezTo>
                  <a:cubicBezTo>
                    <a:pt x="1002" y="16099"/>
                    <a:pt x="1524" y="17521"/>
                    <a:pt x="1845" y="18963"/>
                  </a:cubicBezTo>
                  <a:cubicBezTo>
                    <a:pt x="2235" y="20739"/>
                    <a:pt x="2473" y="22630"/>
                    <a:pt x="2758" y="24445"/>
                  </a:cubicBezTo>
                  <a:cubicBezTo>
                    <a:pt x="2999" y="25986"/>
                    <a:pt x="3201" y="27531"/>
                    <a:pt x="3356" y="29081"/>
                  </a:cubicBezTo>
                  <a:cubicBezTo>
                    <a:pt x="3455" y="30064"/>
                    <a:pt x="3627" y="31119"/>
                    <a:pt x="3399" y="32097"/>
                  </a:cubicBezTo>
                  <a:cubicBezTo>
                    <a:pt x="3131" y="33251"/>
                    <a:pt x="1041" y="34841"/>
                    <a:pt x="3171" y="35523"/>
                  </a:cubicBezTo>
                  <a:cubicBezTo>
                    <a:pt x="3181" y="35526"/>
                    <a:pt x="3459" y="36052"/>
                    <a:pt x="3532" y="36122"/>
                  </a:cubicBezTo>
                  <a:cubicBezTo>
                    <a:pt x="3774" y="36358"/>
                    <a:pt x="4151" y="36604"/>
                    <a:pt x="4499" y="36604"/>
                  </a:cubicBezTo>
                  <a:cubicBezTo>
                    <a:pt x="4506" y="36604"/>
                    <a:pt x="4513" y="36604"/>
                    <a:pt x="4520" y="36604"/>
                  </a:cubicBezTo>
                  <a:cubicBezTo>
                    <a:pt x="4629" y="36601"/>
                    <a:pt x="5516" y="36163"/>
                    <a:pt x="5318" y="36013"/>
                  </a:cubicBezTo>
                  <a:lnTo>
                    <a:pt x="5318" y="36013"/>
                  </a:lnTo>
                  <a:cubicBezTo>
                    <a:pt x="5639" y="36253"/>
                    <a:pt x="5972" y="36368"/>
                    <a:pt x="6288" y="36368"/>
                  </a:cubicBezTo>
                  <a:cubicBezTo>
                    <a:pt x="6825" y="36368"/>
                    <a:pt x="7314" y="36037"/>
                    <a:pt x="7622" y="35424"/>
                  </a:cubicBezTo>
                  <a:cubicBezTo>
                    <a:pt x="8042" y="34588"/>
                    <a:pt x="8028" y="33602"/>
                    <a:pt x="8078" y="32659"/>
                  </a:cubicBezTo>
                  <a:cubicBezTo>
                    <a:pt x="8138" y="31522"/>
                    <a:pt x="7880" y="30583"/>
                    <a:pt x="8988" y="29901"/>
                  </a:cubicBezTo>
                  <a:cubicBezTo>
                    <a:pt x="9337" y="29688"/>
                    <a:pt x="9650" y="29639"/>
                    <a:pt x="9975" y="29639"/>
                  </a:cubicBezTo>
                  <a:cubicBezTo>
                    <a:pt x="10219" y="29639"/>
                    <a:pt x="10469" y="29666"/>
                    <a:pt x="10746" y="29673"/>
                  </a:cubicBezTo>
                  <a:cubicBezTo>
                    <a:pt x="10769" y="29674"/>
                    <a:pt x="10792" y="29674"/>
                    <a:pt x="10815" y="29674"/>
                  </a:cubicBezTo>
                  <a:cubicBezTo>
                    <a:pt x="11113" y="29674"/>
                    <a:pt x="11411" y="29637"/>
                    <a:pt x="11709" y="29597"/>
                  </a:cubicBezTo>
                  <a:cubicBezTo>
                    <a:pt x="12002" y="29558"/>
                    <a:pt x="12296" y="29521"/>
                    <a:pt x="12593" y="29521"/>
                  </a:cubicBezTo>
                  <a:cubicBezTo>
                    <a:pt x="12701" y="29521"/>
                    <a:pt x="12810" y="29526"/>
                    <a:pt x="12919" y="29538"/>
                  </a:cubicBezTo>
                  <a:cubicBezTo>
                    <a:pt x="13676" y="29623"/>
                    <a:pt x="14447" y="29988"/>
                    <a:pt x="14847" y="30665"/>
                  </a:cubicBezTo>
                  <a:cubicBezTo>
                    <a:pt x="15290" y="31419"/>
                    <a:pt x="15148" y="32150"/>
                    <a:pt x="15204" y="32957"/>
                  </a:cubicBezTo>
                  <a:cubicBezTo>
                    <a:pt x="15257" y="33701"/>
                    <a:pt x="15905" y="34372"/>
                    <a:pt x="16533" y="34657"/>
                  </a:cubicBezTo>
                  <a:cubicBezTo>
                    <a:pt x="16823" y="34788"/>
                    <a:pt x="17083" y="34839"/>
                    <a:pt x="17332" y="34839"/>
                  </a:cubicBezTo>
                  <a:cubicBezTo>
                    <a:pt x="17796" y="34839"/>
                    <a:pt x="18224" y="34664"/>
                    <a:pt x="18736" y="34511"/>
                  </a:cubicBezTo>
                  <a:cubicBezTo>
                    <a:pt x="19400" y="34313"/>
                    <a:pt x="20088" y="34484"/>
                    <a:pt x="20495" y="33715"/>
                  </a:cubicBezTo>
                  <a:lnTo>
                    <a:pt x="20498" y="33711"/>
                  </a:lnTo>
                  <a:cubicBezTo>
                    <a:pt x="20541" y="33678"/>
                    <a:pt x="20981" y="33579"/>
                    <a:pt x="21063" y="33496"/>
                  </a:cubicBezTo>
                  <a:cubicBezTo>
                    <a:pt x="21232" y="33330"/>
                    <a:pt x="21295" y="33080"/>
                    <a:pt x="21344" y="32848"/>
                  </a:cubicBezTo>
                  <a:cubicBezTo>
                    <a:pt x="21517" y="32100"/>
                    <a:pt x="21424" y="31621"/>
                    <a:pt x="20776" y="31195"/>
                  </a:cubicBezTo>
                  <a:cubicBezTo>
                    <a:pt x="20561" y="31056"/>
                    <a:pt x="20326" y="30957"/>
                    <a:pt x="20111" y="30824"/>
                  </a:cubicBezTo>
                  <a:cubicBezTo>
                    <a:pt x="19896" y="30692"/>
                    <a:pt x="19691" y="30513"/>
                    <a:pt x="19595" y="30272"/>
                  </a:cubicBezTo>
                  <a:cubicBezTo>
                    <a:pt x="19467" y="29948"/>
                    <a:pt x="19665" y="29584"/>
                    <a:pt x="19737" y="29266"/>
                  </a:cubicBezTo>
                  <a:cubicBezTo>
                    <a:pt x="19986" y="28212"/>
                    <a:pt x="19860" y="27362"/>
                    <a:pt x="19827" y="26327"/>
                  </a:cubicBezTo>
                  <a:cubicBezTo>
                    <a:pt x="19790" y="25057"/>
                    <a:pt x="19850" y="23784"/>
                    <a:pt x="19807" y="22511"/>
                  </a:cubicBezTo>
                  <a:cubicBezTo>
                    <a:pt x="19725" y="20051"/>
                    <a:pt x="19513" y="17594"/>
                    <a:pt x="19172" y="15157"/>
                  </a:cubicBezTo>
                  <a:cubicBezTo>
                    <a:pt x="18911" y="13295"/>
                    <a:pt x="18574" y="11443"/>
                    <a:pt x="18164" y="9608"/>
                  </a:cubicBezTo>
                  <a:cubicBezTo>
                    <a:pt x="18147" y="9542"/>
                    <a:pt x="18134" y="9470"/>
                    <a:pt x="18114" y="9400"/>
                  </a:cubicBezTo>
                  <a:cubicBezTo>
                    <a:pt x="17698" y="7555"/>
                    <a:pt x="17297" y="5690"/>
                    <a:pt x="16411" y="4017"/>
                  </a:cubicBezTo>
                  <a:cubicBezTo>
                    <a:pt x="15746" y="2759"/>
                    <a:pt x="14212" y="1794"/>
                    <a:pt x="13005" y="1152"/>
                  </a:cubicBezTo>
                  <a:cubicBezTo>
                    <a:pt x="12436" y="852"/>
                    <a:pt x="11845" y="604"/>
                    <a:pt x="11239" y="415"/>
                  </a:cubicBezTo>
                  <a:cubicBezTo>
                    <a:pt x="10367" y="144"/>
                    <a:pt x="9472" y="0"/>
                    <a:pt x="85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2" name="Google Shape;346;p20">
              <a:extLst>
                <a:ext uri="{FF2B5EF4-FFF2-40B4-BE49-F238E27FC236}">
                  <a16:creationId xmlns:a16="http://schemas.microsoft.com/office/drawing/2014/main" id="{6B1F0F3A-9E4C-48C8-96C5-41C429527D2E}"/>
                </a:ext>
              </a:extLst>
            </p:cNvPr>
            <p:cNvSpPr/>
            <p:nvPr/>
          </p:nvSpPr>
          <p:spPr>
            <a:xfrm flipH="1">
              <a:off x="7566549" y="2691315"/>
              <a:ext cx="439492" cy="1333413"/>
            </a:xfrm>
            <a:custGeom>
              <a:avLst/>
              <a:gdLst/>
              <a:ahLst/>
              <a:cxnLst/>
              <a:rect l="l" t="t" r="r" b="b"/>
              <a:pathLst>
                <a:path w="6826" h="20710" extrusionOk="0">
                  <a:moveTo>
                    <a:pt x="1238" y="7212"/>
                  </a:moveTo>
                  <a:cubicBezTo>
                    <a:pt x="1274" y="7212"/>
                    <a:pt x="1310" y="7225"/>
                    <a:pt x="1350" y="7258"/>
                  </a:cubicBezTo>
                  <a:cubicBezTo>
                    <a:pt x="1396" y="7294"/>
                    <a:pt x="1426" y="7348"/>
                    <a:pt x="1453" y="7397"/>
                  </a:cubicBezTo>
                  <a:cubicBezTo>
                    <a:pt x="1545" y="7582"/>
                    <a:pt x="1592" y="7794"/>
                    <a:pt x="1581" y="8002"/>
                  </a:cubicBezTo>
                  <a:cubicBezTo>
                    <a:pt x="1581" y="8042"/>
                    <a:pt x="1575" y="8088"/>
                    <a:pt x="1545" y="8111"/>
                  </a:cubicBezTo>
                  <a:cubicBezTo>
                    <a:pt x="1532" y="8125"/>
                    <a:pt x="1515" y="8131"/>
                    <a:pt x="1496" y="8131"/>
                  </a:cubicBezTo>
                  <a:cubicBezTo>
                    <a:pt x="1479" y="8131"/>
                    <a:pt x="1459" y="8125"/>
                    <a:pt x="1442" y="8115"/>
                  </a:cubicBezTo>
                  <a:cubicBezTo>
                    <a:pt x="1413" y="8098"/>
                    <a:pt x="1386" y="8068"/>
                    <a:pt x="1366" y="8036"/>
                  </a:cubicBezTo>
                  <a:cubicBezTo>
                    <a:pt x="1241" y="7857"/>
                    <a:pt x="1155" y="7645"/>
                    <a:pt x="1115" y="7427"/>
                  </a:cubicBezTo>
                  <a:cubicBezTo>
                    <a:pt x="1096" y="7311"/>
                    <a:pt x="1151" y="7212"/>
                    <a:pt x="1238" y="7212"/>
                  </a:cubicBezTo>
                  <a:close/>
                  <a:moveTo>
                    <a:pt x="2828" y="9698"/>
                  </a:moveTo>
                  <a:cubicBezTo>
                    <a:pt x="2871" y="9698"/>
                    <a:pt x="2914" y="9725"/>
                    <a:pt x="2954" y="9788"/>
                  </a:cubicBezTo>
                  <a:cubicBezTo>
                    <a:pt x="2987" y="9834"/>
                    <a:pt x="3000" y="9893"/>
                    <a:pt x="3010" y="9950"/>
                  </a:cubicBezTo>
                  <a:cubicBezTo>
                    <a:pt x="3043" y="10155"/>
                    <a:pt x="3027" y="10373"/>
                    <a:pt x="2957" y="10568"/>
                  </a:cubicBezTo>
                  <a:cubicBezTo>
                    <a:pt x="2947" y="10608"/>
                    <a:pt x="2927" y="10647"/>
                    <a:pt x="2891" y="10661"/>
                  </a:cubicBezTo>
                  <a:cubicBezTo>
                    <a:pt x="2884" y="10664"/>
                    <a:pt x="2874" y="10667"/>
                    <a:pt x="2865" y="10667"/>
                  </a:cubicBezTo>
                  <a:cubicBezTo>
                    <a:pt x="2838" y="10667"/>
                    <a:pt x="2811" y="10651"/>
                    <a:pt x="2792" y="10631"/>
                  </a:cubicBezTo>
                  <a:cubicBezTo>
                    <a:pt x="2769" y="10605"/>
                    <a:pt x="2755" y="10568"/>
                    <a:pt x="2742" y="10532"/>
                  </a:cubicBezTo>
                  <a:cubicBezTo>
                    <a:pt x="2676" y="10320"/>
                    <a:pt x="2653" y="10092"/>
                    <a:pt x="2683" y="9870"/>
                  </a:cubicBezTo>
                  <a:cubicBezTo>
                    <a:pt x="2696" y="9771"/>
                    <a:pt x="2758" y="9698"/>
                    <a:pt x="2828" y="9698"/>
                  </a:cubicBezTo>
                  <a:close/>
                  <a:moveTo>
                    <a:pt x="4008" y="0"/>
                  </a:moveTo>
                  <a:cubicBezTo>
                    <a:pt x="3380" y="417"/>
                    <a:pt x="2808" y="919"/>
                    <a:pt x="2306" y="1488"/>
                  </a:cubicBezTo>
                  <a:cubicBezTo>
                    <a:pt x="2326" y="1501"/>
                    <a:pt x="2346" y="1511"/>
                    <a:pt x="2365" y="1521"/>
                  </a:cubicBezTo>
                  <a:cubicBezTo>
                    <a:pt x="2372" y="1753"/>
                    <a:pt x="2365" y="1974"/>
                    <a:pt x="2346" y="2183"/>
                  </a:cubicBezTo>
                  <a:cubicBezTo>
                    <a:pt x="2223" y="3677"/>
                    <a:pt x="1502" y="4570"/>
                    <a:pt x="778" y="5112"/>
                  </a:cubicBezTo>
                  <a:cubicBezTo>
                    <a:pt x="963" y="5182"/>
                    <a:pt x="1148" y="5211"/>
                    <a:pt x="1330" y="5211"/>
                  </a:cubicBezTo>
                  <a:cubicBezTo>
                    <a:pt x="2011" y="5211"/>
                    <a:pt x="2623" y="4778"/>
                    <a:pt x="2987" y="4335"/>
                  </a:cubicBezTo>
                  <a:lnTo>
                    <a:pt x="2987" y="4335"/>
                  </a:lnTo>
                  <a:cubicBezTo>
                    <a:pt x="2822" y="4752"/>
                    <a:pt x="2564" y="5145"/>
                    <a:pt x="2236" y="5437"/>
                  </a:cubicBezTo>
                  <a:cubicBezTo>
                    <a:pt x="1969" y="5678"/>
                    <a:pt x="1654" y="5849"/>
                    <a:pt x="1304" y="5909"/>
                  </a:cubicBezTo>
                  <a:cubicBezTo>
                    <a:pt x="1204" y="5925"/>
                    <a:pt x="1108" y="5936"/>
                    <a:pt x="1009" y="5936"/>
                  </a:cubicBezTo>
                  <a:cubicBezTo>
                    <a:pt x="735" y="5936"/>
                    <a:pt x="461" y="5869"/>
                    <a:pt x="203" y="5757"/>
                  </a:cubicBezTo>
                  <a:cubicBezTo>
                    <a:pt x="169" y="5925"/>
                    <a:pt x="143" y="6094"/>
                    <a:pt x="119" y="6266"/>
                  </a:cubicBezTo>
                  <a:cubicBezTo>
                    <a:pt x="37" y="6885"/>
                    <a:pt x="0" y="7513"/>
                    <a:pt x="0" y="8148"/>
                  </a:cubicBezTo>
                  <a:cubicBezTo>
                    <a:pt x="0" y="9897"/>
                    <a:pt x="272" y="11686"/>
                    <a:pt x="563" y="13369"/>
                  </a:cubicBezTo>
                  <a:cubicBezTo>
                    <a:pt x="576" y="13458"/>
                    <a:pt x="592" y="13544"/>
                    <a:pt x="609" y="13631"/>
                  </a:cubicBezTo>
                  <a:cubicBezTo>
                    <a:pt x="996" y="12754"/>
                    <a:pt x="1723" y="12106"/>
                    <a:pt x="2742" y="12106"/>
                  </a:cubicBezTo>
                  <a:cubicBezTo>
                    <a:pt x="2877" y="12106"/>
                    <a:pt x="3020" y="12119"/>
                    <a:pt x="3165" y="12143"/>
                  </a:cubicBezTo>
                  <a:cubicBezTo>
                    <a:pt x="3880" y="12262"/>
                    <a:pt x="4518" y="12701"/>
                    <a:pt x="4968" y="13293"/>
                  </a:cubicBezTo>
                  <a:cubicBezTo>
                    <a:pt x="4707" y="12185"/>
                    <a:pt x="4484" y="11021"/>
                    <a:pt x="4353" y="9797"/>
                  </a:cubicBezTo>
                  <a:cubicBezTo>
                    <a:pt x="4084" y="9655"/>
                    <a:pt x="3896" y="9440"/>
                    <a:pt x="3837" y="9170"/>
                  </a:cubicBezTo>
                  <a:cubicBezTo>
                    <a:pt x="3761" y="8819"/>
                    <a:pt x="3919" y="8452"/>
                    <a:pt x="4234" y="8161"/>
                  </a:cubicBezTo>
                  <a:cubicBezTo>
                    <a:pt x="4223" y="7906"/>
                    <a:pt x="4217" y="7652"/>
                    <a:pt x="4217" y="7394"/>
                  </a:cubicBezTo>
                  <a:cubicBezTo>
                    <a:pt x="4217" y="5516"/>
                    <a:pt x="4469" y="4051"/>
                    <a:pt x="4845" y="2910"/>
                  </a:cubicBezTo>
                  <a:cubicBezTo>
                    <a:pt x="4835" y="2903"/>
                    <a:pt x="4829" y="2897"/>
                    <a:pt x="4819" y="2887"/>
                  </a:cubicBezTo>
                  <a:cubicBezTo>
                    <a:pt x="4795" y="2860"/>
                    <a:pt x="4782" y="2824"/>
                    <a:pt x="4769" y="2787"/>
                  </a:cubicBezTo>
                  <a:cubicBezTo>
                    <a:pt x="4703" y="2576"/>
                    <a:pt x="4680" y="2348"/>
                    <a:pt x="4710" y="2126"/>
                  </a:cubicBezTo>
                  <a:cubicBezTo>
                    <a:pt x="4722" y="2027"/>
                    <a:pt x="4786" y="1954"/>
                    <a:pt x="4855" y="1954"/>
                  </a:cubicBezTo>
                  <a:cubicBezTo>
                    <a:pt x="4898" y="1954"/>
                    <a:pt x="4941" y="1980"/>
                    <a:pt x="4980" y="2044"/>
                  </a:cubicBezTo>
                  <a:cubicBezTo>
                    <a:pt x="5014" y="2090"/>
                    <a:pt x="5027" y="2149"/>
                    <a:pt x="5037" y="2206"/>
                  </a:cubicBezTo>
                  <a:cubicBezTo>
                    <a:pt x="5044" y="2252"/>
                    <a:pt x="5050" y="2302"/>
                    <a:pt x="5050" y="2348"/>
                  </a:cubicBezTo>
                  <a:cubicBezTo>
                    <a:pt x="5235" y="1895"/>
                    <a:pt x="5437" y="1501"/>
                    <a:pt x="5645" y="1161"/>
                  </a:cubicBezTo>
                  <a:cubicBezTo>
                    <a:pt x="5315" y="1151"/>
                    <a:pt x="4980" y="1104"/>
                    <a:pt x="4693" y="933"/>
                  </a:cubicBezTo>
                  <a:cubicBezTo>
                    <a:pt x="4356" y="730"/>
                    <a:pt x="4134" y="390"/>
                    <a:pt x="4008" y="0"/>
                  </a:cubicBezTo>
                  <a:close/>
                  <a:moveTo>
                    <a:pt x="5754" y="16180"/>
                  </a:moveTo>
                  <a:cubicBezTo>
                    <a:pt x="5745" y="16384"/>
                    <a:pt x="5725" y="16593"/>
                    <a:pt x="5695" y="16795"/>
                  </a:cubicBezTo>
                  <a:cubicBezTo>
                    <a:pt x="5642" y="17149"/>
                    <a:pt x="5556" y="17509"/>
                    <a:pt x="5351" y="17797"/>
                  </a:cubicBezTo>
                  <a:cubicBezTo>
                    <a:pt x="5262" y="17923"/>
                    <a:pt x="5153" y="18028"/>
                    <a:pt x="5034" y="18121"/>
                  </a:cubicBezTo>
                  <a:cubicBezTo>
                    <a:pt x="5027" y="18306"/>
                    <a:pt x="5030" y="18495"/>
                    <a:pt x="5044" y="18683"/>
                  </a:cubicBezTo>
                  <a:cubicBezTo>
                    <a:pt x="5096" y="19365"/>
                    <a:pt x="5401" y="20462"/>
                    <a:pt x="6099" y="20710"/>
                  </a:cubicBezTo>
                  <a:cubicBezTo>
                    <a:pt x="6284" y="20349"/>
                    <a:pt x="6488" y="20022"/>
                    <a:pt x="6826" y="19814"/>
                  </a:cubicBezTo>
                  <a:cubicBezTo>
                    <a:pt x="6535" y="18686"/>
                    <a:pt x="6145" y="17476"/>
                    <a:pt x="5754" y="1618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3" name="Google Shape;347;p20">
              <a:extLst>
                <a:ext uri="{FF2B5EF4-FFF2-40B4-BE49-F238E27FC236}">
                  <a16:creationId xmlns:a16="http://schemas.microsoft.com/office/drawing/2014/main" id="{53DC5055-2EBE-4091-A222-94364C27E8D8}"/>
                </a:ext>
              </a:extLst>
            </p:cNvPr>
            <p:cNvSpPr/>
            <p:nvPr/>
          </p:nvSpPr>
          <p:spPr>
            <a:xfrm flipH="1">
              <a:off x="6812212" y="4118418"/>
              <a:ext cx="1063061" cy="846341"/>
            </a:xfrm>
            <a:custGeom>
              <a:avLst/>
              <a:gdLst/>
              <a:ahLst/>
              <a:cxnLst/>
              <a:rect l="l" t="t" r="r" b="b"/>
              <a:pathLst>
                <a:path w="16511" h="13145" extrusionOk="0">
                  <a:moveTo>
                    <a:pt x="2645" y="2364"/>
                  </a:moveTo>
                  <a:cubicBezTo>
                    <a:pt x="2688" y="2364"/>
                    <a:pt x="2731" y="2387"/>
                    <a:pt x="2771" y="2450"/>
                  </a:cubicBezTo>
                  <a:cubicBezTo>
                    <a:pt x="2804" y="2500"/>
                    <a:pt x="2818" y="2556"/>
                    <a:pt x="2827" y="2616"/>
                  </a:cubicBezTo>
                  <a:cubicBezTo>
                    <a:pt x="2861" y="2821"/>
                    <a:pt x="2844" y="3036"/>
                    <a:pt x="2778" y="3234"/>
                  </a:cubicBezTo>
                  <a:cubicBezTo>
                    <a:pt x="2764" y="3271"/>
                    <a:pt x="2745" y="3310"/>
                    <a:pt x="2708" y="3326"/>
                  </a:cubicBezTo>
                  <a:cubicBezTo>
                    <a:pt x="2702" y="3330"/>
                    <a:pt x="2691" y="3330"/>
                    <a:pt x="2682" y="3330"/>
                  </a:cubicBezTo>
                  <a:cubicBezTo>
                    <a:pt x="2656" y="3330"/>
                    <a:pt x="2629" y="3317"/>
                    <a:pt x="2609" y="3297"/>
                  </a:cubicBezTo>
                  <a:cubicBezTo>
                    <a:pt x="2586" y="3267"/>
                    <a:pt x="2572" y="3231"/>
                    <a:pt x="2560" y="3195"/>
                  </a:cubicBezTo>
                  <a:cubicBezTo>
                    <a:pt x="2493" y="2986"/>
                    <a:pt x="2470" y="2755"/>
                    <a:pt x="2500" y="2537"/>
                  </a:cubicBezTo>
                  <a:cubicBezTo>
                    <a:pt x="2513" y="2437"/>
                    <a:pt x="2576" y="2364"/>
                    <a:pt x="2645" y="2364"/>
                  </a:cubicBezTo>
                  <a:close/>
                  <a:moveTo>
                    <a:pt x="3393" y="5985"/>
                  </a:moveTo>
                  <a:cubicBezTo>
                    <a:pt x="3436" y="5985"/>
                    <a:pt x="3479" y="6012"/>
                    <a:pt x="3518" y="6071"/>
                  </a:cubicBezTo>
                  <a:cubicBezTo>
                    <a:pt x="3552" y="6121"/>
                    <a:pt x="3564" y="6180"/>
                    <a:pt x="3575" y="6236"/>
                  </a:cubicBezTo>
                  <a:cubicBezTo>
                    <a:pt x="3608" y="6441"/>
                    <a:pt x="3591" y="6656"/>
                    <a:pt x="3522" y="6855"/>
                  </a:cubicBezTo>
                  <a:cubicBezTo>
                    <a:pt x="3509" y="6891"/>
                    <a:pt x="3492" y="6934"/>
                    <a:pt x="3456" y="6948"/>
                  </a:cubicBezTo>
                  <a:cubicBezTo>
                    <a:pt x="3445" y="6951"/>
                    <a:pt x="3439" y="6951"/>
                    <a:pt x="3430" y="6951"/>
                  </a:cubicBezTo>
                  <a:cubicBezTo>
                    <a:pt x="3403" y="6951"/>
                    <a:pt x="3376" y="6937"/>
                    <a:pt x="3357" y="6917"/>
                  </a:cubicBezTo>
                  <a:cubicBezTo>
                    <a:pt x="3334" y="6891"/>
                    <a:pt x="3320" y="6855"/>
                    <a:pt x="3307" y="6818"/>
                  </a:cubicBezTo>
                  <a:cubicBezTo>
                    <a:pt x="3241" y="6607"/>
                    <a:pt x="3218" y="6379"/>
                    <a:pt x="3247" y="6157"/>
                  </a:cubicBezTo>
                  <a:cubicBezTo>
                    <a:pt x="3261" y="6058"/>
                    <a:pt x="3320" y="5985"/>
                    <a:pt x="3393" y="5985"/>
                  </a:cubicBezTo>
                  <a:close/>
                  <a:moveTo>
                    <a:pt x="380" y="0"/>
                  </a:moveTo>
                  <a:cubicBezTo>
                    <a:pt x="430" y="330"/>
                    <a:pt x="480" y="658"/>
                    <a:pt x="533" y="985"/>
                  </a:cubicBezTo>
                  <a:cubicBezTo>
                    <a:pt x="774" y="2526"/>
                    <a:pt x="976" y="4071"/>
                    <a:pt x="1131" y="5621"/>
                  </a:cubicBezTo>
                  <a:cubicBezTo>
                    <a:pt x="1194" y="6250"/>
                    <a:pt x="1287" y="6908"/>
                    <a:pt x="1287" y="7552"/>
                  </a:cubicBezTo>
                  <a:cubicBezTo>
                    <a:pt x="1287" y="7920"/>
                    <a:pt x="1257" y="8283"/>
                    <a:pt x="1174" y="8637"/>
                  </a:cubicBezTo>
                  <a:cubicBezTo>
                    <a:pt x="996" y="9411"/>
                    <a:pt x="0" y="10377"/>
                    <a:pt x="0" y="11137"/>
                  </a:cubicBezTo>
                  <a:cubicBezTo>
                    <a:pt x="0" y="11514"/>
                    <a:pt x="242" y="11838"/>
                    <a:pt x="946" y="12063"/>
                  </a:cubicBezTo>
                  <a:cubicBezTo>
                    <a:pt x="956" y="12066"/>
                    <a:pt x="1234" y="12592"/>
                    <a:pt x="1307" y="12662"/>
                  </a:cubicBezTo>
                  <a:cubicBezTo>
                    <a:pt x="1551" y="12900"/>
                    <a:pt x="1928" y="13144"/>
                    <a:pt x="2275" y="13144"/>
                  </a:cubicBezTo>
                  <a:lnTo>
                    <a:pt x="2295" y="13144"/>
                  </a:lnTo>
                  <a:cubicBezTo>
                    <a:pt x="2391" y="13141"/>
                    <a:pt x="3122" y="12787"/>
                    <a:pt x="3122" y="12605"/>
                  </a:cubicBezTo>
                  <a:cubicBezTo>
                    <a:pt x="3122" y="12585"/>
                    <a:pt x="3112" y="12569"/>
                    <a:pt x="3092" y="12552"/>
                  </a:cubicBezTo>
                  <a:lnTo>
                    <a:pt x="3092" y="12552"/>
                  </a:lnTo>
                  <a:cubicBezTo>
                    <a:pt x="3413" y="12794"/>
                    <a:pt x="3747" y="12909"/>
                    <a:pt x="4064" y="12909"/>
                  </a:cubicBezTo>
                  <a:cubicBezTo>
                    <a:pt x="4600" y="12909"/>
                    <a:pt x="5089" y="12579"/>
                    <a:pt x="5397" y="11964"/>
                  </a:cubicBezTo>
                  <a:cubicBezTo>
                    <a:pt x="5817" y="11128"/>
                    <a:pt x="5803" y="10142"/>
                    <a:pt x="5853" y="9199"/>
                  </a:cubicBezTo>
                  <a:cubicBezTo>
                    <a:pt x="5913" y="8062"/>
                    <a:pt x="5655" y="7123"/>
                    <a:pt x="6763" y="6441"/>
                  </a:cubicBezTo>
                  <a:cubicBezTo>
                    <a:pt x="7113" y="6227"/>
                    <a:pt x="7427" y="6180"/>
                    <a:pt x="7751" y="6180"/>
                  </a:cubicBezTo>
                  <a:cubicBezTo>
                    <a:pt x="7996" y="6180"/>
                    <a:pt x="8244" y="6207"/>
                    <a:pt x="8521" y="6213"/>
                  </a:cubicBezTo>
                  <a:lnTo>
                    <a:pt x="8601" y="6213"/>
                  </a:lnTo>
                  <a:cubicBezTo>
                    <a:pt x="8895" y="6213"/>
                    <a:pt x="9190" y="6174"/>
                    <a:pt x="9484" y="6137"/>
                  </a:cubicBezTo>
                  <a:cubicBezTo>
                    <a:pt x="9775" y="6101"/>
                    <a:pt x="10069" y="6061"/>
                    <a:pt x="10367" y="6061"/>
                  </a:cubicBezTo>
                  <a:cubicBezTo>
                    <a:pt x="10476" y="6061"/>
                    <a:pt x="10585" y="6068"/>
                    <a:pt x="10694" y="6078"/>
                  </a:cubicBezTo>
                  <a:cubicBezTo>
                    <a:pt x="11451" y="6163"/>
                    <a:pt x="12222" y="6528"/>
                    <a:pt x="12622" y="7205"/>
                  </a:cubicBezTo>
                  <a:cubicBezTo>
                    <a:pt x="13065" y="7959"/>
                    <a:pt x="12923" y="8690"/>
                    <a:pt x="12979" y="9497"/>
                  </a:cubicBezTo>
                  <a:cubicBezTo>
                    <a:pt x="13032" y="10241"/>
                    <a:pt x="13680" y="10912"/>
                    <a:pt x="14308" y="11197"/>
                  </a:cubicBezTo>
                  <a:cubicBezTo>
                    <a:pt x="14596" y="11329"/>
                    <a:pt x="14858" y="11378"/>
                    <a:pt x="15105" y="11378"/>
                  </a:cubicBezTo>
                  <a:cubicBezTo>
                    <a:pt x="15572" y="11378"/>
                    <a:pt x="15998" y="11203"/>
                    <a:pt x="16511" y="11051"/>
                  </a:cubicBezTo>
                  <a:lnTo>
                    <a:pt x="16511" y="11051"/>
                  </a:lnTo>
                  <a:cubicBezTo>
                    <a:pt x="16425" y="11071"/>
                    <a:pt x="16335" y="11081"/>
                    <a:pt x="16246" y="11081"/>
                  </a:cubicBezTo>
                  <a:cubicBezTo>
                    <a:pt x="15148" y="11081"/>
                    <a:pt x="14163" y="9663"/>
                    <a:pt x="14943" y="8445"/>
                  </a:cubicBezTo>
                  <a:cubicBezTo>
                    <a:pt x="15684" y="7288"/>
                    <a:pt x="14474" y="3787"/>
                    <a:pt x="12973" y="3787"/>
                  </a:cubicBezTo>
                  <a:cubicBezTo>
                    <a:pt x="12767" y="3787"/>
                    <a:pt x="12552" y="3856"/>
                    <a:pt x="12338" y="4005"/>
                  </a:cubicBezTo>
                  <a:cubicBezTo>
                    <a:pt x="11597" y="4524"/>
                    <a:pt x="10092" y="4924"/>
                    <a:pt x="8651" y="4924"/>
                  </a:cubicBezTo>
                  <a:cubicBezTo>
                    <a:pt x="6809" y="4924"/>
                    <a:pt x="5066" y="4269"/>
                    <a:pt x="5139" y="2361"/>
                  </a:cubicBezTo>
                  <a:lnTo>
                    <a:pt x="5139" y="2361"/>
                  </a:lnTo>
                  <a:cubicBezTo>
                    <a:pt x="5112" y="2364"/>
                    <a:pt x="5086" y="2364"/>
                    <a:pt x="5060" y="2364"/>
                  </a:cubicBezTo>
                  <a:cubicBezTo>
                    <a:pt x="4210" y="2364"/>
                    <a:pt x="3334" y="2103"/>
                    <a:pt x="2616" y="1736"/>
                  </a:cubicBezTo>
                  <a:cubicBezTo>
                    <a:pt x="1776" y="1310"/>
                    <a:pt x="1012" y="718"/>
                    <a:pt x="38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4" name="Google Shape;348;p20">
              <a:extLst>
                <a:ext uri="{FF2B5EF4-FFF2-40B4-BE49-F238E27FC236}">
                  <a16:creationId xmlns:a16="http://schemas.microsoft.com/office/drawing/2014/main" id="{456C0093-166A-49DE-BE08-A55179EEECA8}"/>
                </a:ext>
              </a:extLst>
            </p:cNvPr>
            <p:cNvSpPr/>
            <p:nvPr/>
          </p:nvSpPr>
          <p:spPr>
            <a:xfrm flipH="1">
              <a:off x="6867126" y="3182319"/>
              <a:ext cx="727808" cy="590604"/>
            </a:xfrm>
            <a:custGeom>
              <a:avLst/>
              <a:gdLst/>
              <a:ahLst/>
              <a:cxnLst/>
              <a:rect l="l" t="t" r="r" b="b"/>
              <a:pathLst>
                <a:path w="11304" h="9173" extrusionOk="0">
                  <a:moveTo>
                    <a:pt x="9320" y="1"/>
                  </a:moveTo>
                  <a:cubicBezTo>
                    <a:pt x="8768" y="1"/>
                    <a:pt x="8224" y="261"/>
                    <a:pt x="7699" y="476"/>
                  </a:cubicBezTo>
                  <a:cubicBezTo>
                    <a:pt x="7448" y="575"/>
                    <a:pt x="7193" y="668"/>
                    <a:pt x="6936" y="747"/>
                  </a:cubicBezTo>
                  <a:cubicBezTo>
                    <a:pt x="6886" y="763"/>
                    <a:pt x="6840" y="776"/>
                    <a:pt x="6793" y="790"/>
                  </a:cubicBezTo>
                  <a:cubicBezTo>
                    <a:pt x="6777" y="796"/>
                    <a:pt x="6763" y="799"/>
                    <a:pt x="6747" y="806"/>
                  </a:cubicBezTo>
                  <a:cubicBezTo>
                    <a:pt x="6740" y="806"/>
                    <a:pt x="6730" y="810"/>
                    <a:pt x="6720" y="813"/>
                  </a:cubicBezTo>
                  <a:cubicBezTo>
                    <a:pt x="5930" y="1037"/>
                    <a:pt x="5110" y="1167"/>
                    <a:pt x="4286" y="1190"/>
                  </a:cubicBezTo>
                  <a:cubicBezTo>
                    <a:pt x="4270" y="1193"/>
                    <a:pt x="4254" y="1193"/>
                    <a:pt x="4237" y="1193"/>
                  </a:cubicBezTo>
                  <a:lnTo>
                    <a:pt x="4207" y="1193"/>
                  </a:lnTo>
                  <a:cubicBezTo>
                    <a:pt x="4115" y="1193"/>
                    <a:pt x="3883" y="1150"/>
                    <a:pt x="3579" y="1107"/>
                  </a:cubicBezTo>
                  <a:cubicBezTo>
                    <a:pt x="3279" y="1064"/>
                    <a:pt x="2904" y="1019"/>
                    <a:pt x="2511" y="1019"/>
                  </a:cubicBezTo>
                  <a:cubicBezTo>
                    <a:pt x="2186" y="1019"/>
                    <a:pt x="1848" y="1050"/>
                    <a:pt x="1532" y="1137"/>
                  </a:cubicBezTo>
                  <a:cubicBezTo>
                    <a:pt x="772" y="1338"/>
                    <a:pt x="127" y="1861"/>
                    <a:pt x="44" y="3038"/>
                  </a:cubicBezTo>
                  <a:cubicBezTo>
                    <a:pt x="1" y="3676"/>
                    <a:pt x="349" y="4609"/>
                    <a:pt x="590" y="5164"/>
                  </a:cubicBezTo>
                  <a:cubicBezTo>
                    <a:pt x="861" y="5773"/>
                    <a:pt x="1221" y="6342"/>
                    <a:pt x="1644" y="6851"/>
                  </a:cubicBezTo>
                  <a:cubicBezTo>
                    <a:pt x="2131" y="7426"/>
                    <a:pt x="2706" y="7919"/>
                    <a:pt x="3348" y="8296"/>
                  </a:cubicBezTo>
                  <a:cubicBezTo>
                    <a:pt x="4224" y="8801"/>
                    <a:pt x="5056" y="9173"/>
                    <a:pt x="5960" y="9173"/>
                  </a:cubicBezTo>
                  <a:cubicBezTo>
                    <a:pt x="6352" y="9173"/>
                    <a:pt x="6758" y="9103"/>
                    <a:pt x="7186" y="8944"/>
                  </a:cubicBezTo>
                  <a:cubicBezTo>
                    <a:pt x="8262" y="8551"/>
                    <a:pt x="9174" y="7886"/>
                    <a:pt x="9862" y="7036"/>
                  </a:cubicBezTo>
                  <a:cubicBezTo>
                    <a:pt x="10781" y="5909"/>
                    <a:pt x="11304" y="4453"/>
                    <a:pt x="11293" y="2863"/>
                  </a:cubicBezTo>
                  <a:cubicBezTo>
                    <a:pt x="11290" y="2261"/>
                    <a:pt x="11204" y="1643"/>
                    <a:pt x="10933" y="1107"/>
                  </a:cubicBezTo>
                  <a:cubicBezTo>
                    <a:pt x="10705" y="654"/>
                    <a:pt x="10321" y="271"/>
                    <a:pt x="9865" y="99"/>
                  </a:cubicBezTo>
                  <a:cubicBezTo>
                    <a:pt x="9819" y="82"/>
                    <a:pt x="9770" y="65"/>
                    <a:pt x="9720" y="53"/>
                  </a:cubicBezTo>
                  <a:cubicBezTo>
                    <a:pt x="9683" y="42"/>
                    <a:pt x="9643" y="33"/>
                    <a:pt x="9607" y="26"/>
                  </a:cubicBezTo>
                  <a:cubicBezTo>
                    <a:pt x="9511" y="8"/>
                    <a:pt x="9416" y="1"/>
                    <a:pt x="9320" y="1"/>
                  </a:cubicBezTo>
                  <a:close/>
                </a:path>
              </a:pathLst>
            </a:custGeom>
            <a:solidFill>
              <a:srgbClr val="AF2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5" name="Google Shape;349;p20">
              <a:extLst>
                <a:ext uri="{FF2B5EF4-FFF2-40B4-BE49-F238E27FC236}">
                  <a16:creationId xmlns:a16="http://schemas.microsoft.com/office/drawing/2014/main" id="{FF72FC99-5BAA-4CEF-9C0F-E9F96A2A12B0}"/>
                </a:ext>
              </a:extLst>
            </p:cNvPr>
            <p:cNvSpPr/>
            <p:nvPr/>
          </p:nvSpPr>
          <p:spPr>
            <a:xfrm flipH="1">
              <a:off x="7014050" y="3327443"/>
              <a:ext cx="433311" cy="351606"/>
            </a:xfrm>
            <a:custGeom>
              <a:avLst/>
              <a:gdLst/>
              <a:ahLst/>
              <a:cxnLst/>
              <a:rect l="l" t="t" r="r" b="b"/>
              <a:pathLst>
                <a:path w="6730" h="5461" extrusionOk="0">
                  <a:moveTo>
                    <a:pt x="4868" y="1"/>
                  </a:moveTo>
                  <a:cubicBezTo>
                    <a:pt x="4571" y="784"/>
                    <a:pt x="4045" y="1009"/>
                    <a:pt x="3536" y="1009"/>
                  </a:cubicBezTo>
                  <a:cubicBezTo>
                    <a:pt x="2838" y="1009"/>
                    <a:pt x="2173" y="583"/>
                    <a:pt x="2173" y="583"/>
                  </a:cubicBezTo>
                  <a:lnTo>
                    <a:pt x="2167" y="556"/>
                  </a:lnTo>
                  <a:cubicBezTo>
                    <a:pt x="2140" y="619"/>
                    <a:pt x="2107" y="682"/>
                    <a:pt x="2057" y="731"/>
                  </a:cubicBezTo>
                  <a:cubicBezTo>
                    <a:pt x="1932" y="863"/>
                    <a:pt x="1747" y="906"/>
                    <a:pt x="1571" y="929"/>
                  </a:cubicBezTo>
                  <a:cubicBezTo>
                    <a:pt x="1475" y="940"/>
                    <a:pt x="1379" y="946"/>
                    <a:pt x="1283" y="946"/>
                  </a:cubicBezTo>
                  <a:cubicBezTo>
                    <a:pt x="1244" y="946"/>
                    <a:pt x="1201" y="943"/>
                    <a:pt x="1161" y="943"/>
                  </a:cubicBezTo>
                  <a:cubicBezTo>
                    <a:pt x="900" y="1251"/>
                    <a:pt x="695" y="1614"/>
                    <a:pt x="569" y="2031"/>
                  </a:cubicBezTo>
                  <a:cubicBezTo>
                    <a:pt x="1" y="3922"/>
                    <a:pt x="1290" y="4891"/>
                    <a:pt x="1290" y="4891"/>
                  </a:cubicBezTo>
                  <a:cubicBezTo>
                    <a:pt x="1558" y="5298"/>
                    <a:pt x="2127" y="5460"/>
                    <a:pt x="2782" y="5460"/>
                  </a:cubicBezTo>
                  <a:cubicBezTo>
                    <a:pt x="3939" y="5460"/>
                    <a:pt x="5374" y="4954"/>
                    <a:pt x="5956" y="4372"/>
                  </a:cubicBezTo>
                  <a:cubicBezTo>
                    <a:pt x="6730" y="3601"/>
                    <a:pt x="6426" y="1187"/>
                    <a:pt x="5443" y="179"/>
                  </a:cubicBezTo>
                  <a:cubicBezTo>
                    <a:pt x="5182" y="146"/>
                    <a:pt x="4990" y="67"/>
                    <a:pt x="4868" y="1"/>
                  </a:cubicBezTo>
                  <a:close/>
                </a:path>
              </a:pathLst>
            </a:custGeom>
            <a:solidFill>
              <a:srgbClr val="811F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6" name="Google Shape;350;p20">
              <a:extLst>
                <a:ext uri="{FF2B5EF4-FFF2-40B4-BE49-F238E27FC236}">
                  <a16:creationId xmlns:a16="http://schemas.microsoft.com/office/drawing/2014/main" id="{3DBABEF6-F5FE-42F3-BBCB-84CB85FEAC43}"/>
                </a:ext>
              </a:extLst>
            </p:cNvPr>
            <p:cNvSpPr/>
            <p:nvPr/>
          </p:nvSpPr>
          <p:spPr>
            <a:xfrm flipH="1">
              <a:off x="7306166" y="3247927"/>
              <a:ext cx="190193" cy="140424"/>
            </a:xfrm>
            <a:custGeom>
              <a:avLst/>
              <a:gdLst/>
              <a:ahLst/>
              <a:cxnLst/>
              <a:rect l="l" t="t" r="r" b="b"/>
              <a:pathLst>
                <a:path w="2954" h="2181" extrusionOk="0">
                  <a:moveTo>
                    <a:pt x="980" y="0"/>
                  </a:moveTo>
                  <a:cubicBezTo>
                    <a:pt x="655" y="0"/>
                    <a:pt x="317" y="31"/>
                    <a:pt x="1" y="118"/>
                  </a:cubicBezTo>
                  <a:cubicBezTo>
                    <a:pt x="37" y="260"/>
                    <a:pt x="84" y="399"/>
                    <a:pt x="130" y="528"/>
                  </a:cubicBezTo>
                  <a:cubicBezTo>
                    <a:pt x="160" y="617"/>
                    <a:pt x="193" y="703"/>
                    <a:pt x="223" y="783"/>
                  </a:cubicBezTo>
                  <a:cubicBezTo>
                    <a:pt x="414" y="1298"/>
                    <a:pt x="759" y="1778"/>
                    <a:pt x="1238" y="2010"/>
                  </a:cubicBezTo>
                  <a:cubicBezTo>
                    <a:pt x="1489" y="2132"/>
                    <a:pt x="1767" y="2180"/>
                    <a:pt x="2046" y="2180"/>
                  </a:cubicBezTo>
                  <a:cubicBezTo>
                    <a:pt x="2142" y="2180"/>
                    <a:pt x="2238" y="2174"/>
                    <a:pt x="2332" y="2164"/>
                  </a:cubicBezTo>
                  <a:cubicBezTo>
                    <a:pt x="2508" y="2141"/>
                    <a:pt x="2693" y="2098"/>
                    <a:pt x="2818" y="1966"/>
                  </a:cubicBezTo>
                  <a:cubicBezTo>
                    <a:pt x="2868" y="1917"/>
                    <a:pt x="2901" y="1854"/>
                    <a:pt x="2928" y="1791"/>
                  </a:cubicBezTo>
                  <a:cubicBezTo>
                    <a:pt x="2937" y="1768"/>
                    <a:pt x="2947" y="1748"/>
                    <a:pt x="2954" y="1725"/>
                  </a:cubicBezTo>
                  <a:cubicBezTo>
                    <a:pt x="2897" y="1358"/>
                    <a:pt x="2874" y="914"/>
                    <a:pt x="2815" y="482"/>
                  </a:cubicBezTo>
                  <a:cubicBezTo>
                    <a:pt x="2802" y="395"/>
                    <a:pt x="2789" y="313"/>
                    <a:pt x="2772" y="227"/>
                  </a:cubicBezTo>
                  <a:cubicBezTo>
                    <a:pt x="2766" y="207"/>
                    <a:pt x="2759" y="191"/>
                    <a:pt x="2755" y="171"/>
                  </a:cubicBezTo>
                  <a:lnTo>
                    <a:pt x="2690" y="174"/>
                  </a:lnTo>
                  <a:lnTo>
                    <a:pt x="2676" y="174"/>
                  </a:lnTo>
                  <a:cubicBezTo>
                    <a:pt x="2584" y="174"/>
                    <a:pt x="2352" y="131"/>
                    <a:pt x="2048" y="88"/>
                  </a:cubicBezTo>
                  <a:cubicBezTo>
                    <a:pt x="1748" y="45"/>
                    <a:pt x="1373" y="0"/>
                    <a:pt x="9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7" name="Google Shape;351;p20">
              <a:extLst>
                <a:ext uri="{FF2B5EF4-FFF2-40B4-BE49-F238E27FC236}">
                  <a16:creationId xmlns:a16="http://schemas.microsoft.com/office/drawing/2014/main" id="{4D21A5DE-1618-428A-8CFB-72F0033F519F}"/>
                </a:ext>
              </a:extLst>
            </p:cNvPr>
            <p:cNvSpPr/>
            <p:nvPr/>
          </p:nvSpPr>
          <p:spPr>
            <a:xfrm flipH="1">
              <a:off x="6959967" y="3588719"/>
              <a:ext cx="529116" cy="184205"/>
            </a:xfrm>
            <a:custGeom>
              <a:avLst/>
              <a:gdLst/>
              <a:ahLst/>
              <a:cxnLst/>
              <a:rect l="l" t="t" r="r" b="b"/>
              <a:pathLst>
                <a:path w="8218" h="2861" extrusionOk="0">
                  <a:moveTo>
                    <a:pt x="6087" y="1"/>
                  </a:moveTo>
                  <a:cubicBezTo>
                    <a:pt x="5392" y="1"/>
                    <a:pt x="4699" y="207"/>
                    <a:pt x="4134" y="631"/>
                  </a:cubicBezTo>
                  <a:cubicBezTo>
                    <a:pt x="3484" y="310"/>
                    <a:pt x="2764" y="153"/>
                    <a:pt x="2045" y="153"/>
                  </a:cubicBezTo>
                  <a:cubicBezTo>
                    <a:pt x="1847" y="153"/>
                    <a:pt x="1649" y="165"/>
                    <a:pt x="1452" y="189"/>
                  </a:cubicBezTo>
                  <a:cubicBezTo>
                    <a:pt x="1125" y="228"/>
                    <a:pt x="507" y="328"/>
                    <a:pt x="0" y="539"/>
                  </a:cubicBezTo>
                  <a:cubicBezTo>
                    <a:pt x="487" y="1114"/>
                    <a:pt x="1062" y="1607"/>
                    <a:pt x="1707" y="1981"/>
                  </a:cubicBezTo>
                  <a:cubicBezTo>
                    <a:pt x="2581" y="2489"/>
                    <a:pt x="3412" y="2861"/>
                    <a:pt x="4317" y="2861"/>
                  </a:cubicBezTo>
                  <a:cubicBezTo>
                    <a:pt x="4709" y="2861"/>
                    <a:pt x="5114" y="2791"/>
                    <a:pt x="5542" y="2632"/>
                  </a:cubicBezTo>
                  <a:cubicBezTo>
                    <a:pt x="6618" y="2239"/>
                    <a:pt x="7530" y="1574"/>
                    <a:pt x="8218" y="724"/>
                  </a:cubicBezTo>
                  <a:cubicBezTo>
                    <a:pt x="7613" y="247"/>
                    <a:pt x="6848" y="1"/>
                    <a:pt x="6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8" name="Google Shape;352;p20">
              <a:extLst>
                <a:ext uri="{FF2B5EF4-FFF2-40B4-BE49-F238E27FC236}">
                  <a16:creationId xmlns:a16="http://schemas.microsoft.com/office/drawing/2014/main" id="{DD4F5F8E-B661-4104-886C-E775952D916A}"/>
                </a:ext>
              </a:extLst>
            </p:cNvPr>
            <p:cNvSpPr/>
            <p:nvPr/>
          </p:nvSpPr>
          <p:spPr>
            <a:xfrm flipH="1">
              <a:off x="7207146" y="2607421"/>
              <a:ext cx="487394" cy="164568"/>
            </a:xfrm>
            <a:custGeom>
              <a:avLst/>
              <a:gdLst/>
              <a:ahLst/>
              <a:cxnLst/>
              <a:rect l="l" t="t" r="r" b="b"/>
              <a:pathLst>
                <a:path w="7570" h="2556" extrusionOk="0">
                  <a:moveTo>
                    <a:pt x="5235" y="0"/>
                  </a:moveTo>
                  <a:cubicBezTo>
                    <a:pt x="4909" y="0"/>
                    <a:pt x="4565" y="46"/>
                    <a:pt x="4164" y="129"/>
                  </a:cubicBezTo>
                  <a:cubicBezTo>
                    <a:pt x="3532" y="264"/>
                    <a:pt x="0" y="1574"/>
                    <a:pt x="1757" y="2394"/>
                  </a:cubicBezTo>
                  <a:cubicBezTo>
                    <a:pt x="1978" y="2497"/>
                    <a:pt x="2226" y="2523"/>
                    <a:pt x="2468" y="2540"/>
                  </a:cubicBezTo>
                  <a:cubicBezTo>
                    <a:pt x="2634" y="2550"/>
                    <a:pt x="2800" y="2555"/>
                    <a:pt x="2967" y="2555"/>
                  </a:cubicBezTo>
                  <a:cubicBezTo>
                    <a:pt x="3487" y="2555"/>
                    <a:pt x="4007" y="2505"/>
                    <a:pt x="4518" y="2407"/>
                  </a:cubicBezTo>
                  <a:cubicBezTo>
                    <a:pt x="4852" y="2341"/>
                    <a:pt x="5182" y="2259"/>
                    <a:pt x="5506" y="2152"/>
                  </a:cubicBezTo>
                  <a:cubicBezTo>
                    <a:pt x="5563" y="2133"/>
                    <a:pt x="5645" y="2106"/>
                    <a:pt x="5745" y="2070"/>
                  </a:cubicBezTo>
                  <a:lnTo>
                    <a:pt x="5748" y="2070"/>
                  </a:lnTo>
                  <a:cubicBezTo>
                    <a:pt x="6352" y="1855"/>
                    <a:pt x="7570" y="1349"/>
                    <a:pt x="7269" y="684"/>
                  </a:cubicBezTo>
                  <a:cubicBezTo>
                    <a:pt x="7213" y="562"/>
                    <a:pt x="7080" y="493"/>
                    <a:pt x="6961" y="437"/>
                  </a:cubicBezTo>
                  <a:cubicBezTo>
                    <a:pt x="6683" y="307"/>
                    <a:pt x="6432" y="212"/>
                    <a:pt x="6194" y="142"/>
                  </a:cubicBezTo>
                  <a:cubicBezTo>
                    <a:pt x="5865" y="45"/>
                    <a:pt x="5558" y="0"/>
                    <a:pt x="52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9" name="Google Shape;353;p20">
              <a:extLst>
                <a:ext uri="{FF2B5EF4-FFF2-40B4-BE49-F238E27FC236}">
                  <a16:creationId xmlns:a16="http://schemas.microsoft.com/office/drawing/2014/main" id="{035CC94D-ED9E-4DC8-84F7-CDD6413B0E44}"/>
                </a:ext>
              </a:extLst>
            </p:cNvPr>
            <p:cNvSpPr/>
            <p:nvPr/>
          </p:nvSpPr>
          <p:spPr>
            <a:xfrm flipH="1">
              <a:off x="7629969" y="3470765"/>
              <a:ext cx="398608" cy="414833"/>
            </a:xfrm>
            <a:custGeom>
              <a:avLst/>
              <a:gdLst/>
              <a:ahLst/>
              <a:cxnLst/>
              <a:rect l="l" t="t" r="r" b="b"/>
              <a:pathLst>
                <a:path w="6191" h="6443" extrusionOk="0">
                  <a:moveTo>
                    <a:pt x="3090" y="0"/>
                  </a:moveTo>
                  <a:cubicBezTo>
                    <a:pt x="840" y="0"/>
                    <a:pt x="1" y="3176"/>
                    <a:pt x="1158" y="4953"/>
                  </a:cubicBezTo>
                  <a:cubicBezTo>
                    <a:pt x="1764" y="5882"/>
                    <a:pt x="2839" y="6443"/>
                    <a:pt x="3912" y="6443"/>
                  </a:cubicBezTo>
                  <a:cubicBezTo>
                    <a:pt x="4138" y="6443"/>
                    <a:pt x="4365" y="6418"/>
                    <a:pt x="4587" y="6366"/>
                  </a:cubicBezTo>
                  <a:cubicBezTo>
                    <a:pt x="5013" y="6263"/>
                    <a:pt x="5440" y="6058"/>
                    <a:pt x="5701" y="5691"/>
                  </a:cubicBezTo>
                  <a:cubicBezTo>
                    <a:pt x="5906" y="5403"/>
                    <a:pt x="5992" y="5043"/>
                    <a:pt x="6045" y="4689"/>
                  </a:cubicBezTo>
                  <a:cubicBezTo>
                    <a:pt x="6191" y="3710"/>
                    <a:pt x="6114" y="2675"/>
                    <a:pt x="5688" y="1789"/>
                  </a:cubicBezTo>
                  <a:cubicBezTo>
                    <a:pt x="5261" y="902"/>
                    <a:pt x="4454" y="191"/>
                    <a:pt x="3515" y="37"/>
                  </a:cubicBezTo>
                  <a:cubicBezTo>
                    <a:pt x="3369" y="12"/>
                    <a:pt x="3227" y="0"/>
                    <a:pt x="30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0" name="Google Shape;354;p20">
              <a:extLst>
                <a:ext uri="{FF2B5EF4-FFF2-40B4-BE49-F238E27FC236}">
                  <a16:creationId xmlns:a16="http://schemas.microsoft.com/office/drawing/2014/main" id="{58FD7E2B-437E-4002-9D61-7DF987A28E6F}"/>
                </a:ext>
              </a:extLst>
            </p:cNvPr>
            <p:cNvSpPr/>
            <p:nvPr/>
          </p:nvSpPr>
          <p:spPr>
            <a:xfrm flipH="1">
              <a:off x="7387687" y="3521630"/>
              <a:ext cx="591763" cy="748926"/>
            </a:xfrm>
            <a:custGeom>
              <a:avLst/>
              <a:gdLst/>
              <a:ahLst/>
              <a:cxnLst/>
              <a:rect l="l" t="t" r="r" b="b"/>
              <a:pathLst>
                <a:path w="9191" h="11632" extrusionOk="0">
                  <a:moveTo>
                    <a:pt x="2573" y="0"/>
                  </a:moveTo>
                  <a:cubicBezTo>
                    <a:pt x="2565" y="0"/>
                    <a:pt x="2558" y="0"/>
                    <a:pt x="2551" y="1"/>
                  </a:cubicBezTo>
                  <a:cubicBezTo>
                    <a:pt x="868" y="16"/>
                    <a:pt x="358" y="1773"/>
                    <a:pt x="187" y="3218"/>
                  </a:cubicBezTo>
                  <a:cubicBezTo>
                    <a:pt x="1" y="4758"/>
                    <a:pt x="262" y="6362"/>
                    <a:pt x="960" y="7738"/>
                  </a:cubicBezTo>
                  <a:cubicBezTo>
                    <a:pt x="1681" y="9153"/>
                    <a:pt x="2852" y="10304"/>
                    <a:pt x="4234" y="11005"/>
                  </a:cubicBezTo>
                  <a:cubicBezTo>
                    <a:pt x="4950" y="11372"/>
                    <a:pt x="5824" y="11632"/>
                    <a:pt x="6676" y="11632"/>
                  </a:cubicBezTo>
                  <a:cubicBezTo>
                    <a:pt x="7305" y="11632"/>
                    <a:pt x="7922" y="11490"/>
                    <a:pt x="8453" y="11144"/>
                  </a:cubicBezTo>
                  <a:cubicBezTo>
                    <a:pt x="8734" y="10962"/>
                    <a:pt x="8996" y="10714"/>
                    <a:pt x="9095" y="10383"/>
                  </a:cubicBezTo>
                  <a:cubicBezTo>
                    <a:pt x="9190" y="10072"/>
                    <a:pt x="8972" y="9831"/>
                    <a:pt x="9005" y="9544"/>
                  </a:cubicBezTo>
                  <a:cubicBezTo>
                    <a:pt x="9028" y="9365"/>
                    <a:pt x="9085" y="9226"/>
                    <a:pt x="9121" y="9080"/>
                  </a:cubicBezTo>
                  <a:cubicBezTo>
                    <a:pt x="9158" y="8932"/>
                    <a:pt x="9174" y="8776"/>
                    <a:pt x="9105" y="8578"/>
                  </a:cubicBezTo>
                  <a:cubicBezTo>
                    <a:pt x="8939" y="8118"/>
                    <a:pt x="8539" y="8125"/>
                    <a:pt x="8305" y="7818"/>
                  </a:cubicBezTo>
                  <a:cubicBezTo>
                    <a:pt x="8073" y="7520"/>
                    <a:pt x="8166" y="7146"/>
                    <a:pt x="7769" y="6895"/>
                  </a:cubicBezTo>
                  <a:cubicBezTo>
                    <a:pt x="7575" y="6773"/>
                    <a:pt x="7351" y="6715"/>
                    <a:pt x="7125" y="6715"/>
                  </a:cubicBezTo>
                  <a:cubicBezTo>
                    <a:pt x="6914" y="6715"/>
                    <a:pt x="6702" y="6766"/>
                    <a:pt x="6512" y="6861"/>
                  </a:cubicBezTo>
                  <a:cubicBezTo>
                    <a:pt x="6115" y="7067"/>
                    <a:pt x="5887" y="7421"/>
                    <a:pt x="5686" y="7814"/>
                  </a:cubicBezTo>
                  <a:cubicBezTo>
                    <a:pt x="4988" y="7566"/>
                    <a:pt x="4683" y="6469"/>
                    <a:pt x="4631" y="5787"/>
                  </a:cubicBezTo>
                  <a:cubicBezTo>
                    <a:pt x="4567" y="4964"/>
                    <a:pt x="4730" y="4143"/>
                    <a:pt x="4786" y="3320"/>
                  </a:cubicBezTo>
                  <a:cubicBezTo>
                    <a:pt x="4842" y="2493"/>
                    <a:pt x="4776" y="1611"/>
                    <a:pt x="4317" y="939"/>
                  </a:cubicBezTo>
                  <a:cubicBezTo>
                    <a:pt x="4118" y="648"/>
                    <a:pt x="3847" y="410"/>
                    <a:pt x="3540" y="248"/>
                  </a:cubicBezTo>
                  <a:cubicBezTo>
                    <a:pt x="3241" y="90"/>
                    <a:pt x="2909" y="0"/>
                    <a:pt x="25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1" name="Google Shape;355;p20">
              <a:extLst>
                <a:ext uri="{FF2B5EF4-FFF2-40B4-BE49-F238E27FC236}">
                  <a16:creationId xmlns:a16="http://schemas.microsoft.com/office/drawing/2014/main" id="{59B47AF3-CDC6-4C6B-8DB7-82D827927212}"/>
                </a:ext>
              </a:extLst>
            </p:cNvPr>
            <p:cNvSpPr/>
            <p:nvPr/>
          </p:nvSpPr>
          <p:spPr>
            <a:xfrm flipH="1">
              <a:off x="6678724" y="3507143"/>
              <a:ext cx="344717" cy="605090"/>
            </a:xfrm>
            <a:custGeom>
              <a:avLst/>
              <a:gdLst/>
              <a:ahLst/>
              <a:cxnLst/>
              <a:rect l="l" t="t" r="r" b="b"/>
              <a:pathLst>
                <a:path w="5354" h="9398" extrusionOk="0">
                  <a:moveTo>
                    <a:pt x="3759" y="1"/>
                  </a:moveTo>
                  <a:cubicBezTo>
                    <a:pt x="3681" y="1"/>
                    <a:pt x="3620" y="32"/>
                    <a:pt x="3572" y="83"/>
                  </a:cubicBezTo>
                  <a:cubicBezTo>
                    <a:pt x="3357" y="314"/>
                    <a:pt x="3389" y="969"/>
                    <a:pt x="3377" y="1224"/>
                  </a:cubicBezTo>
                  <a:cubicBezTo>
                    <a:pt x="3343" y="2007"/>
                    <a:pt x="3201" y="2785"/>
                    <a:pt x="2943" y="3525"/>
                  </a:cubicBezTo>
                  <a:cubicBezTo>
                    <a:pt x="2872" y="3738"/>
                    <a:pt x="1958" y="5821"/>
                    <a:pt x="1712" y="5821"/>
                  </a:cubicBezTo>
                  <a:cubicBezTo>
                    <a:pt x="1705" y="5821"/>
                    <a:pt x="1699" y="5820"/>
                    <a:pt x="1694" y="5817"/>
                  </a:cubicBezTo>
                  <a:cubicBezTo>
                    <a:pt x="1550" y="5737"/>
                    <a:pt x="1387" y="5697"/>
                    <a:pt x="1223" y="5697"/>
                  </a:cubicBezTo>
                  <a:cubicBezTo>
                    <a:pt x="1001" y="5697"/>
                    <a:pt x="779" y="5769"/>
                    <a:pt x="602" y="5909"/>
                  </a:cubicBezTo>
                  <a:cubicBezTo>
                    <a:pt x="298" y="6158"/>
                    <a:pt x="149" y="6594"/>
                    <a:pt x="239" y="6987"/>
                  </a:cubicBezTo>
                  <a:cubicBezTo>
                    <a:pt x="4" y="7321"/>
                    <a:pt x="1" y="7814"/>
                    <a:pt x="232" y="8151"/>
                  </a:cubicBezTo>
                  <a:cubicBezTo>
                    <a:pt x="409" y="8410"/>
                    <a:pt x="716" y="8562"/>
                    <a:pt x="1020" y="8562"/>
                  </a:cubicBezTo>
                  <a:cubicBezTo>
                    <a:pt x="1113" y="8562"/>
                    <a:pt x="1205" y="8548"/>
                    <a:pt x="1294" y="8519"/>
                  </a:cubicBezTo>
                  <a:lnTo>
                    <a:pt x="1294" y="8519"/>
                  </a:lnTo>
                  <a:cubicBezTo>
                    <a:pt x="1211" y="8846"/>
                    <a:pt x="1439" y="9197"/>
                    <a:pt x="1743" y="9325"/>
                  </a:cubicBezTo>
                  <a:cubicBezTo>
                    <a:pt x="1864" y="9376"/>
                    <a:pt x="1992" y="9398"/>
                    <a:pt x="2122" y="9398"/>
                  </a:cubicBezTo>
                  <a:cubicBezTo>
                    <a:pt x="2316" y="9398"/>
                    <a:pt x="2513" y="9349"/>
                    <a:pt x="2695" y="9276"/>
                  </a:cubicBezTo>
                  <a:cubicBezTo>
                    <a:pt x="2904" y="9189"/>
                    <a:pt x="3102" y="9074"/>
                    <a:pt x="3281" y="8935"/>
                  </a:cubicBezTo>
                  <a:cubicBezTo>
                    <a:pt x="3281" y="8935"/>
                    <a:pt x="3284" y="8935"/>
                    <a:pt x="3284" y="8932"/>
                  </a:cubicBezTo>
                  <a:cubicBezTo>
                    <a:pt x="3638" y="8664"/>
                    <a:pt x="3939" y="8313"/>
                    <a:pt x="4193" y="7940"/>
                  </a:cubicBezTo>
                  <a:cubicBezTo>
                    <a:pt x="4944" y="6832"/>
                    <a:pt x="5354" y="5476"/>
                    <a:pt x="5341" y="4124"/>
                  </a:cubicBezTo>
                  <a:cubicBezTo>
                    <a:pt x="5338" y="3367"/>
                    <a:pt x="5205" y="2613"/>
                    <a:pt x="4954" y="1905"/>
                  </a:cubicBezTo>
                  <a:cubicBezTo>
                    <a:pt x="4795" y="1459"/>
                    <a:pt x="4355" y="169"/>
                    <a:pt x="3870" y="20"/>
                  </a:cubicBezTo>
                  <a:cubicBezTo>
                    <a:pt x="3829" y="7"/>
                    <a:pt x="3792" y="1"/>
                    <a:pt x="3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2" name="Google Shape;356;p20">
              <a:extLst>
                <a:ext uri="{FF2B5EF4-FFF2-40B4-BE49-F238E27FC236}">
                  <a16:creationId xmlns:a16="http://schemas.microsoft.com/office/drawing/2014/main" id="{5D874B46-6F54-4214-A3DB-11D09AD9AED7}"/>
                </a:ext>
              </a:extLst>
            </p:cNvPr>
            <p:cNvSpPr/>
            <p:nvPr/>
          </p:nvSpPr>
          <p:spPr>
            <a:xfrm flipH="1">
              <a:off x="7417103" y="2930379"/>
              <a:ext cx="193348" cy="210861"/>
            </a:xfrm>
            <a:custGeom>
              <a:avLst/>
              <a:gdLst/>
              <a:ahLst/>
              <a:cxnLst/>
              <a:rect l="l" t="t" r="r" b="b"/>
              <a:pathLst>
                <a:path w="3003" h="3275" extrusionOk="0">
                  <a:moveTo>
                    <a:pt x="2238" y="0"/>
                  </a:moveTo>
                  <a:cubicBezTo>
                    <a:pt x="2190" y="0"/>
                    <a:pt x="2142" y="12"/>
                    <a:pt x="2097" y="37"/>
                  </a:cubicBezTo>
                  <a:cubicBezTo>
                    <a:pt x="1962" y="116"/>
                    <a:pt x="1916" y="288"/>
                    <a:pt x="1995" y="424"/>
                  </a:cubicBezTo>
                  <a:cubicBezTo>
                    <a:pt x="2220" y="817"/>
                    <a:pt x="2358" y="1267"/>
                    <a:pt x="2398" y="1727"/>
                  </a:cubicBezTo>
                  <a:cubicBezTo>
                    <a:pt x="2428" y="2064"/>
                    <a:pt x="2381" y="2319"/>
                    <a:pt x="2259" y="2484"/>
                  </a:cubicBezTo>
                  <a:cubicBezTo>
                    <a:pt x="2143" y="2638"/>
                    <a:pt x="1952" y="2706"/>
                    <a:pt x="1765" y="2706"/>
                  </a:cubicBezTo>
                  <a:cubicBezTo>
                    <a:pt x="1655" y="2706"/>
                    <a:pt x="1545" y="2682"/>
                    <a:pt x="1452" y="2639"/>
                  </a:cubicBezTo>
                  <a:cubicBezTo>
                    <a:pt x="1174" y="2513"/>
                    <a:pt x="933" y="2216"/>
                    <a:pt x="794" y="1829"/>
                  </a:cubicBezTo>
                  <a:cubicBezTo>
                    <a:pt x="655" y="1449"/>
                    <a:pt x="619" y="1019"/>
                    <a:pt x="579" y="605"/>
                  </a:cubicBezTo>
                  <a:cubicBezTo>
                    <a:pt x="567" y="459"/>
                    <a:pt x="447" y="349"/>
                    <a:pt x="301" y="349"/>
                  </a:cubicBezTo>
                  <a:cubicBezTo>
                    <a:pt x="292" y="349"/>
                    <a:pt x="282" y="350"/>
                    <a:pt x="272" y="351"/>
                  </a:cubicBezTo>
                  <a:cubicBezTo>
                    <a:pt x="117" y="364"/>
                    <a:pt x="1" y="503"/>
                    <a:pt x="17" y="658"/>
                  </a:cubicBezTo>
                  <a:cubicBezTo>
                    <a:pt x="57" y="1108"/>
                    <a:pt x="100" y="1571"/>
                    <a:pt x="262" y="2021"/>
                  </a:cubicBezTo>
                  <a:cubicBezTo>
                    <a:pt x="454" y="2560"/>
                    <a:pt x="794" y="2960"/>
                    <a:pt x="1217" y="3155"/>
                  </a:cubicBezTo>
                  <a:cubicBezTo>
                    <a:pt x="1389" y="3235"/>
                    <a:pt x="1574" y="3274"/>
                    <a:pt x="1760" y="3274"/>
                  </a:cubicBezTo>
                  <a:cubicBezTo>
                    <a:pt x="2134" y="3274"/>
                    <a:pt x="2497" y="3112"/>
                    <a:pt x="2712" y="2821"/>
                  </a:cubicBezTo>
                  <a:cubicBezTo>
                    <a:pt x="2920" y="2543"/>
                    <a:pt x="3003" y="2160"/>
                    <a:pt x="2963" y="1677"/>
                  </a:cubicBezTo>
                  <a:cubicBezTo>
                    <a:pt x="2917" y="1138"/>
                    <a:pt x="2752" y="609"/>
                    <a:pt x="2484" y="143"/>
                  </a:cubicBezTo>
                  <a:cubicBezTo>
                    <a:pt x="2433" y="51"/>
                    <a:pt x="2336" y="0"/>
                    <a:pt x="2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3" name="Google Shape;357;p20">
              <a:extLst>
                <a:ext uri="{FF2B5EF4-FFF2-40B4-BE49-F238E27FC236}">
                  <a16:creationId xmlns:a16="http://schemas.microsoft.com/office/drawing/2014/main" id="{78EB1D7F-B1C1-4191-8759-F63D5D07F13A}"/>
                </a:ext>
              </a:extLst>
            </p:cNvPr>
            <p:cNvSpPr/>
            <p:nvPr/>
          </p:nvSpPr>
          <p:spPr>
            <a:xfrm flipH="1">
              <a:off x="7032781" y="2900697"/>
              <a:ext cx="173775" cy="189614"/>
            </a:xfrm>
            <a:custGeom>
              <a:avLst/>
              <a:gdLst/>
              <a:ahLst/>
              <a:cxnLst/>
              <a:rect l="l" t="t" r="r" b="b"/>
              <a:pathLst>
                <a:path w="2699" h="2945" extrusionOk="0">
                  <a:moveTo>
                    <a:pt x="2013" y="1"/>
                  </a:moveTo>
                  <a:cubicBezTo>
                    <a:pt x="1970" y="1"/>
                    <a:pt x="1926" y="12"/>
                    <a:pt x="1885" y="35"/>
                  </a:cubicBezTo>
                  <a:cubicBezTo>
                    <a:pt x="1763" y="104"/>
                    <a:pt x="1720" y="260"/>
                    <a:pt x="1789" y="382"/>
                  </a:cubicBezTo>
                  <a:cubicBezTo>
                    <a:pt x="1995" y="736"/>
                    <a:pt x="2120" y="1139"/>
                    <a:pt x="2153" y="1553"/>
                  </a:cubicBezTo>
                  <a:cubicBezTo>
                    <a:pt x="2180" y="1857"/>
                    <a:pt x="2140" y="2085"/>
                    <a:pt x="2027" y="2234"/>
                  </a:cubicBezTo>
                  <a:cubicBezTo>
                    <a:pt x="1926" y="2373"/>
                    <a:pt x="1756" y="2433"/>
                    <a:pt x="1588" y="2433"/>
                  </a:cubicBezTo>
                  <a:cubicBezTo>
                    <a:pt x="1488" y="2433"/>
                    <a:pt x="1388" y="2412"/>
                    <a:pt x="1304" y="2373"/>
                  </a:cubicBezTo>
                  <a:cubicBezTo>
                    <a:pt x="1052" y="2260"/>
                    <a:pt x="837" y="1992"/>
                    <a:pt x="711" y="1645"/>
                  </a:cubicBezTo>
                  <a:cubicBezTo>
                    <a:pt x="589" y="1301"/>
                    <a:pt x="553" y="918"/>
                    <a:pt x="519" y="544"/>
                  </a:cubicBezTo>
                  <a:cubicBezTo>
                    <a:pt x="508" y="415"/>
                    <a:pt x="397" y="314"/>
                    <a:pt x="269" y="314"/>
                  </a:cubicBezTo>
                  <a:cubicBezTo>
                    <a:pt x="260" y="314"/>
                    <a:pt x="251" y="315"/>
                    <a:pt x="242" y="316"/>
                  </a:cubicBezTo>
                  <a:cubicBezTo>
                    <a:pt x="103" y="326"/>
                    <a:pt x="0" y="451"/>
                    <a:pt x="11" y="590"/>
                  </a:cubicBezTo>
                  <a:cubicBezTo>
                    <a:pt x="50" y="997"/>
                    <a:pt x="87" y="1414"/>
                    <a:pt x="232" y="1817"/>
                  </a:cubicBezTo>
                  <a:cubicBezTo>
                    <a:pt x="408" y="2300"/>
                    <a:pt x="711" y="2664"/>
                    <a:pt x="1092" y="2835"/>
                  </a:cubicBezTo>
                  <a:cubicBezTo>
                    <a:pt x="1247" y="2908"/>
                    <a:pt x="1416" y="2945"/>
                    <a:pt x="1581" y="2945"/>
                  </a:cubicBezTo>
                  <a:cubicBezTo>
                    <a:pt x="1915" y="2945"/>
                    <a:pt x="2242" y="2800"/>
                    <a:pt x="2438" y="2538"/>
                  </a:cubicBezTo>
                  <a:cubicBezTo>
                    <a:pt x="2623" y="2287"/>
                    <a:pt x="2699" y="1942"/>
                    <a:pt x="2662" y="1510"/>
                  </a:cubicBezTo>
                  <a:cubicBezTo>
                    <a:pt x="2623" y="1023"/>
                    <a:pt x="2474" y="547"/>
                    <a:pt x="2233" y="127"/>
                  </a:cubicBezTo>
                  <a:cubicBezTo>
                    <a:pt x="2186" y="46"/>
                    <a:pt x="2101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4" name="Google Shape;358;p20">
              <a:extLst>
                <a:ext uri="{FF2B5EF4-FFF2-40B4-BE49-F238E27FC236}">
                  <a16:creationId xmlns:a16="http://schemas.microsoft.com/office/drawing/2014/main" id="{2294C3A8-379D-43A9-ACB6-CB8250C505E1}"/>
                </a:ext>
              </a:extLst>
            </p:cNvPr>
            <p:cNvSpPr/>
            <p:nvPr/>
          </p:nvSpPr>
          <p:spPr>
            <a:xfrm flipH="1">
              <a:off x="7133675" y="3230350"/>
              <a:ext cx="189549" cy="162057"/>
            </a:xfrm>
            <a:custGeom>
              <a:avLst/>
              <a:gdLst/>
              <a:ahLst/>
              <a:cxnLst/>
              <a:rect l="l" t="t" r="r" b="b"/>
              <a:pathLst>
                <a:path w="2944" h="2517" extrusionOk="0">
                  <a:moveTo>
                    <a:pt x="2716" y="1"/>
                  </a:moveTo>
                  <a:lnTo>
                    <a:pt x="2573" y="44"/>
                  </a:lnTo>
                  <a:cubicBezTo>
                    <a:pt x="2557" y="50"/>
                    <a:pt x="2543" y="53"/>
                    <a:pt x="2527" y="60"/>
                  </a:cubicBezTo>
                  <a:cubicBezTo>
                    <a:pt x="2520" y="60"/>
                    <a:pt x="2510" y="64"/>
                    <a:pt x="2500" y="67"/>
                  </a:cubicBezTo>
                  <a:cubicBezTo>
                    <a:pt x="1710" y="291"/>
                    <a:pt x="890" y="421"/>
                    <a:pt x="66" y="444"/>
                  </a:cubicBezTo>
                  <a:lnTo>
                    <a:pt x="1" y="447"/>
                  </a:lnTo>
                  <a:lnTo>
                    <a:pt x="43" y="745"/>
                  </a:lnTo>
                  <a:lnTo>
                    <a:pt x="239" y="2064"/>
                  </a:lnTo>
                  <a:lnTo>
                    <a:pt x="245" y="2091"/>
                  </a:lnTo>
                  <a:cubicBezTo>
                    <a:pt x="245" y="2091"/>
                    <a:pt x="910" y="2517"/>
                    <a:pt x="1608" y="2517"/>
                  </a:cubicBezTo>
                  <a:cubicBezTo>
                    <a:pt x="2116" y="2517"/>
                    <a:pt x="2642" y="2290"/>
                    <a:pt x="2940" y="1509"/>
                  </a:cubicBezTo>
                  <a:cubicBezTo>
                    <a:pt x="2940" y="1509"/>
                    <a:pt x="2943" y="1505"/>
                    <a:pt x="2943" y="1502"/>
                  </a:cubicBezTo>
                  <a:lnTo>
                    <a:pt x="2775" y="398"/>
                  </a:lnTo>
                  <a:lnTo>
                    <a:pt x="27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5" name="Google Shape;359;p20">
              <a:extLst>
                <a:ext uri="{FF2B5EF4-FFF2-40B4-BE49-F238E27FC236}">
                  <a16:creationId xmlns:a16="http://schemas.microsoft.com/office/drawing/2014/main" id="{4CCBB177-3656-4D95-842C-FAC4E525E8F8}"/>
                </a:ext>
              </a:extLst>
            </p:cNvPr>
            <p:cNvSpPr/>
            <p:nvPr/>
          </p:nvSpPr>
          <p:spPr>
            <a:xfrm flipH="1">
              <a:off x="6952492" y="3182319"/>
              <a:ext cx="205066" cy="157357"/>
            </a:xfrm>
            <a:custGeom>
              <a:avLst/>
              <a:gdLst/>
              <a:ahLst/>
              <a:cxnLst/>
              <a:rect l="l" t="t" r="r" b="b"/>
              <a:pathLst>
                <a:path w="3185" h="2444" extrusionOk="0">
                  <a:moveTo>
                    <a:pt x="2527" y="1"/>
                  </a:moveTo>
                  <a:cubicBezTo>
                    <a:pt x="1975" y="1"/>
                    <a:pt x="1431" y="261"/>
                    <a:pt x="906" y="476"/>
                  </a:cubicBezTo>
                  <a:cubicBezTo>
                    <a:pt x="655" y="575"/>
                    <a:pt x="400" y="668"/>
                    <a:pt x="143" y="747"/>
                  </a:cubicBezTo>
                  <a:lnTo>
                    <a:pt x="0" y="790"/>
                  </a:lnTo>
                  <a:lnTo>
                    <a:pt x="66" y="1196"/>
                  </a:lnTo>
                  <a:lnTo>
                    <a:pt x="219" y="2156"/>
                  </a:lnTo>
                  <a:cubicBezTo>
                    <a:pt x="219" y="2156"/>
                    <a:pt x="268" y="2202"/>
                    <a:pt x="367" y="2255"/>
                  </a:cubicBezTo>
                  <a:cubicBezTo>
                    <a:pt x="519" y="2338"/>
                    <a:pt x="786" y="2444"/>
                    <a:pt x="1156" y="2444"/>
                  </a:cubicBezTo>
                  <a:cubicBezTo>
                    <a:pt x="1510" y="2444"/>
                    <a:pt x="1958" y="2347"/>
                    <a:pt x="2490" y="2040"/>
                  </a:cubicBezTo>
                  <a:cubicBezTo>
                    <a:pt x="3171" y="1646"/>
                    <a:pt x="3184" y="988"/>
                    <a:pt x="3072" y="495"/>
                  </a:cubicBezTo>
                  <a:cubicBezTo>
                    <a:pt x="3032" y="320"/>
                    <a:pt x="2977" y="168"/>
                    <a:pt x="2927" y="53"/>
                  </a:cubicBezTo>
                  <a:cubicBezTo>
                    <a:pt x="2890" y="42"/>
                    <a:pt x="2850" y="33"/>
                    <a:pt x="2814" y="26"/>
                  </a:cubicBezTo>
                  <a:cubicBezTo>
                    <a:pt x="2718" y="8"/>
                    <a:pt x="2623" y="1"/>
                    <a:pt x="2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6" name="Google Shape;360;p20">
              <a:extLst>
                <a:ext uri="{FF2B5EF4-FFF2-40B4-BE49-F238E27FC236}">
                  <a16:creationId xmlns:a16="http://schemas.microsoft.com/office/drawing/2014/main" id="{68F1A7D5-9EDA-4DE9-B891-59703A5228C1}"/>
                </a:ext>
              </a:extLst>
            </p:cNvPr>
            <p:cNvSpPr/>
            <p:nvPr/>
          </p:nvSpPr>
          <p:spPr>
            <a:xfrm flipH="1">
              <a:off x="7543301" y="3180580"/>
              <a:ext cx="190193" cy="153558"/>
            </a:xfrm>
            <a:custGeom>
              <a:avLst/>
              <a:gdLst/>
              <a:ahLst/>
              <a:cxnLst/>
              <a:rect l="l" t="t" r="r" b="b"/>
              <a:pathLst>
                <a:path w="2954" h="2385" extrusionOk="0">
                  <a:moveTo>
                    <a:pt x="1489" y="0"/>
                  </a:moveTo>
                  <a:cubicBezTo>
                    <a:pt x="1320" y="0"/>
                    <a:pt x="1144" y="20"/>
                    <a:pt x="966" y="63"/>
                  </a:cubicBezTo>
                  <a:cubicBezTo>
                    <a:pt x="576" y="152"/>
                    <a:pt x="242" y="333"/>
                    <a:pt x="1" y="562"/>
                  </a:cubicBezTo>
                  <a:cubicBezTo>
                    <a:pt x="20" y="1118"/>
                    <a:pt x="60" y="1663"/>
                    <a:pt x="120" y="2198"/>
                  </a:cubicBezTo>
                  <a:cubicBezTo>
                    <a:pt x="344" y="2318"/>
                    <a:pt x="625" y="2384"/>
                    <a:pt x="933" y="2384"/>
                  </a:cubicBezTo>
                  <a:cubicBezTo>
                    <a:pt x="1101" y="2384"/>
                    <a:pt x="1277" y="2364"/>
                    <a:pt x="1455" y="2321"/>
                  </a:cubicBezTo>
                  <a:cubicBezTo>
                    <a:pt x="2345" y="2113"/>
                    <a:pt x="2954" y="1438"/>
                    <a:pt x="2818" y="814"/>
                  </a:cubicBezTo>
                  <a:cubicBezTo>
                    <a:pt x="2708" y="314"/>
                    <a:pt x="2160" y="0"/>
                    <a:pt x="1489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7" name="Google Shape;361;p20">
              <a:extLst>
                <a:ext uri="{FF2B5EF4-FFF2-40B4-BE49-F238E27FC236}">
                  <a16:creationId xmlns:a16="http://schemas.microsoft.com/office/drawing/2014/main" id="{4642B0C5-CA90-4779-9F80-356A19DCB67D}"/>
                </a:ext>
              </a:extLst>
            </p:cNvPr>
            <p:cNvSpPr/>
            <p:nvPr/>
          </p:nvSpPr>
          <p:spPr>
            <a:xfrm flipH="1">
              <a:off x="7725768" y="3216765"/>
              <a:ext cx="38180" cy="105398"/>
            </a:xfrm>
            <a:custGeom>
              <a:avLst/>
              <a:gdLst/>
              <a:ahLst/>
              <a:cxnLst/>
              <a:rect l="l" t="t" r="r" b="b"/>
              <a:pathLst>
                <a:path w="593" h="1637" extrusionOk="0">
                  <a:moveTo>
                    <a:pt x="474" y="0"/>
                  </a:moveTo>
                  <a:cubicBezTo>
                    <a:pt x="159" y="291"/>
                    <a:pt x="1" y="658"/>
                    <a:pt x="77" y="1009"/>
                  </a:cubicBezTo>
                  <a:cubicBezTo>
                    <a:pt x="136" y="1279"/>
                    <a:pt x="324" y="1494"/>
                    <a:pt x="593" y="1636"/>
                  </a:cubicBezTo>
                  <a:cubicBezTo>
                    <a:pt x="533" y="1101"/>
                    <a:pt x="493" y="556"/>
                    <a:pt x="474" y="0"/>
                  </a:cubicBezTo>
                  <a:close/>
                </a:path>
              </a:pathLst>
            </a:custGeom>
            <a:solidFill>
              <a:srgbClr val="BF7F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8" name="Google Shape;362;p20">
              <a:extLst>
                <a:ext uri="{FF2B5EF4-FFF2-40B4-BE49-F238E27FC236}">
                  <a16:creationId xmlns:a16="http://schemas.microsoft.com/office/drawing/2014/main" id="{A48E02C8-E552-4409-8122-E064395BC573}"/>
                </a:ext>
              </a:extLst>
            </p:cNvPr>
            <p:cNvSpPr/>
            <p:nvPr/>
          </p:nvSpPr>
          <p:spPr>
            <a:xfrm flipH="1">
              <a:off x="6803885" y="3073443"/>
              <a:ext cx="81383" cy="106943"/>
            </a:xfrm>
            <a:custGeom>
              <a:avLst/>
              <a:gdLst/>
              <a:ahLst/>
              <a:cxnLst/>
              <a:rect l="l" t="t" r="r" b="b"/>
              <a:pathLst>
                <a:path w="1264" h="1661" extrusionOk="0">
                  <a:moveTo>
                    <a:pt x="1" y="1"/>
                  </a:moveTo>
                  <a:cubicBezTo>
                    <a:pt x="143" y="549"/>
                    <a:pt x="271" y="1105"/>
                    <a:pt x="401" y="1660"/>
                  </a:cubicBezTo>
                  <a:cubicBezTo>
                    <a:pt x="897" y="1558"/>
                    <a:pt x="1260" y="1237"/>
                    <a:pt x="1260" y="854"/>
                  </a:cubicBezTo>
                  <a:cubicBezTo>
                    <a:pt x="1263" y="384"/>
                    <a:pt x="724" y="4"/>
                    <a:pt x="57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9" name="Google Shape;363;p20">
              <a:extLst>
                <a:ext uri="{FF2B5EF4-FFF2-40B4-BE49-F238E27FC236}">
                  <a16:creationId xmlns:a16="http://schemas.microsoft.com/office/drawing/2014/main" id="{9FFA6B6C-E285-44AD-9023-0D960684B641}"/>
                </a:ext>
              </a:extLst>
            </p:cNvPr>
            <p:cNvSpPr/>
            <p:nvPr/>
          </p:nvSpPr>
          <p:spPr>
            <a:xfrm flipH="1">
              <a:off x="6859451" y="3073443"/>
              <a:ext cx="100119" cy="109261"/>
            </a:xfrm>
            <a:custGeom>
              <a:avLst/>
              <a:gdLst/>
              <a:ahLst/>
              <a:cxnLst/>
              <a:rect l="l" t="t" r="r" b="b"/>
              <a:pathLst>
                <a:path w="1555" h="1697" extrusionOk="0">
                  <a:moveTo>
                    <a:pt x="1155" y="1"/>
                  </a:moveTo>
                  <a:cubicBezTo>
                    <a:pt x="513" y="21"/>
                    <a:pt x="4" y="387"/>
                    <a:pt x="4" y="844"/>
                  </a:cubicBezTo>
                  <a:cubicBezTo>
                    <a:pt x="1" y="1310"/>
                    <a:pt x="540" y="1694"/>
                    <a:pt x="1204" y="1697"/>
                  </a:cubicBezTo>
                  <a:lnTo>
                    <a:pt x="1214" y="1697"/>
                  </a:lnTo>
                  <a:cubicBezTo>
                    <a:pt x="1330" y="1697"/>
                    <a:pt x="1445" y="1684"/>
                    <a:pt x="1555" y="1660"/>
                  </a:cubicBezTo>
                  <a:cubicBezTo>
                    <a:pt x="1425" y="1105"/>
                    <a:pt x="1297" y="549"/>
                    <a:pt x="1155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0" name="Google Shape;364;p20">
              <a:extLst>
                <a:ext uri="{FF2B5EF4-FFF2-40B4-BE49-F238E27FC236}">
                  <a16:creationId xmlns:a16="http://schemas.microsoft.com/office/drawing/2014/main" id="{7B37B292-5BD8-467D-A485-C30B10AF77B4}"/>
                </a:ext>
              </a:extLst>
            </p:cNvPr>
            <p:cNvSpPr/>
            <p:nvPr/>
          </p:nvSpPr>
          <p:spPr>
            <a:xfrm flipH="1">
              <a:off x="7305463" y="2403384"/>
              <a:ext cx="454043" cy="362874"/>
            </a:xfrm>
            <a:custGeom>
              <a:avLst/>
              <a:gdLst/>
              <a:ahLst/>
              <a:cxnLst/>
              <a:rect l="l" t="t" r="r" b="b"/>
              <a:pathLst>
                <a:path w="7052" h="5636" extrusionOk="0">
                  <a:moveTo>
                    <a:pt x="3495" y="1"/>
                  </a:moveTo>
                  <a:cubicBezTo>
                    <a:pt x="3476" y="1"/>
                    <a:pt x="3456" y="1"/>
                    <a:pt x="3437" y="1"/>
                  </a:cubicBezTo>
                  <a:cubicBezTo>
                    <a:pt x="3341" y="1"/>
                    <a:pt x="3245" y="11"/>
                    <a:pt x="3149" y="18"/>
                  </a:cubicBezTo>
                  <a:cubicBezTo>
                    <a:pt x="2746" y="61"/>
                    <a:pt x="2349" y="173"/>
                    <a:pt x="1982" y="355"/>
                  </a:cubicBezTo>
                  <a:cubicBezTo>
                    <a:pt x="1870" y="411"/>
                    <a:pt x="1760" y="477"/>
                    <a:pt x="1651" y="547"/>
                  </a:cubicBezTo>
                  <a:cubicBezTo>
                    <a:pt x="636" y="1218"/>
                    <a:pt x="1" y="2478"/>
                    <a:pt x="51" y="3731"/>
                  </a:cubicBezTo>
                  <a:cubicBezTo>
                    <a:pt x="77" y="4386"/>
                    <a:pt x="318" y="5080"/>
                    <a:pt x="864" y="5405"/>
                  </a:cubicBezTo>
                  <a:cubicBezTo>
                    <a:pt x="1215" y="5613"/>
                    <a:pt x="1635" y="5636"/>
                    <a:pt x="2035" y="5636"/>
                  </a:cubicBezTo>
                  <a:cubicBezTo>
                    <a:pt x="2174" y="5636"/>
                    <a:pt x="2309" y="5636"/>
                    <a:pt x="2445" y="5629"/>
                  </a:cubicBezTo>
                  <a:cubicBezTo>
                    <a:pt x="3175" y="5613"/>
                    <a:pt x="3900" y="5533"/>
                    <a:pt x="4617" y="5401"/>
                  </a:cubicBezTo>
                  <a:cubicBezTo>
                    <a:pt x="4703" y="5385"/>
                    <a:pt x="4786" y="5368"/>
                    <a:pt x="4875" y="5345"/>
                  </a:cubicBezTo>
                  <a:cubicBezTo>
                    <a:pt x="5897" y="5097"/>
                    <a:pt x="7051" y="4456"/>
                    <a:pt x="6961" y="3183"/>
                  </a:cubicBezTo>
                  <a:cubicBezTo>
                    <a:pt x="6885" y="2061"/>
                    <a:pt x="6026" y="910"/>
                    <a:pt x="5100" y="401"/>
                  </a:cubicBezTo>
                  <a:cubicBezTo>
                    <a:pt x="4608" y="133"/>
                    <a:pt x="4051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1" name="Google Shape;365;p20">
              <a:extLst>
                <a:ext uri="{FF2B5EF4-FFF2-40B4-BE49-F238E27FC236}">
                  <a16:creationId xmlns:a16="http://schemas.microsoft.com/office/drawing/2014/main" id="{898F9112-C2C1-4816-85BA-225C04E7B6B1}"/>
                </a:ext>
              </a:extLst>
            </p:cNvPr>
            <p:cNvSpPr/>
            <p:nvPr/>
          </p:nvSpPr>
          <p:spPr>
            <a:xfrm flipH="1">
              <a:off x="7536925" y="2381686"/>
              <a:ext cx="98380" cy="52538"/>
            </a:xfrm>
            <a:custGeom>
              <a:avLst/>
              <a:gdLst/>
              <a:ahLst/>
              <a:cxnLst/>
              <a:rect l="l" t="t" r="r" b="b"/>
              <a:pathLst>
                <a:path w="1528" h="816" extrusionOk="0">
                  <a:moveTo>
                    <a:pt x="1121" y="1"/>
                  </a:moveTo>
                  <a:cubicBezTo>
                    <a:pt x="1012" y="1"/>
                    <a:pt x="890" y="18"/>
                    <a:pt x="770" y="48"/>
                  </a:cubicBezTo>
                  <a:cubicBezTo>
                    <a:pt x="536" y="103"/>
                    <a:pt x="307" y="206"/>
                    <a:pt x="185" y="332"/>
                  </a:cubicBezTo>
                  <a:cubicBezTo>
                    <a:pt x="26" y="497"/>
                    <a:pt x="0" y="613"/>
                    <a:pt x="53" y="692"/>
                  </a:cubicBezTo>
                  <a:cubicBezTo>
                    <a:pt x="108" y="777"/>
                    <a:pt x="258" y="815"/>
                    <a:pt x="441" y="815"/>
                  </a:cubicBezTo>
                  <a:cubicBezTo>
                    <a:pt x="695" y="815"/>
                    <a:pt x="1014" y="741"/>
                    <a:pt x="1237" y="613"/>
                  </a:cubicBezTo>
                  <a:cubicBezTo>
                    <a:pt x="1270" y="596"/>
                    <a:pt x="1296" y="579"/>
                    <a:pt x="1322" y="559"/>
                  </a:cubicBezTo>
                  <a:cubicBezTo>
                    <a:pt x="1412" y="497"/>
                    <a:pt x="1478" y="421"/>
                    <a:pt x="1508" y="338"/>
                  </a:cubicBezTo>
                  <a:cubicBezTo>
                    <a:pt x="1514" y="312"/>
                    <a:pt x="1521" y="286"/>
                    <a:pt x="1521" y="255"/>
                  </a:cubicBezTo>
                  <a:cubicBezTo>
                    <a:pt x="1528" y="74"/>
                    <a:pt x="1351" y="1"/>
                    <a:pt x="1121" y="1"/>
                  </a:cubicBezTo>
                  <a:close/>
                </a:path>
              </a:pathLst>
            </a:custGeom>
            <a:solidFill>
              <a:srgbClr val="C64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2" name="Google Shape;366;p20">
              <a:extLst>
                <a:ext uri="{FF2B5EF4-FFF2-40B4-BE49-F238E27FC236}">
                  <a16:creationId xmlns:a16="http://schemas.microsoft.com/office/drawing/2014/main" id="{7DB9BADC-21AD-4D3B-9A0D-2B483F8DB8AA}"/>
                </a:ext>
              </a:extLst>
            </p:cNvPr>
            <p:cNvSpPr/>
            <p:nvPr/>
          </p:nvSpPr>
          <p:spPr>
            <a:xfrm flipH="1">
              <a:off x="7853321" y="2740635"/>
              <a:ext cx="210410" cy="312010"/>
            </a:xfrm>
            <a:custGeom>
              <a:avLst/>
              <a:gdLst/>
              <a:ahLst/>
              <a:cxnLst/>
              <a:rect l="l" t="t" r="r" b="b"/>
              <a:pathLst>
                <a:path w="3268" h="4846" extrusionOk="0">
                  <a:moveTo>
                    <a:pt x="2342" y="1"/>
                  </a:moveTo>
                  <a:cubicBezTo>
                    <a:pt x="2299" y="173"/>
                    <a:pt x="2246" y="375"/>
                    <a:pt x="2180" y="583"/>
                  </a:cubicBezTo>
                  <a:cubicBezTo>
                    <a:pt x="1908" y="1483"/>
                    <a:pt x="1436" y="2650"/>
                    <a:pt x="646" y="3516"/>
                  </a:cubicBezTo>
                  <a:cubicBezTo>
                    <a:pt x="450" y="3731"/>
                    <a:pt x="235" y="3929"/>
                    <a:pt x="0" y="4098"/>
                  </a:cubicBezTo>
                  <a:cubicBezTo>
                    <a:pt x="60" y="4175"/>
                    <a:pt x="119" y="4247"/>
                    <a:pt x="186" y="4317"/>
                  </a:cubicBezTo>
                  <a:cubicBezTo>
                    <a:pt x="232" y="4369"/>
                    <a:pt x="278" y="4419"/>
                    <a:pt x="331" y="4468"/>
                  </a:cubicBezTo>
                  <a:cubicBezTo>
                    <a:pt x="480" y="4614"/>
                    <a:pt x="649" y="4743"/>
                    <a:pt x="827" y="4845"/>
                  </a:cubicBezTo>
                  <a:cubicBezTo>
                    <a:pt x="1082" y="4726"/>
                    <a:pt x="1380" y="4564"/>
                    <a:pt x="1674" y="4346"/>
                  </a:cubicBezTo>
                  <a:cubicBezTo>
                    <a:pt x="2398" y="3804"/>
                    <a:pt x="3119" y="2911"/>
                    <a:pt x="3242" y="1417"/>
                  </a:cubicBezTo>
                  <a:cubicBezTo>
                    <a:pt x="3261" y="1208"/>
                    <a:pt x="3268" y="987"/>
                    <a:pt x="3261" y="755"/>
                  </a:cubicBezTo>
                  <a:cubicBezTo>
                    <a:pt x="3185" y="715"/>
                    <a:pt x="3112" y="669"/>
                    <a:pt x="3039" y="623"/>
                  </a:cubicBezTo>
                  <a:cubicBezTo>
                    <a:pt x="2993" y="593"/>
                    <a:pt x="2950" y="564"/>
                    <a:pt x="2907" y="530"/>
                  </a:cubicBezTo>
                  <a:cubicBezTo>
                    <a:pt x="2752" y="418"/>
                    <a:pt x="2607" y="292"/>
                    <a:pt x="2477" y="153"/>
                  </a:cubicBezTo>
                  <a:cubicBezTo>
                    <a:pt x="2428" y="103"/>
                    <a:pt x="2384" y="54"/>
                    <a:pt x="23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3" name="Google Shape;367;p20">
              <a:extLst>
                <a:ext uri="{FF2B5EF4-FFF2-40B4-BE49-F238E27FC236}">
                  <a16:creationId xmlns:a16="http://schemas.microsoft.com/office/drawing/2014/main" id="{82179871-B22E-4642-A30A-234827A0A300}"/>
                </a:ext>
              </a:extLst>
            </p:cNvPr>
            <p:cNvSpPr/>
            <p:nvPr/>
          </p:nvSpPr>
          <p:spPr>
            <a:xfrm flipH="1">
              <a:off x="7934448" y="2649336"/>
              <a:ext cx="206998" cy="252518"/>
            </a:xfrm>
            <a:custGeom>
              <a:avLst/>
              <a:gdLst/>
              <a:ahLst/>
              <a:cxnLst/>
              <a:rect l="l" t="t" r="r" b="b"/>
              <a:pathLst>
                <a:path w="3215" h="3922" extrusionOk="0">
                  <a:moveTo>
                    <a:pt x="2877" y="1"/>
                  </a:moveTo>
                  <a:cubicBezTo>
                    <a:pt x="2877" y="1"/>
                    <a:pt x="2719" y="275"/>
                    <a:pt x="2425" y="675"/>
                  </a:cubicBezTo>
                  <a:cubicBezTo>
                    <a:pt x="2057" y="1164"/>
                    <a:pt x="1485" y="1846"/>
                    <a:pt x="748" y="2424"/>
                  </a:cubicBezTo>
                  <a:cubicBezTo>
                    <a:pt x="516" y="2606"/>
                    <a:pt x="265" y="2782"/>
                    <a:pt x="0" y="2934"/>
                  </a:cubicBezTo>
                  <a:cubicBezTo>
                    <a:pt x="100" y="3271"/>
                    <a:pt x="215" y="3601"/>
                    <a:pt x="345" y="3922"/>
                  </a:cubicBezTo>
                  <a:cubicBezTo>
                    <a:pt x="566" y="3856"/>
                    <a:pt x="827" y="3740"/>
                    <a:pt x="1119" y="3555"/>
                  </a:cubicBezTo>
                  <a:cubicBezTo>
                    <a:pt x="1667" y="3198"/>
                    <a:pt x="2312" y="2570"/>
                    <a:pt x="2930" y="1472"/>
                  </a:cubicBezTo>
                  <a:cubicBezTo>
                    <a:pt x="3026" y="1307"/>
                    <a:pt x="3122" y="1128"/>
                    <a:pt x="3215" y="936"/>
                  </a:cubicBezTo>
                  <a:cubicBezTo>
                    <a:pt x="3053" y="648"/>
                    <a:pt x="2937" y="335"/>
                    <a:pt x="28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4" name="Google Shape;368;p20">
              <a:extLst>
                <a:ext uri="{FF2B5EF4-FFF2-40B4-BE49-F238E27FC236}">
                  <a16:creationId xmlns:a16="http://schemas.microsoft.com/office/drawing/2014/main" id="{044AA802-17BF-404F-8A08-F21325BFB83E}"/>
                </a:ext>
              </a:extLst>
            </p:cNvPr>
            <p:cNvSpPr/>
            <p:nvPr/>
          </p:nvSpPr>
          <p:spPr>
            <a:xfrm flipH="1">
              <a:off x="7960589" y="2535438"/>
              <a:ext cx="202105" cy="171200"/>
            </a:xfrm>
            <a:custGeom>
              <a:avLst/>
              <a:gdLst/>
              <a:ahLst/>
              <a:cxnLst/>
              <a:rect l="l" t="t" r="r" b="b"/>
              <a:pathLst>
                <a:path w="3139" h="2659" extrusionOk="0">
                  <a:moveTo>
                    <a:pt x="2923" y="1"/>
                  </a:moveTo>
                  <a:cubicBezTo>
                    <a:pt x="2745" y="282"/>
                    <a:pt x="2569" y="523"/>
                    <a:pt x="2398" y="731"/>
                  </a:cubicBezTo>
                  <a:cubicBezTo>
                    <a:pt x="1792" y="1462"/>
                    <a:pt x="1243" y="1776"/>
                    <a:pt x="777" y="1869"/>
                  </a:cubicBezTo>
                  <a:cubicBezTo>
                    <a:pt x="667" y="1890"/>
                    <a:pt x="561" y="1899"/>
                    <a:pt x="461" y="1899"/>
                  </a:cubicBezTo>
                  <a:cubicBezTo>
                    <a:pt x="310" y="1899"/>
                    <a:pt x="171" y="1878"/>
                    <a:pt x="43" y="1842"/>
                  </a:cubicBezTo>
                  <a:lnTo>
                    <a:pt x="43" y="1855"/>
                  </a:lnTo>
                  <a:lnTo>
                    <a:pt x="0" y="2646"/>
                  </a:lnTo>
                  <a:cubicBezTo>
                    <a:pt x="102" y="2654"/>
                    <a:pt x="201" y="2658"/>
                    <a:pt x="298" y="2658"/>
                  </a:cubicBezTo>
                  <a:cubicBezTo>
                    <a:pt x="472" y="2658"/>
                    <a:pt x="639" y="2645"/>
                    <a:pt x="800" y="2620"/>
                  </a:cubicBezTo>
                  <a:cubicBezTo>
                    <a:pt x="1511" y="2516"/>
                    <a:pt x="2073" y="2193"/>
                    <a:pt x="2506" y="1813"/>
                  </a:cubicBezTo>
                  <a:cubicBezTo>
                    <a:pt x="2761" y="1591"/>
                    <a:pt x="2969" y="1350"/>
                    <a:pt x="3138" y="1121"/>
                  </a:cubicBezTo>
                  <a:cubicBezTo>
                    <a:pt x="3118" y="897"/>
                    <a:pt x="3102" y="668"/>
                    <a:pt x="3056" y="447"/>
                  </a:cubicBezTo>
                  <a:cubicBezTo>
                    <a:pt x="3029" y="294"/>
                    <a:pt x="2986" y="140"/>
                    <a:pt x="29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5" name="Google Shape;369;p20">
              <a:extLst>
                <a:ext uri="{FF2B5EF4-FFF2-40B4-BE49-F238E27FC236}">
                  <a16:creationId xmlns:a16="http://schemas.microsoft.com/office/drawing/2014/main" id="{555D3A9C-9B74-42B0-BD66-4D23749354A9}"/>
                </a:ext>
              </a:extLst>
            </p:cNvPr>
            <p:cNvSpPr/>
            <p:nvPr/>
          </p:nvSpPr>
          <p:spPr>
            <a:xfrm flipH="1">
              <a:off x="7602085" y="2426176"/>
              <a:ext cx="154395" cy="340082"/>
            </a:xfrm>
            <a:custGeom>
              <a:avLst/>
              <a:gdLst/>
              <a:ahLst/>
              <a:cxnLst/>
              <a:rect l="l" t="t" r="r" b="b"/>
              <a:pathLst>
                <a:path w="2398" h="5282" extrusionOk="0">
                  <a:moveTo>
                    <a:pt x="1935" y="1"/>
                  </a:moveTo>
                  <a:lnTo>
                    <a:pt x="1935" y="1"/>
                  </a:lnTo>
                  <a:cubicBezTo>
                    <a:pt x="1823" y="57"/>
                    <a:pt x="1713" y="123"/>
                    <a:pt x="1604" y="193"/>
                  </a:cubicBezTo>
                  <a:cubicBezTo>
                    <a:pt x="625" y="841"/>
                    <a:pt x="4" y="2031"/>
                    <a:pt x="0" y="3238"/>
                  </a:cubicBezTo>
                  <a:cubicBezTo>
                    <a:pt x="0" y="3285"/>
                    <a:pt x="4" y="3331"/>
                    <a:pt x="4" y="3377"/>
                  </a:cubicBezTo>
                  <a:cubicBezTo>
                    <a:pt x="30" y="4032"/>
                    <a:pt x="271" y="4726"/>
                    <a:pt x="817" y="5051"/>
                  </a:cubicBezTo>
                  <a:cubicBezTo>
                    <a:pt x="1168" y="5259"/>
                    <a:pt x="1588" y="5282"/>
                    <a:pt x="1988" y="5282"/>
                  </a:cubicBezTo>
                  <a:cubicBezTo>
                    <a:pt x="2127" y="5282"/>
                    <a:pt x="2262" y="5282"/>
                    <a:pt x="2398" y="5275"/>
                  </a:cubicBezTo>
                  <a:cubicBezTo>
                    <a:pt x="2014" y="5123"/>
                    <a:pt x="1545" y="4756"/>
                    <a:pt x="1161" y="3920"/>
                  </a:cubicBezTo>
                  <a:cubicBezTo>
                    <a:pt x="374" y="2197"/>
                    <a:pt x="1934" y="1"/>
                    <a:pt x="19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6" name="Google Shape;370;p20">
              <a:extLst>
                <a:ext uri="{FF2B5EF4-FFF2-40B4-BE49-F238E27FC236}">
                  <a16:creationId xmlns:a16="http://schemas.microsoft.com/office/drawing/2014/main" id="{C74CEEBC-69AD-4326-8549-49DC06072F5C}"/>
                </a:ext>
              </a:extLst>
            </p:cNvPr>
            <p:cNvSpPr/>
            <p:nvPr/>
          </p:nvSpPr>
          <p:spPr>
            <a:xfrm flipH="1">
              <a:off x="7988532" y="2493910"/>
              <a:ext cx="174612" cy="568133"/>
            </a:xfrm>
            <a:custGeom>
              <a:avLst/>
              <a:gdLst/>
              <a:ahLst/>
              <a:cxnLst/>
              <a:rect l="l" t="t" r="r" b="b"/>
              <a:pathLst>
                <a:path w="2712" h="8824" extrusionOk="0">
                  <a:moveTo>
                    <a:pt x="1544" y="1"/>
                  </a:moveTo>
                  <a:cubicBezTo>
                    <a:pt x="1131" y="166"/>
                    <a:pt x="758" y="550"/>
                    <a:pt x="533" y="963"/>
                  </a:cubicBezTo>
                  <a:cubicBezTo>
                    <a:pt x="275" y="1439"/>
                    <a:pt x="119" y="1955"/>
                    <a:pt x="50" y="2487"/>
                  </a:cubicBezTo>
                  <a:cubicBezTo>
                    <a:pt x="179" y="2523"/>
                    <a:pt x="318" y="2543"/>
                    <a:pt x="470" y="2543"/>
                  </a:cubicBezTo>
                  <a:cubicBezTo>
                    <a:pt x="569" y="2543"/>
                    <a:pt x="675" y="2534"/>
                    <a:pt x="784" y="2514"/>
                  </a:cubicBezTo>
                  <a:cubicBezTo>
                    <a:pt x="827" y="788"/>
                    <a:pt x="1544" y="1"/>
                    <a:pt x="1544" y="1"/>
                  </a:cubicBezTo>
                  <a:close/>
                  <a:moveTo>
                    <a:pt x="50" y="2500"/>
                  </a:moveTo>
                  <a:lnTo>
                    <a:pt x="50" y="2500"/>
                  </a:lnTo>
                  <a:cubicBezTo>
                    <a:pt x="14" y="2762"/>
                    <a:pt x="0" y="3023"/>
                    <a:pt x="7" y="3291"/>
                  </a:cubicBezTo>
                  <a:lnTo>
                    <a:pt x="50" y="2500"/>
                  </a:lnTo>
                  <a:close/>
                  <a:moveTo>
                    <a:pt x="807" y="3265"/>
                  </a:moveTo>
                  <a:cubicBezTo>
                    <a:pt x="648" y="3291"/>
                    <a:pt x="483" y="3304"/>
                    <a:pt x="311" y="3304"/>
                  </a:cubicBezTo>
                  <a:cubicBezTo>
                    <a:pt x="212" y="3304"/>
                    <a:pt x="110" y="3297"/>
                    <a:pt x="7" y="3291"/>
                  </a:cubicBezTo>
                  <a:lnTo>
                    <a:pt x="7" y="3291"/>
                  </a:lnTo>
                  <a:cubicBezTo>
                    <a:pt x="14" y="3975"/>
                    <a:pt x="139" y="4673"/>
                    <a:pt x="337" y="5348"/>
                  </a:cubicBezTo>
                  <a:cubicBezTo>
                    <a:pt x="602" y="5196"/>
                    <a:pt x="853" y="5020"/>
                    <a:pt x="1085" y="4838"/>
                  </a:cubicBezTo>
                  <a:cubicBezTo>
                    <a:pt x="929" y="4260"/>
                    <a:pt x="844" y="3734"/>
                    <a:pt x="807" y="3265"/>
                  </a:cubicBezTo>
                  <a:close/>
                  <a:moveTo>
                    <a:pt x="1456" y="5969"/>
                  </a:moveTo>
                  <a:cubicBezTo>
                    <a:pt x="1164" y="6154"/>
                    <a:pt x="903" y="6270"/>
                    <a:pt x="682" y="6336"/>
                  </a:cubicBezTo>
                  <a:cubicBezTo>
                    <a:pt x="708" y="6399"/>
                    <a:pt x="734" y="6462"/>
                    <a:pt x="761" y="6528"/>
                  </a:cubicBezTo>
                  <a:cubicBezTo>
                    <a:pt x="943" y="6938"/>
                    <a:pt x="1138" y="7352"/>
                    <a:pt x="1389" y="7718"/>
                  </a:cubicBezTo>
                  <a:cubicBezTo>
                    <a:pt x="1439" y="7791"/>
                    <a:pt x="1492" y="7864"/>
                    <a:pt x="1544" y="7930"/>
                  </a:cubicBezTo>
                  <a:cubicBezTo>
                    <a:pt x="1779" y="7761"/>
                    <a:pt x="1994" y="7563"/>
                    <a:pt x="2190" y="7348"/>
                  </a:cubicBezTo>
                  <a:cubicBezTo>
                    <a:pt x="1929" y="7004"/>
                    <a:pt x="1680" y="6554"/>
                    <a:pt x="1456" y="5969"/>
                  </a:cubicBezTo>
                  <a:close/>
                  <a:moveTo>
                    <a:pt x="2712" y="8506"/>
                  </a:moveTo>
                  <a:cubicBezTo>
                    <a:pt x="2593" y="8572"/>
                    <a:pt x="2477" y="8628"/>
                    <a:pt x="2371" y="8677"/>
                  </a:cubicBezTo>
                  <a:cubicBezTo>
                    <a:pt x="2448" y="8727"/>
                    <a:pt x="2530" y="8770"/>
                    <a:pt x="2609" y="8806"/>
                  </a:cubicBezTo>
                  <a:cubicBezTo>
                    <a:pt x="2623" y="8813"/>
                    <a:pt x="2633" y="8816"/>
                    <a:pt x="2643" y="8823"/>
                  </a:cubicBezTo>
                  <a:cubicBezTo>
                    <a:pt x="2666" y="8717"/>
                    <a:pt x="2689" y="8611"/>
                    <a:pt x="2712" y="8506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7" name="Google Shape;371;p20">
              <a:extLst>
                <a:ext uri="{FF2B5EF4-FFF2-40B4-BE49-F238E27FC236}">
                  <a16:creationId xmlns:a16="http://schemas.microsoft.com/office/drawing/2014/main" id="{A1185F6B-34F2-4978-A8C7-6F9121BCED16}"/>
                </a:ext>
              </a:extLst>
            </p:cNvPr>
            <p:cNvSpPr/>
            <p:nvPr/>
          </p:nvSpPr>
          <p:spPr>
            <a:xfrm flipH="1">
              <a:off x="7813723" y="2970362"/>
              <a:ext cx="179312" cy="103145"/>
            </a:xfrm>
            <a:custGeom>
              <a:avLst/>
              <a:gdLst/>
              <a:ahLst/>
              <a:cxnLst/>
              <a:rect l="l" t="t" r="r" b="b"/>
              <a:pathLst>
                <a:path w="2785" h="1602" extrusionOk="0">
                  <a:moveTo>
                    <a:pt x="2785" y="1"/>
                  </a:moveTo>
                  <a:lnTo>
                    <a:pt x="2785" y="1"/>
                  </a:lnTo>
                  <a:cubicBezTo>
                    <a:pt x="2421" y="444"/>
                    <a:pt x="1809" y="877"/>
                    <a:pt x="1128" y="877"/>
                  </a:cubicBezTo>
                  <a:cubicBezTo>
                    <a:pt x="946" y="877"/>
                    <a:pt x="761" y="848"/>
                    <a:pt x="576" y="778"/>
                  </a:cubicBezTo>
                  <a:cubicBezTo>
                    <a:pt x="404" y="904"/>
                    <a:pt x="232" y="1013"/>
                    <a:pt x="70" y="1106"/>
                  </a:cubicBezTo>
                  <a:cubicBezTo>
                    <a:pt x="47" y="1211"/>
                    <a:pt x="24" y="1317"/>
                    <a:pt x="1" y="1423"/>
                  </a:cubicBezTo>
                  <a:cubicBezTo>
                    <a:pt x="259" y="1535"/>
                    <a:pt x="533" y="1602"/>
                    <a:pt x="807" y="1602"/>
                  </a:cubicBezTo>
                  <a:cubicBezTo>
                    <a:pt x="906" y="1602"/>
                    <a:pt x="1002" y="1591"/>
                    <a:pt x="1102" y="1575"/>
                  </a:cubicBezTo>
                  <a:cubicBezTo>
                    <a:pt x="1452" y="1515"/>
                    <a:pt x="1767" y="1344"/>
                    <a:pt x="2034" y="1103"/>
                  </a:cubicBezTo>
                  <a:cubicBezTo>
                    <a:pt x="2362" y="811"/>
                    <a:pt x="2620" y="418"/>
                    <a:pt x="27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8" name="Google Shape;372;p20">
              <a:extLst>
                <a:ext uri="{FF2B5EF4-FFF2-40B4-BE49-F238E27FC236}">
                  <a16:creationId xmlns:a16="http://schemas.microsoft.com/office/drawing/2014/main" id="{18D04B0C-7672-4F6E-B1ED-2F3F83344087}"/>
                </a:ext>
              </a:extLst>
            </p:cNvPr>
            <p:cNvSpPr/>
            <p:nvPr/>
          </p:nvSpPr>
          <p:spPr>
            <a:xfrm flipH="1">
              <a:off x="7955887" y="2966949"/>
              <a:ext cx="107845" cy="85696"/>
            </a:xfrm>
            <a:custGeom>
              <a:avLst/>
              <a:gdLst/>
              <a:ahLst/>
              <a:cxnLst/>
              <a:rect l="l" t="t" r="r" b="b"/>
              <a:pathLst>
                <a:path w="1675" h="1331" extrusionOk="0">
                  <a:moveTo>
                    <a:pt x="646" y="1"/>
                  </a:moveTo>
                  <a:cubicBezTo>
                    <a:pt x="450" y="216"/>
                    <a:pt x="235" y="414"/>
                    <a:pt x="0" y="583"/>
                  </a:cubicBezTo>
                  <a:cubicBezTo>
                    <a:pt x="60" y="660"/>
                    <a:pt x="119" y="732"/>
                    <a:pt x="186" y="802"/>
                  </a:cubicBezTo>
                  <a:cubicBezTo>
                    <a:pt x="232" y="854"/>
                    <a:pt x="278" y="904"/>
                    <a:pt x="331" y="953"/>
                  </a:cubicBezTo>
                  <a:cubicBezTo>
                    <a:pt x="480" y="1099"/>
                    <a:pt x="649" y="1228"/>
                    <a:pt x="827" y="1330"/>
                  </a:cubicBezTo>
                  <a:cubicBezTo>
                    <a:pt x="933" y="1281"/>
                    <a:pt x="1049" y="1225"/>
                    <a:pt x="1168" y="1159"/>
                  </a:cubicBezTo>
                  <a:cubicBezTo>
                    <a:pt x="1330" y="1066"/>
                    <a:pt x="1502" y="957"/>
                    <a:pt x="1674" y="831"/>
                  </a:cubicBezTo>
                  <a:cubicBezTo>
                    <a:pt x="1327" y="702"/>
                    <a:pt x="980" y="444"/>
                    <a:pt x="64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9" name="Google Shape;373;p20">
              <a:extLst>
                <a:ext uri="{FF2B5EF4-FFF2-40B4-BE49-F238E27FC236}">
                  <a16:creationId xmlns:a16="http://schemas.microsoft.com/office/drawing/2014/main" id="{4BD3FECC-DF4D-450A-BAB3-61F2E9840C7A}"/>
                </a:ext>
              </a:extLst>
            </p:cNvPr>
            <p:cNvSpPr/>
            <p:nvPr/>
          </p:nvSpPr>
          <p:spPr>
            <a:xfrm flipH="1">
              <a:off x="8069399" y="2805406"/>
              <a:ext cx="72047" cy="96449"/>
            </a:xfrm>
            <a:custGeom>
              <a:avLst/>
              <a:gdLst/>
              <a:ahLst/>
              <a:cxnLst/>
              <a:rect l="l" t="t" r="r" b="b"/>
              <a:pathLst>
                <a:path w="1119" h="1498" extrusionOk="0">
                  <a:moveTo>
                    <a:pt x="748" y="0"/>
                  </a:moveTo>
                  <a:cubicBezTo>
                    <a:pt x="516" y="182"/>
                    <a:pt x="265" y="358"/>
                    <a:pt x="0" y="510"/>
                  </a:cubicBezTo>
                  <a:cubicBezTo>
                    <a:pt x="100" y="847"/>
                    <a:pt x="215" y="1177"/>
                    <a:pt x="345" y="1498"/>
                  </a:cubicBezTo>
                  <a:cubicBezTo>
                    <a:pt x="566" y="1432"/>
                    <a:pt x="827" y="1316"/>
                    <a:pt x="1119" y="1131"/>
                  </a:cubicBezTo>
                  <a:cubicBezTo>
                    <a:pt x="1059" y="986"/>
                    <a:pt x="1003" y="831"/>
                    <a:pt x="950" y="665"/>
                  </a:cubicBezTo>
                  <a:cubicBezTo>
                    <a:pt x="873" y="437"/>
                    <a:pt x="807" y="215"/>
                    <a:pt x="74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0" name="Google Shape;374;p20">
              <a:extLst>
                <a:ext uri="{FF2B5EF4-FFF2-40B4-BE49-F238E27FC236}">
                  <a16:creationId xmlns:a16="http://schemas.microsoft.com/office/drawing/2014/main" id="{FAED1CD5-DF8E-4E05-B8C5-EA3FCEB27B85}"/>
                </a:ext>
              </a:extLst>
            </p:cNvPr>
            <p:cNvSpPr/>
            <p:nvPr/>
          </p:nvSpPr>
          <p:spPr>
            <a:xfrm flipH="1">
              <a:off x="8111121" y="2653972"/>
              <a:ext cx="51572" cy="52731"/>
            </a:xfrm>
            <a:custGeom>
              <a:avLst/>
              <a:gdLst/>
              <a:ahLst/>
              <a:cxnLst/>
              <a:rect l="l" t="t" r="r" b="b"/>
              <a:pathLst>
                <a:path w="801" h="819" extrusionOk="0">
                  <a:moveTo>
                    <a:pt x="43" y="1"/>
                  </a:moveTo>
                  <a:lnTo>
                    <a:pt x="43" y="14"/>
                  </a:lnTo>
                  <a:lnTo>
                    <a:pt x="0" y="805"/>
                  </a:lnTo>
                  <a:cubicBezTo>
                    <a:pt x="103" y="811"/>
                    <a:pt x="205" y="818"/>
                    <a:pt x="304" y="818"/>
                  </a:cubicBezTo>
                  <a:cubicBezTo>
                    <a:pt x="476" y="818"/>
                    <a:pt x="641" y="805"/>
                    <a:pt x="800" y="779"/>
                  </a:cubicBezTo>
                  <a:cubicBezTo>
                    <a:pt x="777" y="510"/>
                    <a:pt x="771" y="259"/>
                    <a:pt x="777" y="28"/>
                  </a:cubicBezTo>
                  <a:lnTo>
                    <a:pt x="777" y="28"/>
                  </a:lnTo>
                  <a:cubicBezTo>
                    <a:pt x="668" y="48"/>
                    <a:pt x="562" y="57"/>
                    <a:pt x="463" y="57"/>
                  </a:cubicBezTo>
                  <a:cubicBezTo>
                    <a:pt x="311" y="57"/>
                    <a:pt x="172" y="37"/>
                    <a:pt x="43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1" name="Google Shape;375;p20">
              <a:extLst>
                <a:ext uri="{FF2B5EF4-FFF2-40B4-BE49-F238E27FC236}">
                  <a16:creationId xmlns:a16="http://schemas.microsoft.com/office/drawing/2014/main" id="{DE3D55B9-77DF-4168-945B-EC6D60E98C6E}"/>
                </a:ext>
              </a:extLst>
            </p:cNvPr>
            <p:cNvSpPr/>
            <p:nvPr/>
          </p:nvSpPr>
          <p:spPr>
            <a:xfrm flipH="1">
              <a:off x="7320395" y="3247799"/>
              <a:ext cx="175964" cy="34124"/>
            </a:xfrm>
            <a:custGeom>
              <a:avLst/>
              <a:gdLst/>
              <a:ahLst/>
              <a:cxnLst/>
              <a:rect l="l" t="t" r="r" b="b"/>
              <a:pathLst>
                <a:path w="2733" h="530" extrusionOk="0">
                  <a:moveTo>
                    <a:pt x="986" y="1"/>
                  </a:moveTo>
                  <a:cubicBezTo>
                    <a:pt x="659" y="1"/>
                    <a:pt x="318" y="34"/>
                    <a:pt x="1" y="120"/>
                  </a:cubicBezTo>
                  <a:cubicBezTo>
                    <a:pt x="37" y="262"/>
                    <a:pt x="84" y="401"/>
                    <a:pt x="130" y="530"/>
                  </a:cubicBezTo>
                  <a:cubicBezTo>
                    <a:pt x="156" y="530"/>
                    <a:pt x="190" y="527"/>
                    <a:pt x="223" y="520"/>
                  </a:cubicBezTo>
                  <a:cubicBezTo>
                    <a:pt x="223" y="520"/>
                    <a:pt x="752" y="394"/>
                    <a:pt x="1585" y="394"/>
                  </a:cubicBezTo>
                  <a:cubicBezTo>
                    <a:pt x="1922" y="394"/>
                    <a:pt x="2309" y="414"/>
                    <a:pt x="2732" y="474"/>
                  </a:cubicBezTo>
                  <a:lnTo>
                    <a:pt x="2690" y="176"/>
                  </a:lnTo>
                  <a:lnTo>
                    <a:pt x="2670" y="176"/>
                  </a:lnTo>
                  <a:cubicBezTo>
                    <a:pt x="2574" y="176"/>
                    <a:pt x="2349" y="133"/>
                    <a:pt x="2048" y="90"/>
                  </a:cubicBezTo>
                  <a:cubicBezTo>
                    <a:pt x="1751" y="43"/>
                    <a:pt x="1377" y="1"/>
                    <a:pt x="986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2" name="Google Shape;376;p20">
              <a:extLst>
                <a:ext uri="{FF2B5EF4-FFF2-40B4-BE49-F238E27FC236}">
                  <a16:creationId xmlns:a16="http://schemas.microsoft.com/office/drawing/2014/main" id="{B33A92DB-AE0A-42C0-A573-D7054EF1863B}"/>
                </a:ext>
              </a:extLst>
            </p:cNvPr>
            <p:cNvSpPr/>
            <p:nvPr/>
          </p:nvSpPr>
          <p:spPr>
            <a:xfrm flipH="1">
              <a:off x="7153248" y="3233119"/>
              <a:ext cx="169976" cy="51186"/>
            </a:xfrm>
            <a:custGeom>
              <a:avLst/>
              <a:gdLst/>
              <a:ahLst/>
              <a:cxnLst/>
              <a:rect l="l" t="t" r="r" b="b"/>
              <a:pathLst>
                <a:path w="2640" h="795" extrusionOk="0">
                  <a:moveTo>
                    <a:pt x="2573" y="1"/>
                  </a:moveTo>
                  <a:cubicBezTo>
                    <a:pt x="2557" y="7"/>
                    <a:pt x="2543" y="10"/>
                    <a:pt x="2527" y="17"/>
                  </a:cubicBezTo>
                  <a:cubicBezTo>
                    <a:pt x="2520" y="17"/>
                    <a:pt x="2510" y="21"/>
                    <a:pt x="2500" y="24"/>
                  </a:cubicBezTo>
                  <a:cubicBezTo>
                    <a:pt x="1710" y="248"/>
                    <a:pt x="890" y="378"/>
                    <a:pt x="66" y="401"/>
                  </a:cubicBezTo>
                  <a:lnTo>
                    <a:pt x="1" y="404"/>
                  </a:lnTo>
                  <a:lnTo>
                    <a:pt x="43" y="702"/>
                  </a:lnTo>
                  <a:cubicBezTo>
                    <a:pt x="70" y="705"/>
                    <a:pt x="97" y="708"/>
                    <a:pt x="126" y="712"/>
                  </a:cubicBezTo>
                  <a:cubicBezTo>
                    <a:pt x="202" y="721"/>
                    <a:pt x="278" y="735"/>
                    <a:pt x="358" y="748"/>
                  </a:cubicBezTo>
                  <a:cubicBezTo>
                    <a:pt x="526" y="778"/>
                    <a:pt x="695" y="794"/>
                    <a:pt x="863" y="794"/>
                  </a:cubicBezTo>
                  <a:cubicBezTo>
                    <a:pt x="1478" y="794"/>
                    <a:pt x="2087" y="619"/>
                    <a:pt x="2639" y="407"/>
                  </a:cubicBezTo>
                  <a:lnTo>
                    <a:pt x="2573" y="1"/>
                  </a:ln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3" name="Google Shape;377;p20">
              <a:extLst>
                <a:ext uri="{FF2B5EF4-FFF2-40B4-BE49-F238E27FC236}">
                  <a16:creationId xmlns:a16="http://schemas.microsoft.com/office/drawing/2014/main" id="{FE38E9F6-ED8F-4029-ACAE-6ED814424125}"/>
                </a:ext>
              </a:extLst>
            </p:cNvPr>
            <p:cNvSpPr/>
            <p:nvPr/>
          </p:nvSpPr>
          <p:spPr>
            <a:xfrm flipH="1">
              <a:off x="6959767" y="3182447"/>
              <a:ext cx="197791" cy="76940"/>
            </a:xfrm>
            <a:custGeom>
              <a:avLst/>
              <a:gdLst/>
              <a:ahLst/>
              <a:cxnLst/>
              <a:rect l="l" t="t" r="r" b="b"/>
              <a:pathLst>
                <a:path w="3072" h="1195" extrusionOk="0">
                  <a:moveTo>
                    <a:pt x="2523" y="1"/>
                  </a:moveTo>
                  <a:cubicBezTo>
                    <a:pt x="1974" y="1"/>
                    <a:pt x="1429" y="262"/>
                    <a:pt x="906" y="474"/>
                  </a:cubicBezTo>
                  <a:cubicBezTo>
                    <a:pt x="655" y="573"/>
                    <a:pt x="400" y="666"/>
                    <a:pt x="143" y="745"/>
                  </a:cubicBezTo>
                  <a:lnTo>
                    <a:pt x="0" y="788"/>
                  </a:lnTo>
                  <a:lnTo>
                    <a:pt x="66" y="1194"/>
                  </a:lnTo>
                  <a:cubicBezTo>
                    <a:pt x="109" y="1177"/>
                    <a:pt x="155" y="1162"/>
                    <a:pt x="202" y="1142"/>
                  </a:cubicBezTo>
                  <a:cubicBezTo>
                    <a:pt x="909" y="864"/>
                    <a:pt x="1512" y="547"/>
                    <a:pt x="1892" y="503"/>
                  </a:cubicBezTo>
                  <a:cubicBezTo>
                    <a:pt x="2150" y="470"/>
                    <a:pt x="2371" y="460"/>
                    <a:pt x="2553" y="460"/>
                  </a:cubicBezTo>
                  <a:cubicBezTo>
                    <a:pt x="2811" y="460"/>
                    <a:pt x="2989" y="480"/>
                    <a:pt x="3072" y="493"/>
                  </a:cubicBezTo>
                  <a:cubicBezTo>
                    <a:pt x="3032" y="318"/>
                    <a:pt x="2977" y="166"/>
                    <a:pt x="2927" y="51"/>
                  </a:cubicBezTo>
                  <a:cubicBezTo>
                    <a:pt x="2890" y="40"/>
                    <a:pt x="2850" y="31"/>
                    <a:pt x="2814" y="24"/>
                  </a:cubicBezTo>
                  <a:cubicBezTo>
                    <a:pt x="2715" y="7"/>
                    <a:pt x="2619" y="1"/>
                    <a:pt x="2523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4" name="Google Shape;378;p20">
              <a:extLst>
                <a:ext uri="{FF2B5EF4-FFF2-40B4-BE49-F238E27FC236}">
                  <a16:creationId xmlns:a16="http://schemas.microsoft.com/office/drawing/2014/main" id="{C62FD955-FB5E-41F3-817A-E0A1BDF3546F}"/>
                </a:ext>
              </a:extLst>
            </p:cNvPr>
            <p:cNvSpPr/>
            <p:nvPr/>
          </p:nvSpPr>
          <p:spPr>
            <a:xfrm flipH="1">
              <a:off x="7210935" y="28171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1" y="833"/>
                  </a:cubicBezTo>
                  <a:cubicBezTo>
                    <a:pt x="103" y="870"/>
                    <a:pt x="117" y="906"/>
                    <a:pt x="140" y="933"/>
                  </a:cubicBezTo>
                  <a:cubicBezTo>
                    <a:pt x="160" y="952"/>
                    <a:pt x="186" y="969"/>
                    <a:pt x="213" y="969"/>
                  </a:cubicBezTo>
                  <a:cubicBezTo>
                    <a:pt x="222" y="969"/>
                    <a:pt x="233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60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5" name="Google Shape;379;p20">
              <a:extLst>
                <a:ext uri="{FF2B5EF4-FFF2-40B4-BE49-F238E27FC236}">
                  <a16:creationId xmlns:a16="http://schemas.microsoft.com/office/drawing/2014/main" id="{D9E696B3-45F6-4A5B-AFE1-0AE227929210}"/>
                </a:ext>
              </a:extLst>
            </p:cNvPr>
            <p:cNvSpPr/>
            <p:nvPr/>
          </p:nvSpPr>
          <p:spPr>
            <a:xfrm flipH="1">
              <a:off x="7680247" y="2842428"/>
              <a:ext cx="13843" cy="37150"/>
            </a:xfrm>
            <a:custGeom>
              <a:avLst/>
              <a:gdLst/>
              <a:ahLst/>
              <a:cxnLst/>
              <a:rect l="l" t="t" r="r" b="b"/>
              <a:pathLst>
                <a:path w="215" h="577" extrusionOk="0">
                  <a:moveTo>
                    <a:pt x="205" y="1"/>
                  </a:moveTo>
                  <a:cubicBezTo>
                    <a:pt x="135" y="179"/>
                    <a:pt x="66" y="364"/>
                    <a:pt x="0" y="563"/>
                  </a:cubicBezTo>
                  <a:cubicBezTo>
                    <a:pt x="16" y="570"/>
                    <a:pt x="33" y="576"/>
                    <a:pt x="47" y="576"/>
                  </a:cubicBezTo>
                  <a:cubicBezTo>
                    <a:pt x="56" y="576"/>
                    <a:pt x="66" y="573"/>
                    <a:pt x="73" y="570"/>
                  </a:cubicBezTo>
                  <a:cubicBezTo>
                    <a:pt x="109" y="556"/>
                    <a:pt x="129" y="517"/>
                    <a:pt x="139" y="477"/>
                  </a:cubicBezTo>
                  <a:cubicBezTo>
                    <a:pt x="192" y="325"/>
                    <a:pt x="215" y="163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6" name="Google Shape;380;p20">
              <a:extLst>
                <a:ext uri="{FF2B5EF4-FFF2-40B4-BE49-F238E27FC236}">
                  <a16:creationId xmlns:a16="http://schemas.microsoft.com/office/drawing/2014/main" id="{C632DB63-7C38-4B59-BAD2-D083F5505913}"/>
                </a:ext>
              </a:extLst>
            </p:cNvPr>
            <p:cNvSpPr/>
            <p:nvPr/>
          </p:nvSpPr>
          <p:spPr>
            <a:xfrm flipH="1">
              <a:off x="7680826" y="2817125"/>
              <a:ext cx="23951" cy="61552"/>
            </a:xfrm>
            <a:custGeom>
              <a:avLst/>
              <a:gdLst/>
              <a:ahLst/>
              <a:cxnLst/>
              <a:rect l="l" t="t" r="r" b="b"/>
              <a:pathLst>
                <a:path w="372" h="956" extrusionOk="0">
                  <a:moveTo>
                    <a:pt x="176" y="0"/>
                  </a:moveTo>
                  <a:cubicBezTo>
                    <a:pt x="107" y="0"/>
                    <a:pt x="43" y="73"/>
                    <a:pt x="31" y="172"/>
                  </a:cubicBezTo>
                  <a:cubicBezTo>
                    <a:pt x="1" y="394"/>
                    <a:pt x="24" y="622"/>
                    <a:pt x="90" y="833"/>
                  </a:cubicBezTo>
                  <a:cubicBezTo>
                    <a:pt x="103" y="870"/>
                    <a:pt x="116" y="906"/>
                    <a:pt x="140" y="933"/>
                  </a:cubicBezTo>
                  <a:cubicBezTo>
                    <a:pt x="150" y="943"/>
                    <a:pt x="156" y="949"/>
                    <a:pt x="166" y="956"/>
                  </a:cubicBezTo>
                  <a:cubicBezTo>
                    <a:pt x="232" y="757"/>
                    <a:pt x="301" y="572"/>
                    <a:pt x="371" y="394"/>
                  </a:cubicBezTo>
                  <a:cubicBezTo>
                    <a:pt x="371" y="348"/>
                    <a:pt x="365" y="298"/>
                    <a:pt x="358" y="252"/>
                  </a:cubicBezTo>
                  <a:cubicBezTo>
                    <a:pt x="348" y="195"/>
                    <a:pt x="335" y="136"/>
                    <a:pt x="301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7" name="Google Shape;381;p20">
              <a:extLst>
                <a:ext uri="{FF2B5EF4-FFF2-40B4-BE49-F238E27FC236}">
                  <a16:creationId xmlns:a16="http://schemas.microsoft.com/office/drawing/2014/main" id="{ED16A6D9-E969-44E1-A880-9AF3C3A249D8}"/>
                </a:ext>
              </a:extLst>
            </p:cNvPr>
            <p:cNvSpPr/>
            <p:nvPr/>
          </p:nvSpPr>
          <p:spPr>
            <a:xfrm flipH="1">
              <a:off x="7810050" y="33157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0" y="834"/>
                  </a:cubicBezTo>
                  <a:cubicBezTo>
                    <a:pt x="103" y="870"/>
                    <a:pt x="117" y="907"/>
                    <a:pt x="140" y="933"/>
                  </a:cubicBezTo>
                  <a:cubicBezTo>
                    <a:pt x="159" y="953"/>
                    <a:pt x="186" y="969"/>
                    <a:pt x="213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57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8" name="Google Shape;382;p20">
              <a:extLst>
                <a:ext uri="{FF2B5EF4-FFF2-40B4-BE49-F238E27FC236}">
                  <a16:creationId xmlns:a16="http://schemas.microsoft.com/office/drawing/2014/main" id="{2A40871F-D09E-4317-8137-B2BA9B418A10}"/>
                </a:ext>
              </a:extLst>
            </p:cNvPr>
            <p:cNvSpPr/>
            <p:nvPr/>
          </p:nvSpPr>
          <p:spPr>
            <a:xfrm flipH="1">
              <a:off x="6946693" y="3741764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1" y="394"/>
                    <a:pt x="21" y="622"/>
                    <a:pt x="90" y="834"/>
                  </a:cubicBezTo>
                  <a:cubicBezTo>
                    <a:pt x="100" y="867"/>
                    <a:pt x="113" y="903"/>
                    <a:pt x="140" y="933"/>
                  </a:cubicBezTo>
                  <a:cubicBezTo>
                    <a:pt x="159" y="953"/>
                    <a:pt x="186" y="966"/>
                    <a:pt x="213" y="966"/>
                  </a:cubicBezTo>
                  <a:cubicBezTo>
                    <a:pt x="222" y="966"/>
                    <a:pt x="228" y="966"/>
                    <a:pt x="239" y="962"/>
                  </a:cubicBezTo>
                  <a:cubicBezTo>
                    <a:pt x="275" y="950"/>
                    <a:pt x="292" y="907"/>
                    <a:pt x="305" y="870"/>
                  </a:cubicBezTo>
                  <a:cubicBezTo>
                    <a:pt x="374" y="672"/>
                    <a:pt x="391" y="457"/>
                    <a:pt x="355" y="252"/>
                  </a:cubicBezTo>
                  <a:cubicBezTo>
                    <a:pt x="347" y="196"/>
                    <a:pt x="332" y="136"/>
                    <a:pt x="301" y="86"/>
                  </a:cubicBezTo>
                  <a:cubicBezTo>
                    <a:pt x="262" y="27"/>
                    <a:pt x="216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9" name="Google Shape;383;p20">
              <a:extLst>
                <a:ext uri="{FF2B5EF4-FFF2-40B4-BE49-F238E27FC236}">
                  <a16:creationId xmlns:a16="http://schemas.microsoft.com/office/drawing/2014/main" id="{0C6BAFAA-9140-402D-9120-26CA34A5CF4C}"/>
                </a:ext>
              </a:extLst>
            </p:cNvPr>
            <p:cNvSpPr/>
            <p:nvPr/>
          </p:nvSpPr>
          <p:spPr>
            <a:xfrm flipH="1">
              <a:off x="7035740" y="4199480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1"/>
                  </a:moveTo>
                  <a:cubicBezTo>
                    <a:pt x="103" y="1"/>
                    <a:pt x="40" y="77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9" y="956"/>
                    <a:pt x="186" y="970"/>
                    <a:pt x="212" y="970"/>
                  </a:cubicBezTo>
                  <a:cubicBezTo>
                    <a:pt x="222" y="970"/>
                    <a:pt x="229" y="967"/>
                    <a:pt x="238" y="963"/>
                  </a:cubicBezTo>
                  <a:cubicBezTo>
                    <a:pt x="275" y="950"/>
                    <a:pt x="291" y="910"/>
                    <a:pt x="305" y="870"/>
                  </a:cubicBezTo>
                  <a:cubicBezTo>
                    <a:pt x="374" y="675"/>
                    <a:pt x="391" y="460"/>
                    <a:pt x="354" y="252"/>
                  </a:cubicBezTo>
                  <a:cubicBezTo>
                    <a:pt x="348" y="196"/>
                    <a:pt x="331" y="140"/>
                    <a:pt x="301" y="90"/>
                  </a:cubicBezTo>
                  <a:cubicBezTo>
                    <a:pt x="261" y="28"/>
                    <a:pt x="215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" name="Google Shape;384;p20">
              <a:extLst>
                <a:ext uri="{FF2B5EF4-FFF2-40B4-BE49-F238E27FC236}">
                  <a16:creationId xmlns:a16="http://schemas.microsoft.com/office/drawing/2014/main" id="{346E24D5-9CDE-4459-BED8-2CEE4BC9AE93}"/>
                </a:ext>
              </a:extLst>
            </p:cNvPr>
            <p:cNvSpPr/>
            <p:nvPr/>
          </p:nvSpPr>
          <p:spPr>
            <a:xfrm flipH="1">
              <a:off x="6880568" y="4270625"/>
              <a:ext cx="25110" cy="62260"/>
            </a:xfrm>
            <a:custGeom>
              <a:avLst/>
              <a:gdLst/>
              <a:ahLst/>
              <a:cxnLst/>
              <a:rect l="l" t="t" r="r" b="b"/>
              <a:pathLst>
                <a:path w="390" h="967" extrusionOk="0">
                  <a:moveTo>
                    <a:pt x="172" y="0"/>
                  </a:moveTo>
                  <a:cubicBezTo>
                    <a:pt x="103" y="0"/>
                    <a:pt x="40" y="73"/>
                    <a:pt x="26" y="173"/>
                  </a:cubicBezTo>
                  <a:cubicBezTo>
                    <a:pt x="0" y="391"/>
                    <a:pt x="20" y="622"/>
                    <a:pt x="89" y="831"/>
                  </a:cubicBezTo>
                  <a:cubicBezTo>
                    <a:pt x="99" y="867"/>
                    <a:pt x="112" y="903"/>
                    <a:pt x="139" y="933"/>
                  </a:cubicBezTo>
                  <a:cubicBezTo>
                    <a:pt x="156" y="953"/>
                    <a:pt x="185" y="966"/>
                    <a:pt x="211" y="966"/>
                  </a:cubicBezTo>
                  <a:cubicBezTo>
                    <a:pt x="218" y="966"/>
                    <a:pt x="228" y="966"/>
                    <a:pt x="235" y="962"/>
                  </a:cubicBezTo>
                  <a:cubicBezTo>
                    <a:pt x="271" y="946"/>
                    <a:pt x="291" y="907"/>
                    <a:pt x="304" y="870"/>
                  </a:cubicBezTo>
                  <a:cubicBezTo>
                    <a:pt x="370" y="672"/>
                    <a:pt x="390" y="457"/>
                    <a:pt x="354" y="252"/>
                  </a:cubicBezTo>
                  <a:cubicBezTo>
                    <a:pt x="344" y="192"/>
                    <a:pt x="330" y="136"/>
                    <a:pt x="301" y="86"/>
                  </a:cubicBezTo>
                  <a:cubicBezTo>
                    <a:pt x="261" y="23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1" name="Google Shape;385;p20">
              <a:extLst>
                <a:ext uri="{FF2B5EF4-FFF2-40B4-BE49-F238E27FC236}">
                  <a16:creationId xmlns:a16="http://schemas.microsoft.com/office/drawing/2014/main" id="{55BF06B3-2189-478C-A22E-79935E987F4E}"/>
                </a:ext>
              </a:extLst>
            </p:cNvPr>
            <p:cNvSpPr/>
            <p:nvPr/>
          </p:nvSpPr>
          <p:spPr>
            <a:xfrm flipH="1">
              <a:off x="7599957" y="354654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1" y="76"/>
                    <a:pt x="27" y="172"/>
                  </a:cubicBezTo>
                  <a:cubicBezTo>
                    <a:pt x="1" y="394"/>
                    <a:pt x="21" y="621"/>
                    <a:pt x="90" y="833"/>
                  </a:cubicBezTo>
                  <a:cubicBezTo>
                    <a:pt x="100" y="870"/>
                    <a:pt x="113" y="906"/>
                    <a:pt x="140" y="933"/>
                  </a:cubicBezTo>
                  <a:cubicBezTo>
                    <a:pt x="156" y="956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1" y="949"/>
                    <a:pt x="291" y="910"/>
                    <a:pt x="305" y="870"/>
                  </a:cubicBezTo>
                  <a:cubicBezTo>
                    <a:pt x="371" y="675"/>
                    <a:pt x="391" y="460"/>
                    <a:pt x="354" y="255"/>
                  </a:cubicBezTo>
                  <a:cubicBezTo>
                    <a:pt x="345" y="195"/>
                    <a:pt x="331" y="139"/>
                    <a:pt x="302" y="90"/>
                  </a:cubicBezTo>
                  <a:cubicBezTo>
                    <a:pt x="262" y="26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2" name="Google Shape;386;p20">
              <a:extLst>
                <a:ext uri="{FF2B5EF4-FFF2-40B4-BE49-F238E27FC236}">
                  <a16:creationId xmlns:a16="http://schemas.microsoft.com/office/drawing/2014/main" id="{1B591AE7-DD0B-413D-9E44-95A9D0D1B1B6}"/>
                </a:ext>
              </a:extLst>
            </p:cNvPr>
            <p:cNvSpPr/>
            <p:nvPr/>
          </p:nvSpPr>
          <p:spPr>
            <a:xfrm flipH="1">
              <a:off x="734234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0"/>
                  </a:moveTo>
                  <a:cubicBezTo>
                    <a:pt x="107" y="0"/>
                    <a:pt x="43" y="73"/>
                    <a:pt x="31" y="173"/>
                  </a:cubicBezTo>
                  <a:cubicBezTo>
                    <a:pt x="0" y="394"/>
                    <a:pt x="24" y="623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6" y="969"/>
                    <a:pt x="212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50"/>
                    <a:pt x="295" y="907"/>
                    <a:pt x="305" y="870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8" y="196"/>
                    <a:pt x="335" y="136"/>
                    <a:pt x="301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3" name="Google Shape;387;p20">
              <a:extLst>
                <a:ext uri="{FF2B5EF4-FFF2-40B4-BE49-F238E27FC236}">
                  <a16:creationId xmlns:a16="http://schemas.microsoft.com/office/drawing/2014/main" id="{D15EDAC9-BED7-4B3F-9D2B-E000B220CED4}"/>
                </a:ext>
              </a:extLst>
            </p:cNvPr>
            <p:cNvSpPr/>
            <p:nvPr/>
          </p:nvSpPr>
          <p:spPr>
            <a:xfrm flipH="1">
              <a:off x="7464939" y="3787349"/>
              <a:ext cx="25239" cy="62196"/>
            </a:xfrm>
            <a:custGeom>
              <a:avLst/>
              <a:gdLst/>
              <a:ahLst/>
              <a:cxnLst/>
              <a:rect l="l" t="t" r="r" b="b"/>
              <a:pathLst>
                <a:path w="392" h="966" extrusionOk="0">
                  <a:moveTo>
                    <a:pt x="176" y="0"/>
                  </a:moveTo>
                  <a:cubicBezTo>
                    <a:pt x="107" y="0"/>
                    <a:pt x="44" y="73"/>
                    <a:pt x="31" y="172"/>
                  </a:cubicBezTo>
                  <a:cubicBezTo>
                    <a:pt x="1" y="390"/>
                    <a:pt x="24" y="619"/>
                    <a:pt x="90" y="830"/>
                  </a:cubicBezTo>
                  <a:cubicBezTo>
                    <a:pt x="103" y="866"/>
                    <a:pt x="117" y="903"/>
                    <a:pt x="140" y="929"/>
                  </a:cubicBezTo>
                  <a:cubicBezTo>
                    <a:pt x="160" y="953"/>
                    <a:pt x="187" y="965"/>
                    <a:pt x="213" y="965"/>
                  </a:cubicBezTo>
                  <a:cubicBezTo>
                    <a:pt x="222" y="965"/>
                    <a:pt x="233" y="965"/>
                    <a:pt x="239" y="962"/>
                  </a:cubicBezTo>
                  <a:cubicBezTo>
                    <a:pt x="275" y="946"/>
                    <a:pt x="295" y="906"/>
                    <a:pt x="309" y="866"/>
                  </a:cubicBezTo>
                  <a:cubicBezTo>
                    <a:pt x="375" y="671"/>
                    <a:pt x="391" y="457"/>
                    <a:pt x="358" y="251"/>
                  </a:cubicBezTo>
                  <a:cubicBezTo>
                    <a:pt x="348" y="192"/>
                    <a:pt x="335" y="135"/>
                    <a:pt x="302" y="86"/>
                  </a:cubicBezTo>
                  <a:cubicBezTo>
                    <a:pt x="262" y="23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4" name="Google Shape;388;p20">
              <a:extLst>
                <a:ext uri="{FF2B5EF4-FFF2-40B4-BE49-F238E27FC236}">
                  <a16:creationId xmlns:a16="http://schemas.microsoft.com/office/drawing/2014/main" id="{77B558E7-F80F-4403-B1A9-5B3B900BE193}"/>
                </a:ext>
              </a:extLst>
            </p:cNvPr>
            <p:cNvSpPr/>
            <p:nvPr/>
          </p:nvSpPr>
          <p:spPr>
            <a:xfrm flipH="1">
              <a:off x="7330822" y="431382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5" y="1"/>
                  </a:moveTo>
                  <a:cubicBezTo>
                    <a:pt x="102" y="1"/>
                    <a:pt x="43" y="73"/>
                    <a:pt x="30" y="172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2" y="871"/>
                    <a:pt x="116" y="906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29" y="966"/>
                    <a:pt x="238" y="963"/>
                  </a:cubicBezTo>
                  <a:cubicBezTo>
                    <a:pt x="275" y="950"/>
                    <a:pt x="291" y="906"/>
                    <a:pt x="305" y="871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7"/>
                    <a:pt x="301" y="87"/>
                  </a:cubicBezTo>
                  <a:cubicBezTo>
                    <a:pt x="261" y="27"/>
                    <a:pt x="218" y="1"/>
                    <a:pt x="1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5" name="Google Shape;389;p20">
              <a:extLst>
                <a:ext uri="{FF2B5EF4-FFF2-40B4-BE49-F238E27FC236}">
                  <a16:creationId xmlns:a16="http://schemas.microsoft.com/office/drawing/2014/main" id="{45E28296-9C75-4724-80DE-773B27426CD8}"/>
                </a:ext>
              </a:extLst>
            </p:cNvPr>
            <p:cNvSpPr/>
            <p:nvPr/>
          </p:nvSpPr>
          <p:spPr>
            <a:xfrm flipH="1">
              <a:off x="7642903" y="4503701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1"/>
                  </a:moveTo>
                  <a:cubicBezTo>
                    <a:pt x="103" y="1"/>
                    <a:pt x="44" y="74"/>
                    <a:pt x="30" y="173"/>
                  </a:cubicBezTo>
                  <a:cubicBezTo>
                    <a:pt x="1" y="395"/>
                    <a:pt x="24" y="623"/>
                    <a:pt x="90" y="834"/>
                  </a:cubicBezTo>
                  <a:cubicBezTo>
                    <a:pt x="103" y="871"/>
                    <a:pt x="117" y="907"/>
                    <a:pt x="140" y="933"/>
                  </a:cubicBezTo>
                  <a:cubicBezTo>
                    <a:pt x="159" y="953"/>
                    <a:pt x="186" y="967"/>
                    <a:pt x="213" y="967"/>
                  </a:cubicBezTo>
                  <a:cubicBezTo>
                    <a:pt x="222" y="967"/>
                    <a:pt x="228" y="967"/>
                    <a:pt x="239" y="964"/>
                  </a:cubicBezTo>
                  <a:cubicBezTo>
                    <a:pt x="275" y="950"/>
                    <a:pt x="292" y="907"/>
                    <a:pt x="305" y="871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7" y="196"/>
                    <a:pt x="335" y="137"/>
                    <a:pt x="301" y="87"/>
                  </a:cubicBezTo>
                  <a:cubicBezTo>
                    <a:pt x="262" y="28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6" name="Google Shape;390;p20">
              <a:extLst>
                <a:ext uri="{FF2B5EF4-FFF2-40B4-BE49-F238E27FC236}">
                  <a16:creationId xmlns:a16="http://schemas.microsoft.com/office/drawing/2014/main" id="{7D7E45CF-7113-4E1D-92C6-02AB0F34ED6F}"/>
                </a:ext>
              </a:extLst>
            </p:cNvPr>
            <p:cNvSpPr/>
            <p:nvPr/>
          </p:nvSpPr>
          <p:spPr>
            <a:xfrm flipH="1">
              <a:off x="7691064" y="4270625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5" y="0"/>
                  </a:moveTo>
                  <a:cubicBezTo>
                    <a:pt x="106" y="0"/>
                    <a:pt x="43" y="73"/>
                    <a:pt x="30" y="173"/>
                  </a:cubicBezTo>
                  <a:cubicBezTo>
                    <a:pt x="0" y="391"/>
                    <a:pt x="23" y="622"/>
                    <a:pt x="90" y="831"/>
                  </a:cubicBezTo>
                  <a:cubicBezTo>
                    <a:pt x="102" y="867"/>
                    <a:pt x="116" y="903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32" y="966"/>
                    <a:pt x="238" y="962"/>
                  </a:cubicBezTo>
                  <a:cubicBezTo>
                    <a:pt x="275" y="946"/>
                    <a:pt x="294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2"/>
                    <a:pt x="334" y="136"/>
                    <a:pt x="301" y="86"/>
                  </a:cubicBezTo>
                  <a:cubicBezTo>
                    <a:pt x="261" y="23"/>
                    <a:pt x="218" y="0"/>
                    <a:pt x="1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7" name="Google Shape;391;p20">
              <a:extLst>
                <a:ext uri="{FF2B5EF4-FFF2-40B4-BE49-F238E27FC236}">
                  <a16:creationId xmlns:a16="http://schemas.microsoft.com/office/drawing/2014/main" id="{69BF97DB-AF89-4F6D-85C2-A3CDDA096EE3}"/>
                </a:ext>
              </a:extLst>
            </p:cNvPr>
            <p:cNvSpPr/>
            <p:nvPr/>
          </p:nvSpPr>
          <p:spPr>
            <a:xfrm flipH="1">
              <a:off x="714667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6" y="953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2" y="950"/>
                    <a:pt x="292" y="907"/>
                    <a:pt x="305" y="870"/>
                  </a:cubicBezTo>
                  <a:cubicBezTo>
                    <a:pt x="371" y="672"/>
                    <a:pt x="391" y="457"/>
                    <a:pt x="354" y="252"/>
                  </a:cubicBezTo>
                  <a:cubicBezTo>
                    <a:pt x="345" y="196"/>
                    <a:pt x="331" y="136"/>
                    <a:pt x="302" y="90"/>
                  </a:cubicBezTo>
                  <a:cubicBezTo>
                    <a:pt x="262" y="27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8" name="Google Shape;392;p20">
              <a:extLst>
                <a:ext uri="{FF2B5EF4-FFF2-40B4-BE49-F238E27FC236}">
                  <a16:creationId xmlns:a16="http://schemas.microsoft.com/office/drawing/2014/main" id="{29E1F13C-9562-442E-AA3B-8ADFF2F3EE1A}"/>
                </a:ext>
              </a:extLst>
            </p:cNvPr>
            <p:cNvSpPr/>
            <p:nvPr/>
          </p:nvSpPr>
          <p:spPr>
            <a:xfrm flipH="1">
              <a:off x="7222460" y="3854374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6" y="1"/>
                  </a:moveTo>
                  <a:cubicBezTo>
                    <a:pt x="106" y="1"/>
                    <a:pt x="43" y="74"/>
                    <a:pt x="30" y="173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50"/>
                    <a:pt x="295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9" name="Google Shape;393;p20">
              <a:extLst>
                <a:ext uri="{FF2B5EF4-FFF2-40B4-BE49-F238E27FC236}">
                  <a16:creationId xmlns:a16="http://schemas.microsoft.com/office/drawing/2014/main" id="{6ACBAD75-6477-4A7E-8E7F-C4FCEF05510B}"/>
                </a:ext>
              </a:extLst>
            </p:cNvPr>
            <p:cNvSpPr/>
            <p:nvPr/>
          </p:nvSpPr>
          <p:spPr>
            <a:xfrm flipH="1">
              <a:off x="7222460" y="413734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6" y="1"/>
                  </a:moveTo>
                  <a:cubicBezTo>
                    <a:pt x="106" y="1"/>
                    <a:pt x="43" y="73"/>
                    <a:pt x="30" y="172"/>
                  </a:cubicBezTo>
                  <a:cubicBezTo>
                    <a:pt x="0" y="393"/>
                    <a:pt x="23" y="622"/>
                    <a:pt x="90" y="834"/>
                  </a:cubicBezTo>
                  <a:cubicBezTo>
                    <a:pt x="103" y="870"/>
                    <a:pt x="116" y="906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49"/>
                    <a:pt x="295" y="906"/>
                    <a:pt x="308" y="870"/>
                  </a:cubicBezTo>
                  <a:cubicBezTo>
                    <a:pt x="374" y="671"/>
                    <a:pt x="391" y="457"/>
                    <a:pt x="357" y="251"/>
                  </a:cubicBezTo>
                  <a:cubicBezTo>
                    <a:pt x="348" y="195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0" name="Google Shape;394;p20">
              <a:extLst>
                <a:ext uri="{FF2B5EF4-FFF2-40B4-BE49-F238E27FC236}">
                  <a16:creationId xmlns:a16="http://schemas.microsoft.com/office/drawing/2014/main" id="{99B5923B-8083-4AD2-9B96-05F5FECC73AB}"/>
                </a:ext>
              </a:extLst>
            </p:cNvPr>
            <p:cNvSpPr/>
            <p:nvPr/>
          </p:nvSpPr>
          <p:spPr>
            <a:xfrm flipH="1">
              <a:off x="7903539" y="3155599"/>
              <a:ext cx="31999" cy="59234"/>
            </a:xfrm>
            <a:custGeom>
              <a:avLst/>
              <a:gdLst/>
              <a:ahLst/>
              <a:cxnLst/>
              <a:rect l="l" t="t" r="r" b="b"/>
              <a:pathLst>
                <a:path w="497" h="920" extrusionOk="0">
                  <a:moveTo>
                    <a:pt x="143" y="1"/>
                  </a:moveTo>
                  <a:cubicBezTo>
                    <a:pt x="56" y="1"/>
                    <a:pt x="1" y="100"/>
                    <a:pt x="20" y="216"/>
                  </a:cubicBezTo>
                  <a:cubicBezTo>
                    <a:pt x="60" y="434"/>
                    <a:pt x="146" y="646"/>
                    <a:pt x="271" y="825"/>
                  </a:cubicBezTo>
                  <a:cubicBezTo>
                    <a:pt x="291" y="857"/>
                    <a:pt x="318" y="887"/>
                    <a:pt x="347" y="904"/>
                  </a:cubicBezTo>
                  <a:cubicBezTo>
                    <a:pt x="364" y="914"/>
                    <a:pt x="384" y="920"/>
                    <a:pt x="401" y="920"/>
                  </a:cubicBezTo>
                  <a:cubicBezTo>
                    <a:pt x="420" y="920"/>
                    <a:pt x="437" y="914"/>
                    <a:pt x="450" y="900"/>
                  </a:cubicBezTo>
                  <a:cubicBezTo>
                    <a:pt x="480" y="877"/>
                    <a:pt x="486" y="831"/>
                    <a:pt x="486" y="791"/>
                  </a:cubicBezTo>
                  <a:cubicBezTo>
                    <a:pt x="497" y="583"/>
                    <a:pt x="450" y="371"/>
                    <a:pt x="358" y="186"/>
                  </a:cubicBezTo>
                  <a:cubicBezTo>
                    <a:pt x="331" y="137"/>
                    <a:pt x="301" y="83"/>
                    <a:pt x="255" y="47"/>
                  </a:cubicBezTo>
                  <a:cubicBezTo>
                    <a:pt x="215" y="14"/>
                    <a:pt x="179" y="1"/>
                    <a:pt x="1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1" name="Google Shape;395;p20">
              <a:extLst>
                <a:ext uri="{FF2B5EF4-FFF2-40B4-BE49-F238E27FC236}">
                  <a16:creationId xmlns:a16="http://schemas.microsoft.com/office/drawing/2014/main" id="{DEA2A9AC-6E26-4182-B453-CE954BD9B2DE}"/>
                </a:ext>
              </a:extLst>
            </p:cNvPr>
            <p:cNvSpPr/>
            <p:nvPr/>
          </p:nvSpPr>
          <p:spPr>
            <a:xfrm flipH="1">
              <a:off x="7392130" y="3521630"/>
              <a:ext cx="579143" cy="749055"/>
            </a:xfrm>
            <a:custGeom>
              <a:avLst/>
              <a:gdLst/>
              <a:ahLst/>
              <a:cxnLst/>
              <a:rect l="l" t="t" r="r" b="b"/>
              <a:pathLst>
                <a:path w="8995" h="11634" extrusionOk="0">
                  <a:moveTo>
                    <a:pt x="2424" y="1"/>
                  </a:moveTo>
                  <a:cubicBezTo>
                    <a:pt x="741" y="16"/>
                    <a:pt x="231" y="1773"/>
                    <a:pt x="60" y="3218"/>
                  </a:cubicBezTo>
                  <a:cubicBezTo>
                    <a:pt x="20" y="3538"/>
                    <a:pt x="3" y="3859"/>
                    <a:pt x="3" y="4180"/>
                  </a:cubicBezTo>
                  <a:cubicBezTo>
                    <a:pt x="0" y="5413"/>
                    <a:pt x="278" y="6647"/>
                    <a:pt x="833" y="7738"/>
                  </a:cubicBezTo>
                  <a:cubicBezTo>
                    <a:pt x="1554" y="9153"/>
                    <a:pt x="2725" y="10304"/>
                    <a:pt x="4107" y="11005"/>
                  </a:cubicBezTo>
                  <a:cubicBezTo>
                    <a:pt x="4825" y="11372"/>
                    <a:pt x="5701" y="11633"/>
                    <a:pt x="6551" y="11633"/>
                  </a:cubicBezTo>
                  <a:cubicBezTo>
                    <a:pt x="7178" y="11633"/>
                    <a:pt x="7797" y="11491"/>
                    <a:pt x="8326" y="11144"/>
                  </a:cubicBezTo>
                  <a:cubicBezTo>
                    <a:pt x="8607" y="10962"/>
                    <a:pt x="8869" y="10714"/>
                    <a:pt x="8968" y="10383"/>
                  </a:cubicBezTo>
                  <a:cubicBezTo>
                    <a:pt x="8988" y="10327"/>
                    <a:pt x="8994" y="10274"/>
                    <a:pt x="8994" y="10222"/>
                  </a:cubicBezTo>
                  <a:cubicBezTo>
                    <a:pt x="8994" y="10006"/>
                    <a:pt x="8875" y="9818"/>
                    <a:pt x="8875" y="9606"/>
                  </a:cubicBezTo>
                  <a:cubicBezTo>
                    <a:pt x="8875" y="9587"/>
                    <a:pt x="8875" y="9564"/>
                    <a:pt x="8878" y="9544"/>
                  </a:cubicBezTo>
                  <a:lnTo>
                    <a:pt x="8878" y="9544"/>
                  </a:lnTo>
                  <a:cubicBezTo>
                    <a:pt x="8115" y="10347"/>
                    <a:pt x="7691" y="10585"/>
                    <a:pt x="7354" y="10585"/>
                  </a:cubicBezTo>
                  <a:cubicBezTo>
                    <a:pt x="7103" y="10585"/>
                    <a:pt x="6897" y="10449"/>
                    <a:pt x="6636" y="10314"/>
                  </a:cubicBezTo>
                  <a:cubicBezTo>
                    <a:pt x="6375" y="10179"/>
                    <a:pt x="6058" y="10040"/>
                    <a:pt x="5575" y="10040"/>
                  </a:cubicBezTo>
                  <a:cubicBezTo>
                    <a:pt x="5516" y="10040"/>
                    <a:pt x="5456" y="10043"/>
                    <a:pt x="5393" y="10046"/>
                  </a:cubicBezTo>
                  <a:cubicBezTo>
                    <a:pt x="5367" y="10049"/>
                    <a:pt x="5340" y="10049"/>
                    <a:pt x="5313" y="10049"/>
                  </a:cubicBezTo>
                  <a:cubicBezTo>
                    <a:pt x="3512" y="10049"/>
                    <a:pt x="1127" y="6124"/>
                    <a:pt x="1630" y="2873"/>
                  </a:cubicBezTo>
                  <a:cubicBezTo>
                    <a:pt x="1971" y="665"/>
                    <a:pt x="2619" y="298"/>
                    <a:pt x="3012" y="298"/>
                  </a:cubicBezTo>
                  <a:cubicBezTo>
                    <a:pt x="3207" y="298"/>
                    <a:pt x="3340" y="387"/>
                    <a:pt x="3340" y="387"/>
                  </a:cubicBezTo>
                  <a:lnTo>
                    <a:pt x="3413" y="248"/>
                  </a:lnTo>
                  <a:cubicBezTo>
                    <a:pt x="3111" y="89"/>
                    <a:pt x="2781" y="1"/>
                    <a:pt x="244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2" name="Google Shape;396;p20">
              <a:extLst>
                <a:ext uri="{FF2B5EF4-FFF2-40B4-BE49-F238E27FC236}">
                  <a16:creationId xmlns:a16="http://schemas.microsoft.com/office/drawing/2014/main" id="{DC3533EB-1684-4751-8B9C-BCA107B205A4}"/>
                </a:ext>
              </a:extLst>
            </p:cNvPr>
            <p:cNvSpPr/>
            <p:nvPr/>
          </p:nvSpPr>
          <p:spPr>
            <a:xfrm flipH="1">
              <a:off x="6723149" y="3512423"/>
              <a:ext cx="296429" cy="599875"/>
            </a:xfrm>
            <a:custGeom>
              <a:avLst/>
              <a:gdLst/>
              <a:ahLst/>
              <a:cxnLst/>
              <a:rect l="l" t="t" r="r" b="b"/>
              <a:pathLst>
                <a:path w="4604" h="9317" extrusionOk="0">
                  <a:moveTo>
                    <a:pt x="3512" y="1"/>
                  </a:moveTo>
                  <a:cubicBezTo>
                    <a:pt x="3505" y="8"/>
                    <a:pt x="3502" y="14"/>
                    <a:pt x="3495" y="21"/>
                  </a:cubicBezTo>
                  <a:cubicBezTo>
                    <a:pt x="3297" y="269"/>
                    <a:pt x="3329" y="897"/>
                    <a:pt x="3317" y="1142"/>
                  </a:cubicBezTo>
                  <a:cubicBezTo>
                    <a:pt x="3283" y="1925"/>
                    <a:pt x="3141" y="2703"/>
                    <a:pt x="2883" y="3443"/>
                  </a:cubicBezTo>
                  <a:cubicBezTo>
                    <a:pt x="2810" y="3655"/>
                    <a:pt x="1898" y="5739"/>
                    <a:pt x="1653" y="5739"/>
                  </a:cubicBezTo>
                  <a:cubicBezTo>
                    <a:pt x="1647" y="5739"/>
                    <a:pt x="1640" y="5739"/>
                    <a:pt x="1634" y="5735"/>
                  </a:cubicBezTo>
                  <a:cubicBezTo>
                    <a:pt x="1491" y="5655"/>
                    <a:pt x="1330" y="5616"/>
                    <a:pt x="1164" y="5616"/>
                  </a:cubicBezTo>
                  <a:cubicBezTo>
                    <a:pt x="942" y="5616"/>
                    <a:pt x="721" y="5689"/>
                    <a:pt x="542" y="5827"/>
                  </a:cubicBezTo>
                  <a:cubicBezTo>
                    <a:pt x="298" y="6029"/>
                    <a:pt x="152" y="6354"/>
                    <a:pt x="152" y="6677"/>
                  </a:cubicBezTo>
                  <a:cubicBezTo>
                    <a:pt x="152" y="6754"/>
                    <a:pt x="159" y="6830"/>
                    <a:pt x="179" y="6905"/>
                  </a:cubicBezTo>
                  <a:cubicBezTo>
                    <a:pt x="60" y="7074"/>
                    <a:pt x="0" y="7282"/>
                    <a:pt x="0" y="7491"/>
                  </a:cubicBezTo>
                  <a:cubicBezTo>
                    <a:pt x="0" y="7696"/>
                    <a:pt x="56" y="7901"/>
                    <a:pt x="172" y="8069"/>
                  </a:cubicBezTo>
                  <a:cubicBezTo>
                    <a:pt x="350" y="8327"/>
                    <a:pt x="655" y="8480"/>
                    <a:pt x="962" y="8480"/>
                  </a:cubicBezTo>
                  <a:cubicBezTo>
                    <a:pt x="1052" y="8480"/>
                    <a:pt x="1144" y="8466"/>
                    <a:pt x="1234" y="8437"/>
                  </a:cubicBezTo>
                  <a:lnTo>
                    <a:pt x="1234" y="8437"/>
                  </a:lnTo>
                  <a:cubicBezTo>
                    <a:pt x="1220" y="8483"/>
                    <a:pt x="1217" y="8529"/>
                    <a:pt x="1217" y="8572"/>
                  </a:cubicBezTo>
                  <a:cubicBezTo>
                    <a:pt x="1217" y="8857"/>
                    <a:pt x="1422" y="9131"/>
                    <a:pt x="1683" y="9243"/>
                  </a:cubicBezTo>
                  <a:cubicBezTo>
                    <a:pt x="1802" y="9293"/>
                    <a:pt x="1931" y="9316"/>
                    <a:pt x="2060" y="9316"/>
                  </a:cubicBezTo>
                  <a:cubicBezTo>
                    <a:pt x="2255" y="9316"/>
                    <a:pt x="2450" y="9266"/>
                    <a:pt x="2635" y="9194"/>
                  </a:cubicBezTo>
                  <a:cubicBezTo>
                    <a:pt x="2635" y="9194"/>
                    <a:pt x="1597" y="8661"/>
                    <a:pt x="1960" y="8016"/>
                  </a:cubicBezTo>
                  <a:cubicBezTo>
                    <a:pt x="1960" y="8016"/>
                    <a:pt x="959" y="7570"/>
                    <a:pt x="1786" y="6942"/>
                  </a:cubicBezTo>
                  <a:cubicBezTo>
                    <a:pt x="2599" y="6320"/>
                    <a:pt x="4603" y="2818"/>
                    <a:pt x="3512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AAB7173-7106-426E-834B-A62CA8DCB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12471" y="-985816"/>
            <a:ext cx="6883707" cy="6883707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5E14FAA2-F9E4-482D-8DC1-913369308762}"/>
              </a:ext>
            </a:extLst>
          </p:cNvPr>
          <p:cNvSpPr txBox="1"/>
          <p:nvPr/>
        </p:nvSpPr>
        <p:spPr>
          <a:xfrm>
            <a:off x="5700823" y="1056028"/>
            <a:ext cx="479206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gắng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làm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bài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đúng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và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nhanh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nhất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để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sưu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tầm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nhiều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huy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hiệu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trong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hôm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nay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cùng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Mint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nhé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!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4D3DC09-7937-4448-918C-840D7B4870E4}"/>
              </a:ext>
            </a:extLst>
          </p:cNvPr>
          <p:cNvGrpSpPr/>
          <p:nvPr/>
        </p:nvGrpSpPr>
        <p:grpSpPr>
          <a:xfrm>
            <a:off x="10517258" y="228600"/>
            <a:ext cx="1385283" cy="1167511"/>
            <a:chOff x="1453139" y="3602699"/>
            <a:chExt cx="1033356" cy="983092"/>
          </a:xfrm>
        </p:grpSpPr>
        <p:sp>
          <p:nvSpPr>
            <p:cNvPr id="81" name="Google Shape;1399;p36">
              <a:extLst>
                <a:ext uri="{FF2B5EF4-FFF2-40B4-BE49-F238E27FC236}">
                  <a16:creationId xmlns:a16="http://schemas.microsoft.com/office/drawing/2014/main" id="{09FEAB1D-3D37-4147-A2BA-4F333B34FAD4}"/>
                </a:ext>
              </a:extLst>
            </p:cNvPr>
            <p:cNvSpPr/>
            <p:nvPr/>
          </p:nvSpPr>
          <p:spPr>
            <a:xfrm rot="20986198">
              <a:off x="1453139" y="3602699"/>
              <a:ext cx="1033356" cy="983092"/>
            </a:xfrm>
            <a:custGeom>
              <a:avLst/>
              <a:gdLst/>
              <a:ahLst/>
              <a:cxnLst/>
              <a:rect l="l" t="t" r="r" b="b"/>
              <a:pathLst>
                <a:path w="26935" h="25373" extrusionOk="0">
                  <a:moveTo>
                    <a:pt x="14199" y="1"/>
                  </a:moveTo>
                  <a:cubicBezTo>
                    <a:pt x="14193" y="1"/>
                    <a:pt x="14186" y="1"/>
                    <a:pt x="14180" y="1"/>
                  </a:cubicBezTo>
                  <a:cubicBezTo>
                    <a:pt x="12902" y="51"/>
                    <a:pt x="10301" y="4555"/>
                    <a:pt x="10008" y="4555"/>
                  </a:cubicBezTo>
                  <a:cubicBezTo>
                    <a:pt x="10008" y="4555"/>
                    <a:pt x="10007" y="4555"/>
                    <a:pt x="10007" y="4555"/>
                  </a:cubicBezTo>
                  <a:cubicBezTo>
                    <a:pt x="9925" y="4550"/>
                    <a:pt x="9844" y="4548"/>
                    <a:pt x="9765" y="4548"/>
                  </a:cubicBezTo>
                  <a:cubicBezTo>
                    <a:pt x="6606" y="4548"/>
                    <a:pt x="5028" y="8118"/>
                    <a:pt x="5073" y="8347"/>
                  </a:cubicBezTo>
                  <a:cubicBezTo>
                    <a:pt x="5123" y="8586"/>
                    <a:pt x="758" y="8682"/>
                    <a:pt x="381" y="10814"/>
                  </a:cubicBezTo>
                  <a:cubicBezTo>
                    <a:pt x="1" y="12947"/>
                    <a:pt x="5692" y="16505"/>
                    <a:pt x="6069" y="16694"/>
                  </a:cubicBezTo>
                  <a:cubicBezTo>
                    <a:pt x="6449" y="16885"/>
                    <a:pt x="2514" y="23287"/>
                    <a:pt x="5358" y="24948"/>
                  </a:cubicBezTo>
                  <a:cubicBezTo>
                    <a:pt x="5822" y="25218"/>
                    <a:pt x="6354" y="25331"/>
                    <a:pt x="6921" y="25331"/>
                  </a:cubicBezTo>
                  <a:cubicBezTo>
                    <a:pt x="9830" y="25331"/>
                    <a:pt x="13649" y="22330"/>
                    <a:pt x="13846" y="22054"/>
                  </a:cubicBezTo>
                  <a:cubicBezTo>
                    <a:pt x="13853" y="22043"/>
                    <a:pt x="13865" y="22038"/>
                    <a:pt x="13881" y="22038"/>
                  </a:cubicBezTo>
                  <a:cubicBezTo>
                    <a:pt x="14080" y="22038"/>
                    <a:pt x="14930" y="22873"/>
                    <a:pt x="16029" y="23704"/>
                  </a:cubicBezTo>
                  <a:cubicBezTo>
                    <a:pt x="17125" y="24537"/>
                    <a:pt x="18470" y="25372"/>
                    <a:pt x="19658" y="25372"/>
                  </a:cubicBezTo>
                  <a:cubicBezTo>
                    <a:pt x="20143" y="25372"/>
                    <a:pt x="20603" y="25233"/>
                    <a:pt x="21008" y="24898"/>
                  </a:cubicBezTo>
                  <a:cubicBezTo>
                    <a:pt x="23475" y="22860"/>
                    <a:pt x="21481" y="17738"/>
                    <a:pt x="21247" y="17404"/>
                  </a:cubicBezTo>
                  <a:cubicBezTo>
                    <a:pt x="21008" y="17074"/>
                    <a:pt x="25796" y="15936"/>
                    <a:pt x="26365" y="13185"/>
                  </a:cubicBezTo>
                  <a:cubicBezTo>
                    <a:pt x="26934" y="10434"/>
                    <a:pt x="22811" y="9485"/>
                    <a:pt x="22573" y="9439"/>
                  </a:cubicBezTo>
                  <a:cubicBezTo>
                    <a:pt x="22335" y="9393"/>
                    <a:pt x="22619" y="6829"/>
                    <a:pt x="21389" y="5504"/>
                  </a:cubicBezTo>
                  <a:cubicBezTo>
                    <a:pt x="20631" y="4687"/>
                    <a:pt x="19424" y="4516"/>
                    <a:pt x="18541" y="4516"/>
                  </a:cubicBezTo>
                  <a:cubicBezTo>
                    <a:pt x="17987" y="4516"/>
                    <a:pt x="17560" y="4583"/>
                    <a:pt x="17451" y="4601"/>
                  </a:cubicBezTo>
                  <a:cubicBezTo>
                    <a:pt x="17449" y="4601"/>
                    <a:pt x="17448" y="4601"/>
                    <a:pt x="17446" y="4601"/>
                  </a:cubicBezTo>
                  <a:cubicBezTo>
                    <a:pt x="17298" y="4601"/>
                    <a:pt x="16806" y="3452"/>
                    <a:pt x="16187" y="2302"/>
                  </a:cubicBezTo>
                  <a:cubicBezTo>
                    <a:pt x="15572" y="1150"/>
                    <a:pt x="14833" y="1"/>
                    <a:pt x="141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9525" dir="1932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2" name="Google Shape;1400;p36">
              <a:extLst>
                <a:ext uri="{FF2B5EF4-FFF2-40B4-BE49-F238E27FC236}">
                  <a16:creationId xmlns:a16="http://schemas.microsoft.com/office/drawing/2014/main" id="{968457EF-3C03-4B7E-9F0B-0B40A889146D}"/>
                </a:ext>
              </a:extLst>
            </p:cNvPr>
            <p:cNvSpPr/>
            <p:nvPr/>
          </p:nvSpPr>
          <p:spPr>
            <a:xfrm rot="20986198">
              <a:off x="1555831" y="3729779"/>
              <a:ext cx="805470" cy="766234"/>
            </a:xfrm>
            <a:custGeom>
              <a:avLst/>
              <a:gdLst/>
              <a:ahLst/>
              <a:cxnLst/>
              <a:rect l="l" t="t" r="r" b="b"/>
              <a:pathLst>
                <a:path w="20995" h="19776" extrusionOk="0">
                  <a:moveTo>
                    <a:pt x="11596" y="1"/>
                  </a:moveTo>
                  <a:cubicBezTo>
                    <a:pt x="10417" y="1"/>
                    <a:pt x="8316" y="4113"/>
                    <a:pt x="7418" y="5339"/>
                  </a:cubicBezTo>
                  <a:cubicBezTo>
                    <a:pt x="7030" y="5862"/>
                    <a:pt x="500" y="7006"/>
                    <a:pt x="252" y="8252"/>
                  </a:cubicBezTo>
                  <a:cubicBezTo>
                    <a:pt x="1" y="9502"/>
                    <a:pt x="5000" y="12253"/>
                    <a:pt x="5165" y="12670"/>
                  </a:cubicBezTo>
                  <a:cubicBezTo>
                    <a:pt x="5334" y="13087"/>
                    <a:pt x="2917" y="18668"/>
                    <a:pt x="4332" y="19585"/>
                  </a:cubicBezTo>
                  <a:cubicBezTo>
                    <a:pt x="4475" y="19677"/>
                    <a:pt x="4648" y="19719"/>
                    <a:pt x="4845" y="19719"/>
                  </a:cubicBezTo>
                  <a:cubicBezTo>
                    <a:pt x="6600" y="19719"/>
                    <a:pt x="10207" y="16408"/>
                    <a:pt x="10582" y="16334"/>
                  </a:cubicBezTo>
                  <a:cubicBezTo>
                    <a:pt x="10586" y="16333"/>
                    <a:pt x="10590" y="16333"/>
                    <a:pt x="10595" y="16333"/>
                  </a:cubicBezTo>
                  <a:cubicBezTo>
                    <a:pt x="10818" y="16333"/>
                    <a:pt x="11890" y="17192"/>
                    <a:pt x="13109" y="18053"/>
                  </a:cubicBezTo>
                  <a:cubicBezTo>
                    <a:pt x="14328" y="18914"/>
                    <a:pt x="15693" y="19775"/>
                    <a:pt x="16503" y="19775"/>
                  </a:cubicBezTo>
                  <a:cubicBezTo>
                    <a:pt x="16664" y="19775"/>
                    <a:pt x="16803" y="19742"/>
                    <a:pt x="16914" y="19667"/>
                  </a:cubicBezTo>
                  <a:cubicBezTo>
                    <a:pt x="18164" y="18834"/>
                    <a:pt x="16164" y="14002"/>
                    <a:pt x="15830" y="13503"/>
                  </a:cubicBezTo>
                  <a:cubicBezTo>
                    <a:pt x="15496" y="13001"/>
                    <a:pt x="20995" y="11338"/>
                    <a:pt x="20995" y="9502"/>
                  </a:cubicBezTo>
                  <a:cubicBezTo>
                    <a:pt x="20995" y="7670"/>
                    <a:pt x="15830" y="7006"/>
                    <a:pt x="15079" y="6919"/>
                  </a:cubicBezTo>
                  <a:cubicBezTo>
                    <a:pt x="14332" y="6837"/>
                    <a:pt x="12831" y="174"/>
                    <a:pt x="11664" y="5"/>
                  </a:cubicBezTo>
                  <a:cubicBezTo>
                    <a:pt x="11641" y="2"/>
                    <a:pt x="11619" y="1"/>
                    <a:pt x="115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3" name="Google Shape;1401;p36">
              <a:extLst>
                <a:ext uri="{FF2B5EF4-FFF2-40B4-BE49-F238E27FC236}">
                  <a16:creationId xmlns:a16="http://schemas.microsoft.com/office/drawing/2014/main" id="{37BF6981-DF04-4330-B00C-77516931B493}"/>
                </a:ext>
              </a:extLst>
            </p:cNvPr>
            <p:cNvSpPr/>
            <p:nvPr/>
          </p:nvSpPr>
          <p:spPr>
            <a:xfrm rot="20986198">
              <a:off x="1942157" y="4129931"/>
              <a:ext cx="89083" cy="153356"/>
            </a:xfrm>
            <a:custGeom>
              <a:avLst/>
              <a:gdLst/>
              <a:ahLst/>
              <a:cxnLst/>
              <a:rect l="l" t="t" r="r" b="b"/>
              <a:pathLst>
                <a:path w="2322" h="3958" extrusionOk="0">
                  <a:moveTo>
                    <a:pt x="624" y="1"/>
                  </a:moveTo>
                  <a:cubicBezTo>
                    <a:pt x="501" y="1"/>
                    <a:pt x="392" y="89"/>
                    <a:pt x="371" y="214"/>
                  </a:cubicBezTo>
                  <a:cubicBezTo>
                    <a:pt x="331" y="482"/>
                    <a:pt x="0" y="2853"/>
                    <a:pt x="698" y="3663"/>
                  </a:cubicBezTo>
                  <a:cubicBezTo>
                    <a:pt x="864" y="3855"/>
                    <a:pt x="1082" y="3957"/>
                    <a:pt x="1327" y="3957"/>
                  </a:cubicBezTo>
                  <a:cubicBezTo>
                    <a:pt x="1485" y="3957"/>
                    <a:pt x="1631" y="3891"/>
                    <a:pt x="1746" y="3762"/>
                  </a:cubicBezTo>
                  <a:cubicBezTo>
                    <a:pt x="2322" y="3127"/>
                    <a:pt x="2120" y="776"/>
                    <a:pt x="2077" y="310"/>
                  </a:cubicBezTo>
                  <a:cubicBezTo>
                    <a:pt x="2062" y="179"/>
                    <a:pt x="1959" y="84"/>
                    <a:pt x="1829" y="84"/>
                  </a:cubicBezTo>
                  <a:cubicBezTo>
                    <a:pt x="1820" y="84"/>
                    <a:pt x="1811" y="84"/>
                    <a:pt x="1803" y="85"/>
                  </a:cubicBezTo>
                  <a:cubicBezTo>
                    <a:pt x="1664" y="99"/>
                    <a:pt x="1565" y="221"/>
                    <a:pt x="1578" y="360"/>
                  </a:cubicBezTo>
                  <a:cubicBezTo>
                    <a:pt x="1684" y="1424"/>
                    <a:pt x="1690" y="3081"/>
                    <a:pt x="1377" y="3428"/>
                  </a:cubicBezTo>
                  <a:cubicBezTo>
                    <a:pt x="1350" y="3458"/>
                    <a:pt x="1333" y="3458"/>
                    <a:pt x="1327" y="3458"/>
                  </a:cubicBezTo>
                  <a:cubicBezTo>
                    <a:pt x="1227" y="3458"/>
                    <a:pt x="1148" y="3422"/>
                    <a:pt x="1079" y="3339"/>
                  </a:cubicBezTo>
                  <a:cubicBezTo>
                    <a:pt x="662" y="2857"/>
                    <a:pt x="728" y="1213"/>
                    <a:pt x="867" y="287"/>
                  </a:cubicBezTo>
                  <a:cubicBezTo>
                    <a:pt x="887" y="151"/>
                    <a:pt x="794" y="23"/>
                    <a:pt x="655" y="3"/>
                  </a:cubicBezTo>
                  <a:cubicBezTo>
                    <a:pt x="645" y="1"/>
                    <a:pt x="634" y="1"/>
                    <a:pt x="6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4" name="Google Shape;1402;p36">
              <a:extLst>
                <a:ext uri="{FF2B5EF4-FFF2-40B4-BE49-F238E27FC236}">
                  <a16:creationId xmlns:a16="http://schemas.microsoft.com/office/drawing/2014/main" id="{0058F278-985A-4135-AFC2-0C5E0626C0CE}"/>
                </a:ext>
              </a:extLst>
            </p:cNvPr>
            <p:cNvSpPr/>
            <p:nvPr/>
          </p:nvSpPr>
          <p:spPr>
            <a:xfrm rot="20986198">
              <a:off x="1896576" y="4011772"/>
              <a:ext cx="102281" cy="62846"/>
            </a:xfrm>
            <a:custGeom>
              <a:avLst/>
              <a:gdLst/>
              <a:ahLst/>
              <a:cxnLst/>
              <a:rect l="l" t="t" r="r" b="b"/>
              <a:pathLst>
                <a:path w="2666" h="1622" extrusionOk="0">
                  <a:moveTo>
                    <a:pt x="1481" y="0"/>
                  </a:moveTo>
                  <a:cubicBezTo>
                    <a:pt x="717" y="0"/>
                    <a:pt x="292" y="788"/>
                    <a:pt x="292" y="788"/>
                  </a:cubicBezTo>
                  <a:cubicBezTo>
                    <a:pt x="1" y="874"/>
                    <a:pt x="417" y="1621"/>
                    <a:pt x="417" y="1621"/>
                  </a:cubicBezTo>
                  <a:cubicBezTo>
                    <a:pt x="809" y="900"/>
                    <a:pt x="1220" y="675"/>
                    <a:pt x="1579" y="675"/>
                  </a:cubicBezTo>
                  <a:cubicBezTo>
                    <a:pt x="2172" y="675"/>
                    <a:pt x="2626" y="1290"/>
                    <a:pt x="2626" y="1290"/>
                  </a:cubicBezTo>
                  <a:lnTo>
                    <a:pt x="2665" y="579"/>
                  </a:lnTo>
                  <a:cubicBezTo>
                    <a:pt x="2211" y="150"/>
                    <a:pt x="1814" y="0"/>
                    <a:pt x="14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5" name="Google Shape;1403;p36">
              <a:extLst>
                <a:ext uri="{FF2B5EF4-FFF2-40B4-BE49-F238E27FC236}">
                  <a16:creationId xmlns:a16="http://schemas.microsoft.com/office/drawing/2014/main" id="{E6A4A9C9-375C-4BC7-9108-2C8EAE32F6D9}"/>
                </a:ext>
              </a:extLst>
            </p:cNvPr>
            <p:cNvSpPr/>
            <p:nvPr/>
          </p:nvSpPr>
          <p:spPr>
            <a:xfrm rot="20986198">
              <a:off x="1985162" y="3816653"/>
              <a:ext cx="271662" cy="400319"/>
            </a:xfrm>
            <a:custGeom>
              <a:avLst/>
              <a:gdLst/>
              <a:ahLst/>
              <a:cxnLst/>
              <a:rect l="l" t="t" r="r" b="b"/>
              <a:pathLst>
                <a:path w="7081" h="10332" extrusionOk="0">
                  <a:moveTo>
                    <a:pt x="3521" y="1"/>
                  </a:moveTo>
                  <a:cubicBezTo>
                    <a:pt x="3516" y="1"/>
                    <a:pt x="3510" y="1"/>
                    <a:pt x="3505" y="1"/>
                  </a:cubicBezTo>
                  <a:cubicBezTo>
                    <a:pt x="1561" y="14"/>
                    <a:pt x="0" y="2339"/>
                    <a:pt x="20" y="5190"/>
                  </a:cubicBezTo>
                  <a:cubicBezTo>
                    <a:pt x="40" y="8035"/>
                    <a:pt x="1624" y="10331"/>
                    <a:pt x="3561" y="10331"/>
                  </a:cubicBezTo>
                  <a:cubicBezTo>
                    <a:pt x="3567" y="10331"/>
                    <a:pt x="3572" y="10331"/>
                    <a:pt x="3578" y="10331"/>
                  </a:cubicBezTo>
                  <a:cubicBezTo>
                    <a:pt x="5519" y="10318"/>
                    <a:pt x="7080" y="7993"/>
                    <a:pt x="7060" y="5144"/>
                  </a:cubicBezTo>
                  <a:cubicBezTo>
                    <a:pt x="7041" y="2298"/>
                    <a:pt x="5458" y="1"/>
                    <a:pt x="35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6" name="Google Shape;1404;p36">
              <a:extLst>
                <a:ext uri="{FF2B5EF4-FFF2-40B4-BE49-F238E27FC236}">
                  <a16:creationId xmlns:a16="http://schemas.microsoft.com/office/drawing/2014/main" id="{D5E82681-A2C7-4F6A-AF5D-7C040B621F5A}"/>
                </a:ext>
              </a:extLst>
            </p:cNvPr>
            <p:cNvSpPr/>
            <p:nvPr/>
          </p:nvSpPr>
          <p:spPr>
            <a:xfrm rot="20986198">
              <a:off x="2006727" y="3847693"/>
              <a:ext cx="228502" cy="338287"/>
            </a:xfrm>
            <a:custGeom>
              <a:avLst/>
              <a:gdLst/>
              <a:ahLst/>
              <a:cxnLst/>
              <a:rect l="l" t="t" r="r" b="b"/>
              <a:pathLst>
                <a:path w="5956" h="8731" extrusionOk="0">
                  <a:moveTo>
                    <a:pt x="2950" y="1"/>
                  </a:moveTo>
                  <a:cubicBezTo>
                    <a:pt x="1677" y="7"/>
                    <a:pt x="599" y="1191"/>
                    <a:pt x="182" y="2847"/>
                  </a:cubicBezTo>
                  <a:cubicBezTo>
                    <a:pt x="63" y="3327"/>
                    <a:pt x="0" y="3847"/>
                    <a:pt x="3" y="4389"/>
                  </a:cubicBezTo>
                  <a:cubicBezTo>
                    <a:pt x="11" y="5245"/>
                    <a:pt x="182" y="6042"/>
                    <a:pt x="480" y="6713"/>
                  </a:cubicBezTo>
                  <a:cubicBezTo>
                    <a:pt x="572" y="6928"/>
                    <a:pt x="678" y="7127"/>
                    <a:pt x="794" y="7311"/>
                  </a:cubicBezTo>
                  <a:cubicBezTo>
                    <a:pt x="1154" y="7890"/>
                    <a:pt x="1624" y="8326"/>
                    <a:pt x="2153" y="8552"/>
                  </a:cubicBezTo>
                  <a:cubicBezTo>
                    <a:pt x="2417" y="8668"/>
                    <a:pt x="2695" y="8731"/>
                    <a:pt x="2988" y="8731"/>
                  </a:cubicBezTo>
                  <a:cubicBezTo>
                    <a:pt x="2995" y="8731"/>
                    <a:pt x="3002" y="8731"/>
                    <a:pt x="3010" y="8730"/>
                  </a:cubicBezTo>
                  <a:cubicBezTo>
                    <a:pt x="4487" y="8720"/>
                    <a:pt x="5705" y="7130"/>
                    <a:pt x="5919" y="5057"/>
                  </a:cubicBezTo>
                  <a:cubicBezTo>
                    <a:pt x="5943" y="4825"/>
                    <a:pt x="5956" y="4587"/>
                    <a:pt x="5952" y="4346"/>
                  </a:cubicBezTo>
                  <a:cubicBezTo>
                    <a:pt x="5949" y="3774"/>
                    <a:pt x="5870" y="3227"/>
                    <a:pt x="5731" y="2728"/>
                  </a:cubicBezTo>
                  <a:cubicBezTo>
                    <a:pt x="5665" y="2490"/>
                    <a:pt x="5586" y="2269"/>
                    <a:pt x="5496" y="2057"/>
                  </a:cubicBezTo>
                  <a:cubicBezTo>
                    <a:pt x="5010" y="926"/>
                    <a:pt x="4183" y="143"/>
                    <a:pt x="3231" y="17"/>
                  </a:cubicBezTo>
                  <a:cubicBezTo>
                    <a:pt x="3138" y="7"/>
                    <a:pt x="3042" y="1"/>
                    <a:pt x="29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7" name="Google Shape;1405;p36">
              <a:extLst>
                <a:ext uri="{FF2B5EF4-FFF2-40B4-BE49-F238E27FC236}">
                  <a16:creationId xmlns:a16="http://schemas.microsoft.com/office/drawing/2014/main" id="{83B60A46-FB60-4368-B553-C93034250304}"/>
                </a:ext>
              </a:extLst>
            </p:cNvPr>
            <p:cNvSpPr/>
            <p:nvPr/>
          </p:nvSpPr>
          <p:spPr>
            <a:xfrm rot="20986198">
              <a:off x="2014553" y="3859359"/>
              <a:ext cx="212810" cy="314962"/>
            </a:xfrm>
            <a:custGeom>
              <a:avLst/>
              <a:gdLst/>
              <a:ahLst/>
              <a:cxnLst/>
              <a:rect l="l" t="t" r="r" b="b"/>
              <a:pathLst>
                <a:path w="5547" h="8129" extrusionOk="0">
                  <a:moveTo>
                    <a:pt x="2746" y="0"/>
                  </a:moveTo>
                  <a:cubicBezTo>
                    <a:pt x="1562" y="7"/>
                    <a:pt x="557" y="1111"/>
                    <a:pt x="173" y="2653"/>
                  </a:cubicBezTo>
                  <a:cubicBezTo>
                    <a:pt x="60" y="3099"/>
                    <a:pt x="1" y="3581"/>
                    <a:pt x="5" y="4084"/>
                  </a:cubicBezTo>
                  <a:cubicBezTo>
                    <a:pt x="11" y="4881"/>
                    <a:pt x="173" y="5625"/>
                    <a:pt x="448" y="6250"/>
                  </a:cubicBezTo>
                  <a:cubicBezTo>
                    <a:pt x="533" y="6449"/>
                    <a:pt x="633" y="6637"/>
                    <a:pt x="739" y="6806"/>
                  </a:cubicBezTo>
                  <a:cubicBezTo>
                    <a:pt x="1076" y="7345"/>
                    <a:pt x="1513" y="7752"/>
                    <a:pt x="2005" y="7960"/>
                  </a:cubicBezTo>
                  <a:cubicBezTo>
                    <a:pt x="2250" y="8069"/>
                    <a:pt x="2511" y="8129"/>
                    <a:pt x="2781" y="8129"/>
                  </a:cubicBezTo>
                  <a:cubicBezTo>
                    <a:pt x="2788" y="8129"/>
                    <a:pt x="2795" y="8129"/>
                    <a:pt x="2802" y="8129"/>
                  </a:cubicBezTo>
                  <a:cubicBezTo>
                    <a:pt x="4178" y="8118"/>
                    <a:pt x="5312" y="6641"/>
                    <a:pt x="5510" y="4706"/>
                  </a:cubicBezTo>
                  <a:cubicBezTo>
                    <a:pt x="5533" y="4491"/>
                    <a:pt x="5547" y="4269"/>
                    <a:pt x="5544" y="4045"/>
                  </a:cubicBezTo>
                  <a:cubicBezTo>
                    <a:pt x="5540" y="3512"/>
                    <a:pt x="5467" y="3006"/>
                    <a:pt x="5335" y="2540"/>
                  </a:cubicBezTo>
                  <a:cubicBezTo>
                    <a:pt x="5275" y="2319"/>
                    <a:pt x="5203" y="2113"/>
                    <a:pt x="5120" y="1915"/>
                  </a:cubicBezTo>
                  <a:cubicBezTo>
                    <a:pt x="4667" y="863"/>
                    <a:pt x="3897" y="133"/>
                    <a:pt x="3010" y="17"/>
                  </a:cubicBezTo>
                  <a:cubicBezTo>
                    <a:pt x="2925" y="7"/>
                    <a:pt x="2835" y="0"/>
                    <a:pt x="27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8" name="Google Shape;1406;p36">
              <a:extLst>
                <a:ext uri="{FF2B5EF4-FFF2-40B4-BE49-F238E27FC236}">
                  <a16:creationId xmlns:a16="http://schemas.microsoft.com/office/drawing/2014/main" id="{208F8AF9-F30A-4536-89EC-022358D60653}"/>
                </a:ext>
              </a:extLst>
            </p:cNvPr>
            <p:cNvSpPr/>
            <p:nvPr/>
          </p:nvSpPr>
          <p:spPr>
            <a:xfrm rot="20986198">
              <a:off x="2075978" y="3942143"/>
              <a:ext cx="83022" cy="137005"/>
            </a:xfrm>
            <a:custGeom>
              <a:avLst/>
              <a:gdLst/>
              <a:ahLst/>
              <a:cxnLst/>
              <a:rect l="l" t="t" r="r" b="b"/>
              <a:pathLst>
                <a:path w="2164" h="3536" extrusionOk="0">
                  <a:moveTo>
                    <a:pt x="1078" y="1"/>
                  </a:moveTo>
                  <a:cubicBezTo>
                    <a:pt x="902" y="1"/>
                    <a:pt x="725" y="75"/>
                    <a:pt x="592" y="222"/>
                  </a:cubicBezTo>
                  <a:cubicBezTo>
                    <a:pt x="1" y="883"/>
                    <a:pt x="219" y="3069"/>
                    <a:pt x="245" y="3314"/>
                  </a:cubicBezTo>
                  <a:cubicBezTo>
                    <a:pt x="262" y="3442"/>
                    <a:pt x="368" y="3535"/>
                    <a:pt x="493" y="3535"/>
                  </a:cubicBezTo>
                  <a:lnTo>
                    <a:pt x="523" y="3535"/>
                  </a:lnTo>
                  <a:cubicBezTo>
                    <a:pt x="659" y="3518"/>
                    <a:pt x="758" y="3396"/>
                    <a:pt x="744" y="3261"/>
                  </a:cubicBezTo>
                  <a:cubicBezTo>
                    <a:pt x="652" y="2415"/>
                    <a:pt x="629" y="930"/>
                    <a:pt x="966" y="556"/>
                  </a:cubicBezTo>
                  <a:cubicBezTo>
                    <a:pt x="1013" y="503"/>
                    <a:pt x="1045" y="496"/>
                    <a:pt x="1079" y="496"/>
                  </a:cubicBezTo>
                  <a:cubicBezTo>
                    <a:pt x="1108" y="496"/>
                    <a:pt x="1148" y="503"/>
                    <a:pt x="1194" y="556"/>
                  </a:cubicBezTo>
                  <a:cubicBezTo>
                    <a:pt x="1535" y="933"/>
                    <a:pt x="1535" y="2391"/>
                    <a:pt x="1456" y="3221"/>
                  </a:cubicBezTo>
                  <a:cubicBezTo>
                    <a:pt x="1439" y="3360"/>
                    <a:pt x="1541" y="3482"/>
                    <a:pt x="1677" y="3495"/>
                  </a:cubicBezTo>
                  <a:cubicBezTo>
                    <a:pt x="1684" y="3496"/>
                    <a:pt x="1691" y="3496"/>
                    <a:pt x="1697" y="3496"/>
                  </a:cubicBezTo>
                  <a:cubicBezTo>
                    <a:pt x="1830" y="3496"/>
                    <a:pt x="1939" y="3400"/>
                    <a:pt x="1952" y="3271"/>
                  </a:cubicBezTo>
                  <a:cubicBezTo>
                    <a:pt x="1975" y="3026"/>
                    <a:pt x="2163" y="880"/>
                    <a:pt x="1564" y="222"/>
                  </a:cubicBezTo>
                  <a:cubicBezTo>
                    <a:pt x="1432" y="75"/>
                    <a:pt x="1255" y="1"/>
                    <a:pt x="10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9" name="Google Shape;1407;p36">
              <a:extLst>
                <a:ext uri="{FF2B5EF4-FFF2-40B4-BE49-F238E27FC236}">
                  <a16:creationId xmlns:a16="http://schemas.microsoft.com/office/drawing/2014/main" id="{3CACE7D0-1A2D-45F7-B2D0-322F7CD140A5}"/>
                </a:ext>
              </a:extLst>
            </p:cNvPr>
            <p:cNvSpPr/>
            <p:nvPr/>
          </p:nvSpPr>
          <p:spPr>
            <a:xfrm rot="20986198">
              <a:off x="2050754" y="3954514"/>
              <a:ext cx="184343" cy="210002"/>
            </a:xfrm>
            <a:custGeom>
              <a:avLst/>
              <a:gdLst/>
              <a:ahLst/>
              <a:cxnLst/>
              <a:rect l="l" t="t" r="r" b="b"/>
              <a:pathLst>
                <a:path w="4805" h="5420" extrusionOk="0">
                  <a:moveTo>
                    <a:pt x="4596" y="0"/>
                  </a:moveTo>
                  <a:lnTo>
                    <a:pt x="2886" y="1587"/>
                  </a:lnTo>
                  <a:cubicBezTo>
                    <a:pt x="2903" y="2196"/>
                    <a:pt x="2853" y="2738"/>
                    <a:pt x="2844" y="2854"/>
                  </a:cubicBezTo>
                  <a:cubicBezTo>
                    <a:pt x="2830" y="2982"/>
                    <a:pt x="2721" y="3078"/>
                    <a:pt x="2592" y="3078"/>
                  </a:cubicBezTo>
                  <a:lnTo>
                    <a:pt x="2569" y="3078"/>
                  </a:lnTo>
                  <a:cubicBezTo>
                    <a:pt x="2433" y="3065"/>
                    <a:pt x="2331" y="2943"/>
                    <a:pt x="2348" y="2804"/>
                  </a:cubicBezTo>
                  <a:cubicBezTo>
                    <a:pt x="2367" y="2586"/>
                    <a:pt x="2384" y="2325"/>
                    <a:pt x="2387" y="2050"/>
                  </a:cubicBezTo>
                  <a:lnTo>
                    <a:pt x="2387" y="2050"/>
                  </a:lnTo>
                  <a:lnTo>
                    <a:pt x="1627" y="2758"/>
                  </a:lnTo>
                  <a:cubicBezTo>
                    <a:pt x="1630" y="2787"/>
                    <a:pt x="1633" y="2814"/>
                    <a:pt x="1636" y="2844"/>
                  </a:cubicBezTo>
                  <a:cubicBezTo>
                    <a:pt x="1650" y="2979"/>
                    <a:pt x="1551" y="3101"/>
                    <a:pt x="1415" y="3118"/>
                  </a:cubicBezTo>
                  <a:lnTo>
                    <a:pt x="1385" y="3118"/>
                  </a:lnTo>
                  <a:cubicBezTo>
                    <a:pt x="1345" y="3118"/>
                    <a:pt x="1302" y="3109"/>
                    <a:pt x="1270" y="3092"/>
                  </a:cubicBezTo>
                  <a:lnTo>
                    <a:pt x="0" y="4266"/>
                  </a:lnTo>
                  <a:cubicBezTo>
                    <a:pt x="337" y="4805"/>
                    <a:pt x="774" y="5212"/>
                    <a:pt x="1266" y="5420"/>
                  </a:cubicBezTo>
                  <a:lnTo>
                    <a:pt x="4771" y="2166"/>
                  </a:lnTo>
                  <a:cubicBezTo>
                    <a:pt x="4794" y="1967"/>
                    <a:pt x="4805" y="1766"/>
                    <a:pt x="4805" y="1557"/>
                  </a:cubicBezTo>
                  <a:lnTo>
                    <a:pt x="4805" y="1505"/>
                  </a:lnTo>
                  <a:cubicBezTo>
                    <a:pt x="4801" y="972"/>
                    <a:pt x="4728" y="466"/>
                    <a:pt x="45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0" name="Google Shape;1408;p36">
              <a:extLst>
                <a:ext uri="{FF2B5EF4-FFF2-40B4-BE49-F238E27FC236}">
                  <a16:creationId xmlns:a16="http://schemas.microsoft.com/office/drawing/2014/main" id="{0FEFCF61-20DD-4CDF-8C7E-290F5B2D2A52}"/>
                </a:ext>
              </a:extLst>
            </p:cNvPr>
            <p:cNvSpPr/>
            <p:nvPr/>
          </p:nvSpPr>
          <p:spPr>
            <a:xfrm rot="20986198">
              <a:off x="2097197" y="4018399"/>
              <a:ext cx="62727" cy="59358"/>
            </a:xfrm>
            <a:custGeom>
              <a:avLst/>
              <a:gdLst/>
              <a:ahLst/>
              <a:cxnLst/>
              <a:rect l="l" t="t" r="r" b="b"/>
              <a:pathLst>
                <a:path w="1635" h="1532" extrusionOk="0">
                  <a:moveTo>
                    <a:pt x="1617" y="0"/>
                  </a:moveTo>
                  <a:lnTo>
                    <a:pt x="1118" y="463"/>
                  </a:lnTo>
                  <a:cubicBezTo>
                    <a:pt x="1115" y="738"/>
                    <a:pt x="1098" y="999"/>
                    <a:pt x="1079" y="1217"/>
                  </a:cubicBezTo>
                  <a:cubicBezTo>
                    <a:pt x="1062" y="1356"/>
                    <a:pt x="1164" y="1478"/>
                    <a:pt x="1300" y="1491"/>
                  </a:cubicBezTo>
                  <a:lnTo>
                    <a:pt x="1323" y="1491"/>
                  </a:lnTo>
                  <a:cubicBezTo>
                    <a:pt x="1452" y="1491"/>
                    <a:pt x="1561" y="1395"/>
                    <a:pt x="1575" y="1267"/>
                  </a:cubicBezTo>
                  <a:cubicBezTo>
                    <a:pt x="1584" y="1151"/>
                    <a:pt x="1634" y="609"/>
                    <a:pt x="1617" y="0"/>
                  </a:cubicBezTo>
                  <a:close/>
                  <a:moveTo>
                    <a:pt x="358" y="1171"/>
                  </a:moveTo>
                  <a:lnTo>
                    <a:pt x="1" y="1505"/>
                  </a:lnTo>
                  <a:cubicBezTo>
                    <a:pt x="33" y="1522"/>
                    <a:pt x="76" y="1531"/>
                    <a:pt x="116" y="1531"/>
                  </a:cubicBezTo>
                  <a:lnTo>
                    <a:pt x="146" y="1531"/>
                  </a:lnTo>
                  <a:cubicBezTo>
                    <a:pt x="282" y="1514"/>
                    <a:pt x="381" y="1392"/>
                    <a:pt x="367" y="1257"/>
                  </a:cubicBezTo>
                  <a:cubicBezTo>
                    <a:pt x="364" y="1227"/>
                    <a:pt x="361" y="1200"/>
                    <a:pt x="358" y="11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1" name="Google Shape;1409;p36">
              <a:extLst>
                <a:ext uri="{FF2B5EF4-FFF2-40B4-BE49-F238E27FC236}">
                  <a16:creationId xmlns:a16="http://schemas.microsoft.com/office/drawing/2014/main" id="{3B324047-F64F-41B8-BA96-2CBA82DEEB1F}"/>
                </a:ext>
              </a:extLst>
            </p:cNvPr>
            <p:cNvSpPr/>
            <p:nvPr/>
          </p:nvSpPr>
          <p:spPr>
            <a:xfrm rot="20986198">
              <a:off x="2008496" y="3862046"/>
              <a:ext cx="196275" cy="241541"/>
            </a:xfrm>
            <a:custGeom>
              <a:avLst/>
              <a:gdLst/>
              <a:ahLst/>
              <a:cxnLst/>
              <a:rect l="l" t="t" r="r" b="b"/>
              <a:pathLst>
                <a:path w="5116" h="6234" extrusionOk="0">
                  <a:moveTo>
                    <a:pt x="2706" y="2602"/>
                  </a:moveTo>
                  <a:cubicBezTo>
                    <a:pt x="2672" y="2602"/>
                    <a:pt x="2640" y="2609"/>
                    <a:pt x="2593" y="2662"/>
                  </a:cubicBezTo>
                  <a:cubicBezTo>
                    <a:pt x="2355" y="2926"/>
                    <a:pt x="2295" y="3743"/>
                    <a:pt x="2315" y="4497"/>
                  </a:cubicBezTo>
                  <a:lnTo>
                    <a:pt x="3106" y="3763"/>
                  </a:lnTo>
                  <a:cubicBezTo>
                    <a:pt x="3069" y="3274"/>
                    <a:pt x="2987" y="2844"/>
                    <a:pt x="2821" y="2662"/>
                  </a:cubicBezTo>
                  <a:cubicBezTo>
                    <a:pt x="2775" y="2609"/>
                    <a:pt x="2735" y="2602"/>
                    <a:pt x="2706" y="2602"/>
                  </a:cubicBezTo>
                  <a:close/>
                  <a:moveTo>
                    <a:pt x="3006" y="0"/>
                  </a:moveTo>
                  <a:lnTo>
                    <a:pt x="169" y="2636"/>
                  </a:lnTo>
                  <a:cubicBezTo>
                    <a:pt x="60" y="3068"/>
                    <a:pt x="1" y="3541"/>
                    <a:pt x="1" y="4031"/>
                  </a:cubicBezTo>
                  <a:lnTo>
                    <a:pt x="1" y="4067"/>
                  </a:lnTo>
                  <a:cubicBezTo>
                    <a:pt x="7" y="4864"/>
                    <a:pt x="169" y="5608"/>
                    <a:pt x="444" y="6233"/>
                  </a:cubicBezTo>
                  <a:lnTo>
                    <a:pt x="1833" y="4944"/>
                  </a:lnTo>
                  <a:cubicBezTo>
                    <a:pt x="1787" y="4199"/>
                    <a:pt x="1770" y="2827"/>
                    <a:pt x="2219" y="2328"/>
                  </a:cubicBezTo>
                  <a:cubicBezTo>
                    <a:pt x="2352" y="2179"/>
                    <a:pt x="2530" y="2106"/>
                    <a:pt x="2706" y="2106"/>
                  </a:cubicBezTo>
                  <a:cubicBezTo>
                    <a:pt x="2881" y="2106"/>
                    <a:pt x="3060" y="2179"/>
                    <a:pt x="3191" y="2328"/>
                  </a:cubicBezTo>
                  <a:cubicBezTo>
                    <a:pt x="3390" y="2543"/>
                    <a:pt x="3502" y="2923"/>
                    <a:pt x="3562" y="3340"/>
                  </a:cubicBezTo>
                  <a:lnTo>
                    <a:pt x="5116" y="1898"/>
                  </a:lnTo>
                  <a:cubicBezTo>
                    <a:pt x="4663" y="846"/>
                    <a:pt x="3893" y="116"/>
                    <a:pt x="30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2" name="Google Shape;1410;p36">
              <a:extLst>
                <a:ext uri="{FF2B5EF4-FFF2-40B4-BE49-F238E27FC236}">
                  <a16:creationId xmlns:a16="http://schemas.microsoft.com/office/drawing/2014/main" id="{00561C1A-2FC2-4BED-A5F6-2157AEC560DE}"/>
                </a:ext>
              </a:extLst>
            </p:cNvPr>
            <p:cNvSpPr/>
            <p:nvPr/>
          </p:nvSpPr>
          <p:spPr>
            <a:xfrm rot="20986198">
              <a:off x="2079075" y="3942657"/>
              <a:ext cx="68788" cy="109960"/>
            </a:xfrm>
            <a:custGeom>
              <a:avLst/>
              <a:gdLst/>
              <a:ahLst/>
              <a:cxnLst/>
              <a:rect l="l" t="t" r="r" b="b"/>
              <a:pathLst>
                <a:path w="1793" h="2838" extrusionOk="0">
                  <a:moveTo>
                    <a:pt x="937" y="0"/>
                  </a:moveTo>
                  <a:cubicBezTo>
                    <a:pt x="761" y="0"/>
                    <a:pt x="583" y="73"/>
                    <a:pt x="450" y="222"/>
                  </a:cubicBezTo>
                  <a:cubicBezTo>
                    <a:pt x="1" y="721"/>
                    <a:pt x="18" y="2093"/>
                    <a:pt x="64" y="2838"/>
                  </a:cubicBezTo>
                  <a:lnTo>
                    <a:pt x="546" y="2391"/>
                  </a:lnTo>
                  <a:cubicBezTo>
                    <a:pt x="526" y="1637"/>
                    <a:pt x="586" y="820"/>
                    <a:pt x="824" y="556"/>
                  </a:cubicBezTo>
                  <a:cubicBezTo>
                    <a:pt x="871" y="503"/>
                    <a:pt x="903" y="496"/>
                    <a:pt x="937" y="496"/>
                  </a:cubicBezTo>
                  <a:cubicBezTo>
                    <a:pt x="966" y="496"/>
                    <a:pt x="1006" y="503"/>
                    <a:pt x="1052" y="556"/>
                  </a:cubicBezTo>
                  <a:cubicBezTo>
                    <a:pt x="1218" y="738"/>
                    <a:pt x="1300" y="1168"/>
                    <a:pt x="1337" y="1657"/>
                  </a:cubicBezTo>
                  <a:lnTo>
                    <a:pt x="1793" y="1234"/>
                  </a:lnTo>
                  <a:cubicBezTo>
                    <a:pt x="1733" y="817"/>
                    <a:pt x="1621" y="437"/>
                    <a:pt x="1422" y="222"/>
                  </a:cubicBezTo>
                  <a:cubicBezTo>
                    <a:pt x="1291" y="73"/>
                    <a:pt x="1112" y="0"/>
                    <a:pt x="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3" name="Google Shape;1411;p36">
              <a:extLst>
                <a:ext uri="{FF2B5EF4-FFF2-40B4-BE49-F238E27FC236}">
                  <a16:creationId xmlns:a16="http://schemas.microsoft.com/office/drawing/2014/main" id="{39DB19BC-C3DB-4D2A-A912-15E33D0637C2}"/>
                </a:ext>
              </a:extLst>
            </p:cNvPr>
            <p:cNvSpPr/>
            <p:nvPr/>
          </p:nvSpPr>
          <p:spPr>
            <a:xfrm rot="20986198">
              <a:off x="1658051" y="3876258"/>
              <a:ext cx="271662" cy="400319"/>
            </a:xfrm>
            <a:custGeom>
              <a:avLst/>
              <a:gdLst/>
              <a:ahLst/>
              <a:cxnLst/>
              <a:rect l="l" t="t" r="r" b="b"/>
              <a:pathLst>
                <a:path w="7081" h="10332" extrusionOk="0">
                  <a:moveTo>
                    <a:pt x="3522" y="1"/>
                  </a:moveTo>
                  <a:cubicBezTo>
                    <a:pt x="3517" y="1"/>
                    <a:pt x="3511" y="1"/>
                    <a:pt x="3506" y="1"/>
                  </a:cubicBezTo>
                  <a:cubicBezTo>
                    <a:pt x="1561" y="14"/>
                    <a:pt x="0" y="2339"/>
                    <a:pt x="20" y="5190"/>
                  </a:cubicBezTo>
                  <a:cubicBezTo>
                    <a:pt x="40" y="8035"/>
                    <a:pt x="1621" y="10331"/>
                    <a:pt x="3558" y="10331"/>
                  </a:cubicBezTo>
                  <a:cubicBezTo>
                    <a:pt x="3564" y="10331"/>
                    <a:pt x="3569" y="10331"/>
                    <a:pt x="3575" y="10331"/>
                  </a:cubicBezTo>
                  <a:cubicBezTo>
                    <a:pt x="5519" y="10318"/>
                    <a:pt x="7080" y="7993"/>
                    <a:pt x="7060" y="5144"/>
                  </a:cubicBezTo>
                  <a:cubicBezTo>
                    <a:pt x="7041" y="2298"/>
                    <a:pt x="5459" y="1"/>
                    <a:pt x="35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4" name="Google Shape;1412;p36">
              <a:extLst>
                <a:ext uri="{FF2B5EF4-FFF2-40B4-BE49-F238E27FC236}">
                  <a16:creationId xmlns:a16="http://schemas.microsoft.com/office/drawing/2014/main" id="{0013A9BD-C8D3-488F-96D9-0F0A659F5F82}"/>
                </a:ext>
              </a:extLst>
            </p:cNvPr>
            <p:cNvSpPr/>
            <p:nvPr/>
          </p:nvSpPr>
          <p:spPr>
            <a:xfrm rot="20986198">
              <a:off x="1679615" y="3907295"/>
              <a:ext cx="228540" cy="338287"/>
            </a:xfrm>
            <a:custGeom>
              <a:avLst/>
              <a:gdLst/>
              <a:ahLst/>
              <a:cxnLst/>
              <a:rect l="l" t="t" r="r" b="b"/>
              <a:pathLst>
                <a:path w="5957" h="8731" extrusionOk="0">
                  <a:moveTo>
                    <a:pt x="2950" y="1"/>
                  </a:moveTo>
                  <a:cubicBezTo>
                    <a:pt x="1677" y="7"/>
                    <a:pt x="596" y="1191"/>
                    <a:pt x="183" y="2847"/>
                  </a:cubicBezTo>
                  <a:cubicBezTo>
                    <a:pt x="64" y="3327"/>
                    <a:pt x="0" y="3847"/>
                    <a:pt x="4" y="4389"/>
                  </a:cubicBezTo>
                  <a:cubicBezTo>
                    <a:pt x="11" y="5245"/>
                    <a:pt x="183" y="6042"/>
                    <a:pt x="480" y="6713"/>
                  </a:cubicBezTo>
                  <a:cubicBezTo>
                    <a:pt x="572" y="6928"/>
                    <a:pt x="679" y="7127"/>
                    <a:pt x="794" y="7311"/>
                  </a:cubicBezTo>
                  <a:cubicBezTo>
                    <a:pt x="1155" y="7890"/>
                    <a:pt x="1621" y="8326"/>
                    <a:pt x="2150" y="8552"/>
                  </a:cubicBezTo>
                  <a:cubicBezTo>
                    <a:pt x="2414" y="8668"/>
                    <a:pt x="2695" y="8731"/>
                    <a:pt x="2985" y="8731"/>
                  </a:cubicBezTo>
                  <a:cubicBezTo>
                    <a:pt x="2992" y="8731"/>
                    <a:pt x="2999" y="8731"/>
                    <a:pt x="3007" y="8730"/>
                  </a:cubicBezTo>
                  <a:cubicBezTo>
                    <a:pt x="4488" y="8720"/>
                    <a:pt x="5705" y="7130"/>
                    <a:pt x="5920" y="5057"/>
                  </a:cubicBezTo>
                  <a:cubicBezTo>
                    <a:pt x="5943" y="4825"/>
                    <a:pt x="5956" y="4587"/>
                    <a:pt x="5952" y="4346"/>
                  </a:cubicBezTo>
                  <a:cubicBezTo>
                    <a:pt x="5949" y="3774"/>
                    <a:pt x="5870" y="3227"/>
                    <a:pt x="5731" y="2728"/>
                  </a:cubicBezTo>
                  <a:cubicBezTo>
                    <a:pt x="5665" y="2490"/>
                    <a:pt x="5586" y="2269"/>
                    <a:pt x="5496" y="2057"/>
                  </a:cubicBezTo>
                  <a:cubicBezTo>
                    <a:pt x="5010" y="926"/>
                    <a:pt x="4183" y="143"/>
                    <a:pt x="3231" y="17"/>
                  </a:cubicBezTo>
                  <a:cubicBezTo>
                    <a:pt x="3139" y="7"/>
                    <a:pt x="3043" y="1"/>
                    <a:pt x="29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5" name="Google Shape;1413;p36">
              <a:extLst>
                <a:ext uri="{FF2B5EF4-FFF2-40B4-BE49-F238E27FC236}">
                  <a16:creationId xmlns:a16="http://schemas.microsoft.com/office/drawing/2014/main" id="{42140E5B-41E8-4051-9E73-98456588FA2E}"/>
                </a:ext>
              </a:extLst>
            </p:cNvPr>
            <p:cNvSpPr/>
            <p:nvPr/>
          </p:nvSpPr>
          <p:spPr>
            <a:xfrm rot="20986198">
              <a:off x="1687478" y="3918961"/>
              <a:ext cx="212772" cy="314962"/>
            </a:xfrm>
            <a:custGeom>
              <a:avLst/>
              <a:gdLst/>
              <a:ahLst/>
              <a:cxnLst/>
              <a:rect l="l" t="t" r="r" b="b"/>
              <a:pathLst>
                <a:path w="5546" h="8129" extrusionOk="0">
                  <a:moveTo>
                    <a:pt x="2745" y="0"/>
                  </a:moveTo>
                  <a:cubicBezTo>
                    <a:pt x="1561" y="7"/>
                    <a:pt x="556" y="1111"/>
                    <a:pt x="172" y="2653"/>
                  </a:cubicBezTo>
                  <a:cubicBezTo>
                    <a:pt x="60" y="3099"/>
                    <a:pt x="1" y="3581"/>
                    <a:pt x="4" y="4084"/>
                  </a:cubicBezTo>
                  <a:cubicBezTo>
                    <a:pt x="10" y="4881"/>
                    <a:pt x="172" y="5625"/>
                    <a:pt x="447" y="6250"/>
                  </a:cubicBezTo>
                  <a:cubicBezTo>
                    <a:pt x="533" y="6449"/>
                    <a:pt x="633" y="6637"/>
                    <a:pt x="738" y="6806"/>
                  </a:cubicBezTo>
                  <a:cubicBezTo>
                    <a:pt x="1075" y="7345"/>
                    <a:pt x="1512" y="7752"/>
                    <a:pt x="2005" y="7960"/>
                  </a:cubicBezTo>
                  <a:cubicBezTo>
                    <a:pt x="2249" y="8069"/>
                    <a:pt x="2510" y="8129"/>
                    <a:pt x="2780" y="8129"/>
                  </a:cubicBezTo>
                  <a:cubicBezTo>
                    <a:pt x="2787" y="8129"/>
                    <a:pt x="2794" y="8129"/>
                    <a:pt x="2802" y="8129"/>
                  </a:cubicBezTo>
                  <a:cubicBezTo>
                    <a:pt x="4177" y="8118"/>
                    <a:pt x="5311" y="6641"/>
                    <a:pt x="5509" y="4706"/>
                  </a:cubicBezTo>
                  <a:cubicBezTo>
                    <a:pt x="5533" y="4491"/>
                    <a:pt x="5546" y="4269"/>
                    <a:pt x="5543" y="4045"/>
                  </a:cubicBezTo>
                  <a:cubicBezTo>
                    <a:pt x="5540" y="3512"/>
                    <a:pt x="5463" y="3006"/>
                    <a:pt x="5335" y="2540"/>
                  </a:cubicBezTo>
                  <a:cubicBezTo>
                    <a:pt x="5275" y="2319"/>
                    <a:pt x="5199" y="2113"/>
                    <a:pt x="5117" y="1915"/>
                  </a:cubicBezTo>
                  <a:cubicBezTo>
                    <a:pt x="4667" y="863"/>
                    <a:pt x="3896" y="133"/>
                    <a:pt x="3009" y="17"/>
                  </a:cubicBezTo>
                  <a:cubicBezTo>
                    <a:pt x="2924" y="7"/>
                    <a:pt x="2835" y="0"/>
                    <a:pt x="2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6" name="Google Shape;1414;p36">
              <a:extLst>
                <a:ext uri="{FF2B5EF4-FFF2-40B4-BE49-F238E27FC236}">
                  <a16:creationId xmlns:a16="http://schemas.microsoft.com/office/drawing/2014/main" id="{D5B5936E-DCE8-4BB9-BB1D-796BAF6660D5}"/>
                </a:ext>
              </a:extLst>
            </p:cNvPr>
            <p:cNvSpPr/>
            <p:nvPr/>
          </p:nvSpPr>
          <p:spPr>
            <a:xfrm rot="20986198">
              <a:off x="1748752" y="4001759"/>
              <a:ext cx="83137" cy="137005"/>
            </a:xfrm>
            <a:custGeom>
              <a:avLst/>
              <a:gdLst/>
              <a:ahLst/>
              <a:cxnLst/>
              <a:rect l="l" t="t" r="r" b="b"/>
              <a:pathLst>
                <a:path w="2167" h="3536" extrusionOk="0">
                  <a:moveTo>
                    <a:pt x="1082" y="1"/>
                  </a:moveTo>
                  <a:cubicBezTo>
                    <a:pt x="905" y="1"/>
                    <a:pt x="728" y="75"/>
                    <a:pt x="596" y="222"/>
                  </a:cubicBezTo>
                  <a:cubicBezTo>
                    <a:pt x="1" y="883"/>
                    <a:pt x="222" y="3069"/>
                    <a:pt x="248" y="3314"/>
                  </a:cubicBezTo>
                  <a:cubicBezTo>
                    <a:pt x="262" y="3442"/>
                    <a:pt x="371" y="3535"/>
                    <a:pt x="497" y="3535"/>
                  </a:cubicBezTo>
                  <a:lnTo>
                    <a:pt x="523" y="3535"/>
                  </a:lnTo>
                  <a:cubicBezTo>
                    <a:pt x="662" y="3518"/>
                    <a:pt x="761" y="3396"/>
                    <a:pt x="744" y="3261"/>
                  </a:cubicBezTo>
                  <a:cubicBezTo>
                    <a:pt x="652" y="2415"/>
                    <a:pt x="632" y="930"/>
                    <a:pt x="970" y="556"/>
                  </a:cubicBezTo>
                  <a:cubicBezTo>
                    <a:pt x="1016" y="503"/>
                    <a:pt x="1049" y="496"/>
                    <a:pt x="1082" y="496"/>
                  </a:cubicBezTo>
                  <a:cubicBezTo>
                    <a:pt x="1112" y="496"/>
                    <a:pt x="1152" y="503"/>
                    <a:pt x="1198" y="556"/>
                  </a:cubicBezTo>
                  <a:cubicBezTo>
                    <a:pt x="1538" y="933"/>
                    <a:pt x="1538" y="2391"/>
                    <a:pt x="1455" y="3221"/>
                  </a:cubicBezTo>
                  <a:cubicBezTo>
                    <a:pt x="1442" y="3360"/>
                    <a:pt x="1545" y="3482"/>
                    <a:pt x="1680" y="3495"/>
                  </a:cubicBezTo>
                  <a:cubicBezTo>
                    <a:pt x="1687" y="3496"/>
                    <a:pt x="1693" y="3496"/>
                    <a:pt x="1700" y="3496"/>
                  </a:cubicBezTo>
                  <a:cubicBezTo>
                    <a:pt x="1830" y="3496"/>
                    <a:pt x="1943" y="3400"/>
                    <a:pt x="1955" y="3271"/>
                  </a:cubicBezTo>
                  <a:cubicBezTo>
                    <a:pt x="1978" y="3026"/>
                    <a:pt x="2167" y="880"/>
                    <a:pt x="1568" y="222"/>
                  </a:cubicBezTo>
                  <a:cubicBezTo>
                    <a:pt x="1436" y="75"/>
                    <a:pt x="1259" y="1"/>
                    <a:pt x="1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7" name="Google Shape;1415;p36">
              <a:extLst>
                <a:ext uri="{FF2B5EF4-FFF2-40B4-BE49-F238E27FC236}">
                  <a16:creationId xmlns:a16="http://schemas.microsoft.com/office/drawing/2014/main" id="{9F07C827-C9A2-48D3-939E-EB8E1AE35DA2}"/>
                </a:ext>
              </a:extLst>
            </p:cNvPr>
            <p:cNvSpPr/>
            <p:nvPr/>
          </p:nvSpPr>
          <p:spPr>
            <a:xfrm rot="20986198">
              <a:off x="1723643" y="4014119"/>
              <a:ext cx="184343" cy="210002"/>
            </a:xfrm>
            <a:custGeom>
              <a:avLst/>
              <a:gdLst/>
              <a:ahLst/>
              <a:cxnLst/>
              <a:rect l="l" t="t" r="r" b="b"/>
              <a:pathLst>
                <a:path w="4805" h="5420" extrusionOk="0">
                  <a:moveTo>
                    <a:pt x="4597" y="0"/>
                  </a:moveTo>
                  <a:lnTo>
                    <a:pt x="2887" y="1587"/>
                  </a:lnTo>
                  <a:cubicBezTo>
                    <a:pt x="2903" y="2196"/>
                    <a:pt x="2854" y="2738"/>
                    <a:pt x="2844" y="2854"/>
                  </a:cubicBezTo>
                  <a:cubicBezTo>
                    <a:pt x="2831" y="2982"/>
                    <a:pt x="2721" y="3078"/>
                    <a:pt x="2593" y="3078"/>
                  </a:cubicBezTo>
                  <a:lnTo>
                    <a:pt x="2569" y="3078"/>
                  </a:lnTo>
                  <a:cubicBezTo>
                    <a:pt x="2434" y="3065"/>
                    <a:pt x="2331" y="2943"/>
                    <a:pt x="2344" y="2804"/>
                  </a:cubicBezTo>
                  <a:cubicBezTo>
                    <a:pt x="2367" y="2586"/>
                    <a:pt x="2381" y="2325"/>
                    <a:pt x="2387" y="2050"/>
                  </a:cubicBezTo>
                  <a:lnTo>
                    <a:pt x="2387" y="2050"/>
                  </a:lnTo>
                  <a:lnTo>
                    <a:pt x="1627" y="2758"/>
                  </a:lnTo>
                  <a:cubicBezTo>
                    <a:pt x="1630" y="2787"/>
                    <a:pt x="1630" y="2814"/>
                    <a:pt x="1633" y="2844"/>
                  </a:cubicBezTo>
                  <a:cubicBezTo>
                    <a:pt x="1650" y="2979"/>
                    <a:pt x="1551" y="3101"/>
                    <a:pt x="1412" y="3118"/>
                  </a:cubicBezTo>
                  <a:lnTo>
                    <a:pt x="1386" y="3118"/>
                  </a:lnTo>
                  <a:cubicBezTo>
                    <a:pt x="1343" y="3118"/>
                    <a:pt x="1303" y="3109"/>
                    <a:pt x="1267" y="3089"/>
                  </a:cubicBezTo>
                  <a:lnTo>
                    <a:pt x="0" y="4266"/>
                  </a:lnTo>
                  <a:cubicBezTo>
                    <a:pt x="337" y="4805"/>
                    <a:pt x="774" y="5212"/>
                    <a:pt x="1267" y="5420"/>
                  </a:cubicBezTo>
                  <a:lnTo>
                    <a:pt x="4771" y="2166"/>
                  </a:lnTo>
                  <a:cubicBezTo>
                    <a:pt x="4791" y="1967"/>
                    <a:pt x="4805" y="1766"/>
                    <a:pt x="4805" y="1557"/>
                  </a:cubicBezTo>
                  <a:lnTo>
                    <a:pt x="4805" y="1505"/>
                  </a:lnTo>
                  <a:cubicBezTo>
                    <a:pt x="4802" y="972"/>
                    <a:pt x="4725" y="466"/>
                    <a:pt x="45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8" name="Google Shape;1416;p36">
              <a:extLst>
                <a:ext uri="{FF2B5EF4-FFF2-40B4-BE49-F238E27FC236}">
                  <a16:creationId xmlns:a16="http://schemas.microsoft.com/office/drawing/2014/main" id="{CDA2C67E-5F7C-45BF-A1D5-6F6F99BCB5E8}"/>
                </a:ext>
              </a:extLst>
            </p:cNvPr>
            <p:cNvSpPr/>
            <p:nvPr/>
          </p:nvSpPr>
          <p:spPr>
            <a:xfrm rot="20986198">
              <a:off x="1769970" y="4078015"/>
              <a:ext cx="62842" cy="59358"/>
            </a:xfrm>
            <a:custGeom>
              <a:avLst/>
              <a:gdLst/>
              <a:ahLst/>
              <a:cxnLst/>
              <a:rect l="l" t="t" r="r" b="b"/>
              <a:pathLst>
                <a:path w="1638" h="1532" extrusionOk="0">
                  <a:moveTo>
                    <a:pt x="1621" y="0"/>
                  </a:moveTo>
                  <a:lnTo>
                    <a:pt x="1121" y="463"/>
                  </a:lnTo>
                  <a:cubicBezTo>
                    <a:pt x="1115" y="738"/>
                    <a:pt x="1101" y="999"/>
                    <a:pt x="1078" y="1217"/>
                  </a:cubicBezTo>
                  <a:cubicBezTo>
                    <a:pt x="1065" y="1356"/>
                    <a:pt x="1168" y="1478"/>
                    <a:pt x="1303" y="1491"/>
                  </a:cubicBezTo>
                  <a:lnTo>
                    <a:pt x="1327" y="1491"/>
                  </a:lnTo>
                  <a:cubicBezTo>
                    <a:pt x="1455" y="1491"/>
                    <a:pt x="1565" y="1395"/>
                    <a:pt x="1578" y="1267"/>
                  </a:cubicBezTo>
                  <a:cubicBezTo>
                    <a:pt x="1588" y="1151"/>
                    <a:pt x="1637" y="609"/>
                    <a:pt x="1621" y="0"/>
                  </a:cubicBezTo>
                  <a:close/>
                  <a:moveTo>
                    <a:pt x="361" y="1171"/>
                  </a:moveTo>
                  <a:lnTo>
                    <a:pt x="1" y="1502"/>
                  </a:lnTo>
                  <a:cubicBezTo>
                    <a:pt x="37" y="1522"/>
                    <a:pt x="77" y="1531"/>
                    <a:pt x="120" y="1531"/>
                  </a:cubicBezTo>
                  <a:lnTo>
                    <a:pt x="146" y="1531"/>
                  </a:lnTo>
                  <a:cubicBezTo>
                    <a:pt x="285" y="1514"/>
                    <a:pt x="384" y="1392"/>
                    <a:pt x="367" y="1257"/>
                  </a:cubicBezTo>
                  <a:cubicBezTo>
                    <a:pt x="364" y="1227"/>
                    <a:pt x="364" y="1200"/>
                    <a:pt x="361" y="11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" name="Google Shape;1417;p36">
              <a:extLst>
                <a:ext uri="{FF2B5EF4-FFF2-40B4-BE49-F238E27FC236}">
                  <a16:creationId xmlns:a16="http://schemas.microsoft.com/office/drawing/2014/main" id="{CCEED6AC-8CCF-4661-9F41-9C2879C26125}"/>
                </a:ext>
              </a:extLst>
            </p:cNvPr>
            <p:cNvSpPr/>
            <p:nvPr/>
          </p:nvSpPr>
          <p:spPr>
            <a:xfrm rot="20986198">
              <a:off x="1681423" y="3921656"/>
              <a:ext cx="196160" cy="241541"/>
            </a:xfrm>
            <a:custGeom>
              <a:avLst/>
              <a:gdLst/>
              <a:ahLst/>
              <a:cxnLst/>
              <a:rect l="l" t="t" r="r" b="b"/>
              <a:pathLst>
                <a:path w="5113" h="6234" extrusionOk="0">
                  <a:moveTo>
                    <a:pt x="2705" y="2602"/>
                  </a:moveTo>
                  <a:cubicBezTo>
                    <a:pt x="2672" y="2602"/>
                    <a:pt x="2639" y="2609"/>
                    <a:pt x="2593" y="2662"/>
                  </a:cubicBezTo>
                  <a:cubicBezTo>
                    <a:pt x="2355" y="2926"/>
                    <a:pt x="2295" y="3743"/>
                    <a:pt x="2311" y="4497"/>
                  </a:cubicBezTo>
                  <a:lnTo>
                    <a:pt x="3105" y="3763"/>
                  </a:lnTo>
                  <a:cubicBezTo>
                    <a:pt x="3069" y="3274"/>
                    <a:pt x="2986" y="2844"/>
                    <a:pt x="2821" y="2662"/>
                  </a:cubicBezTo>
                  <a:cubicBezTo>
                    <a:pt x="2775" y="2609"/>
                    <a:pt x="2735" y="2602"/>
                    <a:pt x="2705" y="2602"/>
                  </a:cubicBezTo>
                  <a:close/>
                  <a:moveTo>
                    <a:pt x="3005" y="0"/>
                  </a:moveTo>
                  <a:lnTo>
                    <a:pt x="168" y="2636"/>
                  </a:lnTo>
                  <a:cubicBezTo>
                    <a:pt x="56" y="3068"/>
                    <a:pt x="0" y="3541"/>
                    <a:pt x="0" y="4031"/>
                  </a:cubicBezTo>
                  <a:lnTo>
                    <a:pt x="0" y="4067"/>
                  </a:lnTo>
                  <a:cubicBezTo>
                    <a:pt x="6" y="4864"/>
                    <a:pt x="168" y="5608"/>
                    <a:pt x="443" y="6233"/>
                  </a:cubicBezTo>
                  <a:lnTo>
                    <a:pt x="1832" y="4944"/>
                  </a:lnTo>
                  <a:cubicBezTo>
                    <a:pt x="1786" y="4199"/>
                    <a:pt x="1769" y="2827"/>
                    <a:pt x="2219" y="2328"/>
                  </a:cubicBezTo>
                  <a:cubicBezTo>
                    <a:pt x="2351" y="2179"/>
                    <a:pt x="2526" y="2106"/>
                    <a:pt x="2705" y="2106"/>
                  </a:cubicBezTo>
                  <a:cubicBezTo>
                    <a:pt x="2880" y="2106"/>
                    <a:pt x="3059" y="2179"/>
                    <a:pt x="3191" y="2328"/>
                  </a:cubicBezTo>
                  <a:cubicBezTo>
                    <a:pt x="3390" y="2543"/>
                    <a:pt x="3501" y="2923"/>
                    <a:pt x="3561" y="3340"/>
                  </a:cubicBezTo>
                  <a:lnTo>
                    <a:pt x="5113" y="1898"/>
                  </a:lnTo>
                  <a:cubicBezTo>
                    <a:pt x="4663" y="846"/>
                    <a:pt x="3892" y="116"/>
                    <a:pt x="30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" name="Google Shape;1418;p36">
              <a:extLst>
                <a:ext uri="{FF2B5EF4-FFF2-40B4-BE49-F238E27FC236}">
                  <a16:creationId xmlns:a16="http://schemas.microsoft.com/office/drawing/2014/main" id="{3232CCB8-B16F-4980-B4DF-8D2231FBBA7C}"/>
                </a:ext>
              </a:extLst>
            </p:cNvPr>
            <p:cNvSpPr/>
            <p:nvPr/>
          </p:nvSpPr>
          <p:spPr>
            <a:xfrm rot="20986198">
              <a:off x="1751962" y="4002262"/>
              <a:ext cx="68788" cy="109960"/>
            </a:xfrm>
            <a:custGeom>
              <a:avLst/>
              <a:gdLst/>
              <a:ahLst/>
              <a:cxnLst/>
              <a:rect l="l" t="t" r="r" b="b"/>
              <a:pathLst>
                <a:path w="1793" h="2838" extrusionOk="0">
                  <a:moveTo>
                    <a:pt x="937" y="0"/>
                  </a:moveTo>
                  <a:cubicBezTo>
                    <a:pt x="758" y="0"/>
                    <a:pt x="583" y="73"/>
                    <a:pt x="451" y="222"/>
                  </a:cubicBezTo>
                  <a:cubicBezTo>
                    <a:pt x="1" y="721"/>
                    <a:pt x="18" y="2093"/>
                    <a:pt x="64" y="2838"/>
                  </a:cubicBezTo>
                  <a:lnTo>
                    <a:pt x="543" y="2391"/>
                  </a:lnTo>
                  <a:cubicBezTo>
                    <a:pt x="527" y="1637"/>
                    <a:pt x="587" y="820"/>
                    <a:pt x="825" y="556"/>
                  </a:cubicBezTo>
                  <a:cubicBezTo>
                    <a:pt x="871" y="503"/>
                    <a:pt x="904" y="496"/>
                    <a:pt x="937" y="496"/>
                  </a:cubicBezTo>
                  <a:cubicBezTo>
                    <a:pt x="967" y="496"/>
                    <a:pt x="1007" y="503"/>
                    <a:pt x="1053" y="556"/>
                  </a:cubicBezTo>
                  <a:cubicBezTo>
                    <a:pt x="1218" y="738"/>
                    <a:pt x="1301" y="1168"/>
                    <a:pt x="1337" y="1657"/>
                  </a:cubicBezTo>
                  <a:lnTo>
                    <a:pt x="1793" y="1234"/>
                  </a:lnTo>
                  <a:cubicBezTo>
                    <a:pt x="1733" y="817"/>
                    <a:pt x="1622" y="437"/>
                    <a:pt x="1423" y="222"/>
                  </a:cubicBezTo>
                  <a:cubicBezTo>
                    <a:pt x="1291" y="73"/>
                    <a:pt x="1112" y="0"/>
                    <a:pt x="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5136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4" name="Google Shape;2414;p58"/>
          <p:cNvGrpSpPr/>
          <p:nvPr/>
        </p:nvGrpSpPr>
        <p:grpSpPr>
          <a:xfrm>
            <a:off x="1336532" y="-133985"/>
            <a:ext cx="10474467" cy="7063199"/>
            <a:chOff x="1467500" y="95900"/>
            <a:chExt cx="7401421" cy="5095503"/>
          </a:xfrm>
        </p:grpSpPr>
        <p:sp>
          <p:nvSpPr>
            <p:cNvPr id="2415" name="Google Shape;2415;p58"/>
            <p:cNvSpPr/>
            <p:nvPr/>
          </p:nvSpPr>
          <p:spPr>
            <a:xfrm>
              <a:off x="1467500" y="589000"/>
              <a:ext cx="7401421" cy="4292029"/>
            </a:xfrm>
            <a:custGeom>
              <a:avLst/>
              <a:gdLst/>
              <a:ahLst/>
              <a:cxnLst/>
              <a:rect l="l" t="t" r="r" b="b"/>
              <a:pathLst>
                <a:path w="21772" h="5352" extrusionOk="0">
                  <a:moveTo>
                    <a:pt x="0" y="1"/>
                  </a:moveTo>
                  <a:lnTo>
                    <a:pt x="0" y="60"/>
                  </a:lnTo>
                  <a:lnTo>
                    <a:pt x="66" y="163"/>
                  </a:lnTo>
                  <a:lnTo>
                    <a:pt x="0" y="187"/>
                  </a:lnTo>
                  <a:lnTo>
                    <a:pt x="0" y="226"/>
                  </a:lnTo>
                  <a:lnTo>
                    <a:pt x="225" y="375"/>
                  </a:lnTo>
                  <a:lnTo>
                    <a:pt x="0" y="375"/>
                  </a:lnTo>
                  <a:lnTo>
                    <a:pt x="225" y="471"/>
                  </a:lnTo>
                  <a:lnTo>
                    <a:pt x="92" y="533"/>
                  </a:lnTo>
                  <a:lnTo>
                    <a:pt x="225" y="629"/>
                  </a:lnTo>
                  <a:lnTo>
                    <a:pt x="92" y="722"/>
                  </a:lnTo>
                  <a:lnTo>
                    <a:pt x="225" y="811"/>
                  </a:lnTo>
                  <a:cubicBezTo>
                    <a:pt x="225" y="811"/>
                    <a:pt x="73" y="841"/>
                    <a:pt x="92" y="871"/>
                  </a:cubicBezTo>
                  <a:cubicBezTo>
                    <a:pt x="112" y="904"/>
                    <a:pt x="225" y="1010"/>
                    <a:pt x="225" y="1010"/>
                  </a:cubicBezTo>
                  <a:lnTo>
                    <a:pt x="126" y="1040"/>
                  </a:lnTo>
                  <a:lnTo>
                    <a:pt x="172" y="1152"/>
                  </a:lnTo>
                  <a:lnTo>
                    <a:pt x="136" y="1251"/>
                  </a:lnTo>
                  <a:lnTo>
                    <a:pt x="188" y="1410"/>
                  </a:lnTo>
                  <a:lnTo>
                    <a:pt x="136" y="1667"/>
                  </a:lnTo>
                  <a:lnTo>
                    <a:pt x="225" y="1939"/>
                  </a:lnTo>
                  <a:lnTo>
                    <a:pt x="165" y="2197"/>
                  </a:lnTo>
                  <a:lnTo>
                    <a:pt x="225" y="2468"/>
                  </a:lnTo>
                  <a:lnTo>
                    <a:pt x="92" y="2957"/>
                  </a:lnTo>
                  <a:lnTo>
                    <a:pt x="225" y="3473"/>
                  </a:lnTo>
                  <a:lnTo>
                    <a:pt x="126" y="3790"/>
                  </a:lnTo>
                  <a:lnTo>
                    <a:pt x="179" y="4161"/>
                  </a:lnTo>
                  <a:lnTo>
                    <a:pt x="159" y="4472"/>
                  </a:lnTo>
                  <a:lnTo>
                    <a:pt x="225" y="4654"/>
                  </a:lnTo>
                  <a:cubicBezTo>
                    <a:pt x="225" y="4654"/>
                    <a:pt x="112" y="4683"/>
                    <a:pt x="136" y="4706"/>
                  </a:cubicBezTo>
                  <a:cubicBezTo>
                    <a:pt x="159" y="4726"/>
                    <a:pt x="248" y="4813"/>
                    <a:pt x="225" y="4842"/>
                  </a:cubicBezTo>
                  <a:cubicBezTo>
                    <a:pt x="202" y="4872"/>
                    <a:pt x="96" y="5159"/>
                    <a:pt x="96" y="5159"/>
                  </a:cubicBezTo>
                  <a:lnTo>
                    <a:pt x="228" y="5226"/>
                  </a:lnTo>
                  <a:lnTo>
                    <a:pt x="126" y="5272"/>
                  </a:lnTo>
                  <a:lnTo>
                    <a:pt x="142" y="5351"/>
                  </a:lnTo>
                  <a:lnTo>
                    <a:pt x="21735" y="5351"/>
                  </a:lnTo>
                  <a:lnTo>
                    <a:pt x="21421" y="5123"/>
                  </a:lnTo>
                  <a:lnTo>
                    <a:pt x="21580" y="4885"/>
                  </a:lnTo>
                  <a:lnTo>
                    <a:pt x="21272" y="4627"/>
                  </a:lnTo>
                  <a:lnTo>
                    <a:pt x="21626" y="4432"/>
                  </a:lnTo>
                  <a:lnTo>
                    <a:pt x="21272" y="4171"/>
                  </a:lnTo>
                  <a:cubicBezTo>
                    <a:pt x="21272" y="4171"/>
                    <a:pt x="21626" y="3867"/>
                    <a:pt x="21683" y="3821"/>
                  </a:cubicBezTo>
                  <a:cubicBezTo>
                    <a:pt x="21738" y="3774"/>
                    <a:pt x="21445" y="3503"/>
                    <a:pt x="21445" y="3503"/>
                  </a:cubicBezTo>
                  <a:lnTo>
                    <a:pt x="21669" y="3321"/>
                  </a:lnTo>
                  <a:lnTo>
                    <a:pt x="21365" y="2779"/>
                  </a:lnTo>
                  <a:lnTo>
                    <a:pt x="21772" y="2534"/>
                  </a:lnTo>
                  <a:lnTo>
                    <a:pt x="21772" y="1506"/>
                  </a:lnTo>
                  <a:lnTo>
                    <a:pt x="21365" y="1089"/>
                  </a:lnTo>
                  <a:lnTo>
                    <a:pt x="21772" y="745"/>
                  </a:lnTo>
                  <a:lnTo>
                    <a:pt x="21772" y="497"/>
                  </a:lnTo>
                  <a:lnTo>
                    <a:pt x="21365" y="497"/>
                  </a:lnTo>
                  <a:lnTo>
                    <a:pt x="217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6" name="Google Shape;2416;p58"/>
            <p:cNvSpPr/>
            <p:nvPr/>
          </p:nvSpPr>
          <p:spPr>
            <a:xfrm rot="13717362">
              <a:off x="1088502" y="4256923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7" name="Google Shape;2417;p58"/>
            <p:cNvSpPr/>
            <p:nvPr/>
          </p:nvSpPr>
          <p:spPr>
            <a:xfrm rot="13717362">
              <a:off x="7907153" y="557098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20" name="Google Shape;2420;p58"/>
          <p:cNvGrpSpPr/>
          <p:nvPr/>
        </p:nvGrpSpPr>
        <p:grpSpPr>
          <a:xfrm rot="-3780534">
            <a:off x="1159260" y="-22598"/>
            <a:ext cx="1072312" cy="1279128"/>
            <a:chOff x="7663650" y="-223800"/>
            <a:chExt cx="1364498" cy="1627668"/>
          </a:xfrm>
        </p:grpSpPr>
        <p:sp>
          <p:nvSpPr>
            <p:cNvPr id="2421" name="Google Shape;2421;p58"/>
            <p:cNvSpPr/>
            <p:nvPr/>
          </p:nvSpPr>
          <p:spPr>
            <a:xfrm>
              <a:off x="7740403" y="-153961"/>
              <a:ext cx="1277105" cy="1463009"/>
            </a:xfrm>
            <a:custGeom>
              <a:avLst/>
              <a:gdLst/>
              <a:ahLst/>
              <a:cxnLst/>
              <a:rect l="l" t="t" r="r" b="b"/>
              <a:pathLst>
                <a:path w="25308" h="28992" extrusionOk="0">
                  <a:moveTo>
                    <a:pt x="21779" y="11898"/>
                  </a:moveTo>
                  <a:cubicBezTo>
                    <a:pt x="21827" y="12019"/>
                    <a:pt x="21862" y="12112"/>
                    <a:pt x="21883" y="12171"/>
                  </a:cubicBezTo>
                  <a:lnTo>
                    <a:pt x="21883" y="12171"/>
                  </a:lnTo>
                  <a:cubicBezTo>
                    <a:pt x="21849" y="12080"/>
                    <a:pt x="21814" y="11989"/>
                    <a:pt x="21779" y="11898"/>
                  </a:cubicBezTo>
                  <a:close/>
                  <a:moveTo>
                    <a:pt x="15590" y="0"/>
                  </a:moveTo>
                  <a:cubicBezTo>
                    <a:pt x="13044" y="0"/>
                    <a:pt x="11306" y="1796"/>
                    <a:pt x="11257" y="1845"/>
                  </a:cubicBezTo>
                  <a:cubicBezTo>
                    <a:pt x="10861" y="1735"/>
                    <a:pt x="10455" y="1681"/>
                    <a:pt x="10052" y="1681"/>
                  </a:cubicBezTo>
                  <a:cubicBezTo>
                    <a:pt x="9207" y="1681"/>
                    <a:pt x="8374" y="1919"/>
                    <a:pt x="7674" y="2383"/>
                  </a:cubicBezTo>
                  <a:cubicBezTo>
                    <a:pt x="7315" y="2620"/>
                    <a:pt x="6990" y="2917"/>
                    <a:pt x="6715" y="3271"/>
                  </a:cubicBezTo>
                  <a:cubicBezTo>
                    <a:pt x="6375" y="3710"/>
                    <a:pt x="6168" y="4150"/>
                    <a:pt x="6059" y="4570"/>
                  </a:cubicBezTo>
                  <a:cubicBezTo>
                    <a:pt x="5700" y="5868"/>
                    <a:pt x="6214" y="6935"/>
                    <a:pt x="6214" y="6935"/>
                  </a:cubicBezTo>
                  <a:cubicBezTo>
                    <a:pt x="6229" y="6940"/>
                    <a:pt x="6238" y="6944"/>
                    <a:pt x="6248" y="6950"/>
                  </a:cubicBezTo>
                  <a:lnTo>
                    <a:pt x="6248" y="6950"/>
                  </a:lnTo>
                  <a:cubicBezTo>
                    <a:pt x="6238" y="6944"/>
                    <a:pt x="6229" y="6940"/>
                    <a:pt x="6214" y="6940"/>
                  </a:cubicBezTo>
                  <a:cubicBezTo>
                    <a:pt x="6214" y="6940"/>
                    <a:pt x="4902" y="7936"/>
                    <a:pt x="3472" y="9863"/>
                  </a:cubicBezTo>
                  <a:cubicBezTo>
                    <a:pt x="3372" y="9844"/>
                    <a:pt x="3273" y="9834"/>
                    <a:pt x="3178" y="9834"/>
                  </a:cubicBezTo>
                  <a:cubicBezTo>
                    <a:pt x="2898" y="9834"/>
                    <a:pt x="2647" y="9918"/>
                    <a:pt x="2456" y="10095"/>
                  </a:cubicBezTo>
                  <a:cubicBezTo>
                    <a:pt x="2093" y="10435"/>
                    <a:pt x="2055" y="11030"/>
                    <a:pt x="2300" y="11638"/>
                  </a:cubicBezTo>
                  <a:cubicBezTo>
                    <a:pt x="1238" y="13475"/>
                    <a:pt x="299" y="15831"/>
                    <a:pt x="1" y="18684"/>
                  </a:cubicBezTo>
                  <a:lnTo>
                    <a:pt x="171" y="25327"/>
                  </a:lnTo>
                  <a:lnTo>
                    <a:pt x="265" y="28992"/>
                  </a:lnTo>
                  <a:lnTo>
                    <a:pt x="3760" y="27868"/>
                  </a:lnTo>
                  <a:lnTo>
                    <a:pt x="9662" y="25974"/>
                  </a:lnTo>
                  <a:lnTo>
                    <a:pt x="9662" y="25979"/>
                  </a:lnTo>
                  <a:cubicBezTo>
                    <a:pt x="9662" y="25979"/>
                    <a:pt x="12170" y="24954"/>
                    <a:pt x="15059" y="22064"/>
                  </a:cubicBezTo>
                  <a:cubicBezTo>
                    <a:pt x="15334" y="22183"/>
                    <a:pt x="15608" y="22245"/>
                    <a:pt x="15858" y="22245"/>
                  </a:cubicBezTo>
                  <a:cubicBezTo>
                    <a:pt x="16176" y="22245"/>
                    <a:pt x="16455" y="22146"/>
                    <a:pt x="16651" y="21937"/>
                  </a:cubicBezTo>
                  <a:cubicBezTo>
                    <a:pt x="17014" y="21554"/>
                    <a:pt x="16995" y="20912"/>
                    <a:pt x="16669" y="20289"/>
                  </a:cubicBezTo>
                  <a:cubicBezTo>
                    <a:pt x="17278" y="19547"/>
                    <a:pt x="17887" y="18721"/>
                    <a:pt x="18477" y="17801"/>
                  </a:cubicBezTo>
                  <a:cubicBezTo>
                    <a:pt x="18684" y="17842"/>
                    <a:pt x="18881" y="17862"/>
                    <a:pt x="19070" y="17862"/>
                  </a:cubicBezTo>
                  <a:cubicBezTo>
                    <a:pt x="19503" y="17862"/>
                    <a:pt x="19889" y="17761"/>
                    <a:pt x="20234" y="17592"/>
                  </a:cubicBezTo>
                  <a:cubicBezTo>
                    <a:pt x="20844" y="17305"/>
                    <a:pt x="21325" y="16818"/>
                    <a:pt x="21683" y="16313"/>
                  </a:cubicBezTo>
                  <a:cubicBezTo>
                    <a:pt x="22359" y="15378"/>
                    <a:pt x="22533" y="14179"/>
                    <a:pt x="22193" y="13079"/>
                  </a:cubicBezTo>
                  <a:cubicBezTo>
                    <a:pt x="22105" y="12795"/>
                    <a:pt x="22011" y="12518"/>
                    <a:pt x="21911" y="12247"/>
                  </a:cubicBezTo>
                  <a:lnTo>
                    <a:pt x="21911" y="12247"/>
                  </a:lnTo>
                  <a:cubicBezTo>
                    <a:pt x="22796" y="11281"/>
                    <a:pt x="25308" y="6938"/>
                    <a:pt x="20362" y="2204"/>
                  </a:cubicBezTo>
                  <a:cubicBezTo>
                    <a:pt x="18625" y="540"/>
                    <a:pt x="16986" y="0"/>
                    <a:pt x="155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2" name="Google Shape;2422;p58"/>
            <p:cNvSpPr/>
            <p:nvPr/>
          </p:nvSpPr>
          <p:spPr>
            <a:xfrm>
              <a:off x="7663650" y="-223800"/>
              <a:ext cx="1359258" cy="1627668"/>
            </a:xfrm>
            <a:custGeom>
              <a:avLst/>
              <a:gdLst/>
              <a:ahLst/>
              <a:cxnLst/>
              <a:rect l="l" t="t" r="r" b="b"/>
              <a:pathLst>
                <a:path w="26936" h="32255" extrusionOk="0">
                  <a:moveTo>
                    <a:pt x="17099" y="0"/>
                  </a:moveTo>
                  <a:cubicBezTo>
                    <a:pt x="15136" y="0"/>
                    <a:pt x="13458" y="842"/>
                    <a:pt x="12364" y="1737"/>
                  </a:cubicBezTo>
                  <a:cubicBezTo>
                    <a:pt x="12097" y="1701"/>
                    <a:pt x="11831" y="1683"/>
                    <a:pt x="11565" y="1683"/>
                  </a:cubicBezTo>
                  <a:cubicBezTo>
                    <a:pt x="10452" y="1683"/>
                    <a:pt x="9363" y="2001"/>
                    <a:pt x="8439" y="2611"/>
                  </a:cubicBezTo>
                  <a:cubicBezTo>
                    <a:pt x="7944" y="2932"/>
                    <a:pt x="7509" y="3333"/>
                    <a:pt x="7146" y="3806"/>
                  </a:cubicBezTo>
                  <a:cubicBezTo>
                    <a:pt x="6715" y="4357"/>
                    <a:pt x="6414" y="4963"/>
                    <a:pt x="6244" y="5590"/>
                  </a:cubicBezTo>
                  <a:cubicBezTo>
                    <a:pt x="6003" y="6469"/>
                    <a:pt x="6046" y="7262"/>
                    <a:pt x="6159" y="7861"/>
                  </a:cubicBezTo>
                  <a:cubicBezTo>
                    <a:pt x="5682" y="8306"/>
                    <a:pt x="5021" y="8975"/>
                    <a:pt x="4313" y="9864"/>
                  </a:cubicBezTo>
                  <a:cubicBezTo>
                    <a:pt x="3826" y="9934"/>
                    <a:pt x="3387" y="10142"/>
                    <a:pt x="3038" y="10463"/>
                  </a:cubicBezTo>
                  <a:cubicBezTo>
                    <a:pt x="2415" y="11048"/>
                    <a:pt x="2169" y="11922"/>
                    <a:pt x="2339" y="12848"/>
                  </a:cubicBezTo>
                  <a:cubicBezTo>
                    <a:pt x="1328" y="14722"/>
                    <a:pt x="643" y="16714"/>
                    <a:pt x="299" y="18788"/>
                  </a:cubicBezTo>
                  <a:lnTo>
                    <a:pt x="105" y="18806"/>
                  </a:lnTo>
                  <a:lnTo>
                    <a:pt x="138" y="20011"/>
                  </a:lnTo>
                  <a:lnTo>
                    <a:pt x="1" y="21291"/>
                  </a:lnTo>
                  <a:lnTo>
                    <a:pt x="171" y="21310"/>
                  </a:lnTo>
                  <a:lnTo>
                    <a:pt x="450" y="32255"/>
                  </a:lnTo>
                  <a:lnTo>
                    <a:pt x="10008" y="29191"/>
                  </a:lnTo>
                  <a:lnTo>
                    <a:pt x="10021" y="29332"/>
                  </a:lnTo>
                  <a:lnTo>
                    <a:pt x="11707" y="28642"/>
                  </a:lnTo>
                  <a:cubicBezTo>
                    <a:pt x="11811" y="28600"/>
                    <a:pt x="14172" y="27613"/>
                    <a:pt x="16982" y="24983"/>
                  </a:cubicBezTo>
                  <a:cubicBezTo>
                    <a:pt x="17117" y="25001"/>
                    <a:pt x="17251" y="25010"/>
                    <a:pt x="17382" y="25010"/>
                  </a:cubicBezTo>
                  <a:cubicBezTo>
                    <a:pt x="18078" y="25010"/>
                    <a:pt x="18713" y="24760"/>
                    <a:pt x="19177" y="24274"/>
                  </a:cubicBezTo>
                  <a:cubicBezTo>
                    <a:pt x="19739" y="23680"/>
                    <a:pt x="19942" y="22821"/>
                    <a:pt x="19748" y="21933"/>
                  </a:cubicBezTo>
                  <a:cubicBezTo>
                    <a:pt x="20074" y="21508"/>
                    <a:pt x="20395" y="21073"/>
                    <a:pt x="20698" y="20630"/>
                  </a:cubicBezTo>
                  <a:cubicBezTo>
                    <a:pt x="21273" y="20615"/>
                    <a:pt x="21826" y="20478"/>
                    <a:pt x="22345" y="20228"/>
                  </a:cubicBezTo>
                  <a:cubicBezTo>
                    <a:pt x="23097" y="19874"/>
                    <a:pt x="23762" y="19293"/>
                    <a:pt x="24329" y="18505"/>
                  </a:cubicBezTo>
                  <a:cubicBezTo>
                    <a:pt x="25240" y="17235"/>
                    <a:pt x="25505" y="15572"/>
                    <a:pt x="25032" y="14057"/>
                  </a:cubicBezTo>
                  <a:cubicBezTo>
                    <a:pt x="25018" y="13995"/>
                    <a:pt x="24995" y="13938"/>
                    <a:pt x="24976" y="13877"/>
                  </a:cubicBezTo>
                  <a:cubicBezTo>
                    <a:pt x="25972" y="12366"/>
                    <a:pt x="26935" y="9542"/>
                    <a:pt x="25547" y="6336"/>
                  </a:cubicBezTo>
                  <a:cubicBezTo>
                    <a:pt x="24985" y="5028"/>
                    <a:pt x="24074" y="3767"/>
                    <a:pt x="22836" y="2587"/>
                  </a:cubicBezTo>
                  <a:cubicBezTo>
                    <a:pt x="20839" y="674"/>
                    <a:pt x="18855" y="0"/>
                    <a:pt x="170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3" name="Google Shape;2423;p58"/>
            <p:cNvSpPr/>
            <p:nvPr/>
          </p:nvSpPr>
          <p:spPr>
            <a:xfrm>
              <a:off x="8213836" y="535551"/>
              <a:ext cx="469503" cy="627905"/>
            </a:xfrm>
            <a:custGeom>
              <a:avLst/>
              <a:gdLst/>
              <a:ahLst/>
              <a:cxnLst/>
              <a:rect l="l" t="t" r="r" b="b"/>
              <a:pathLst>
                <a:path w="9304" h="12443" extrusionOk="0">
                  <a:moveTo>
                    <a:pt x="7363" y="1"/>
                  </a:moveTo>
                  <a:lnTo>
                    <a:pt x="1" y="9128"/>
                  </a:lnTo>
                  <a:lnTo>
                    <a:pt x="487" y="12443"/>
                  </a:lnTo>
                  <a:cubicBezTo>
                    <a:pt x="487" y="12443"/>
                    <a:pt x="5318" y="10469"/>
                    <a:pt x="9304" y="4264"/>
                  </a:cubicBezTo>
                  <a:cubicBezTo>
                    <a:pt x="9304" y="4264"/>
                    <a:pt x="8930" y="2300"/>
                    <a:pt x="7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4" name="Google Shape;2424;p58"/>
            <p:cNvSpPr/>
            <p:nvPr/>
          </p:nvSpPr>
          <p:spPr>
            <a:xfrm>
              <a:off x="7954159" y="297926"/>
              <a:ext cx="631235" cy="704002"/>
            </a:xfrm>
            <a:custGeom>
              <a:avLst/>
              <a:gdLst/>
              <a:ahLst/>
              <a:cxnLst/>
              <a:rect l="l" t="t" r="r" b="b"/>
              <a:pathLst>
                <a:path w="12509" h="13951" extrusionOk="0">
                  <a:moveTo>
                    <a:pt x="7305" y="1"/>
                  </a:moveTo>
                  <a:lnTo>
                    <a:pt x="1" y="10030"/>
                  </a:lnTo>
                  <a:lnTo>
                    <a:pt x="1001" y="13950"/>
                  </a:lnTo>
                  <a:lnTo>
                    <a:pt x="5147" y="13837"/>
                  </a:lnTo>
                  <a:lnTo>
                    <a:pt x="12509" y="4710"/>
                  </a:lnTo>
                  <a:cubicBezTo>
                    <a:pt x="11432" y="3123"/>
                    <a:pt x="9789" y="1376"/>
                    <a:pt x="7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5" name="Google Shape;2425;p58"/>
            <p:cNvSpPr/>
            <p:nvPr/>
          </p:nvSpPr>
          <p:spPr>
            <a:xfrm>
              <a:off x="7750646" y="202654"/>
              <a:ext cx="572144" cy="601463"/>
            </a:xfrm>
            <a:custGeom>
              <a:avLst/>
              <a:gdLst/>
              <a:ahLst/>
              <a:cxnLst/>
              <a:rect l="l" t="t" r="r" b="b"/>
              <a:pathLst>
                <a:path w="11338" h="11919" extrusionOk="0">
                  <a:moveTo>
                    <a:pt x="6220" y="1"/>
                  </a:moveTo>
                  <a:cubicBezTo>
                    <a:pt x="6220" y="1"/>
                    <a:pt x="809" y="4099"/>
                    <a:pt x="1" y="11744"/>
                  </a:cubicBezTo>
                  <a:lnTo>
                    <a:pt x="4034" y="11918"/>
                  </a:lnTo>
                  <a:lnTo>
                    <a:pt x="11338" y="1889"/>
                  </a:lnTo>
                  <a:cubicBezTo>
                    <a:pt x="9921" y="1106"/>
                    <a:pt x="8231" y="444"/>
                    <a:pt x="6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6" name="Google Shape;2426;p58"/>
            <p:cNvSpPr/>
            <p:nvPr/>
          </p:nvSpPr>
          <p:spPr>
            <a:xfrm>
              <a:off x="7854547" y="348741"/>
              <a:ext cx="71556" cy="91287"/>
            </a:xfrm>
            <a:custGeom>
              <a:avLst/>
              <a:gdLst/>
              <a:ahLst/>
              <a:cxnLst/>
              <a:rect l="l" t="t" r="r" b="b"/>
              <a:pathLst>
                <a:path w="1418" h="1809" extrusionOk="0">
                  <a:moveTo>
                    <a:pt x="1" y="0"/>
                  </a:moveTo>
                  <a:lnTo>
                    <a:pt x="1" y="1809"/>
                  </a:lnTo>
                  <a:lnTo>
                    <a:pt x="1417" y="1809"/>
                  </a:lnTo>
                  <a:lnTo>
                    <a:pt x="14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7" name="Google Shape;2427;p58"/>
            <p:cNvSpPr/>
            <p:nvPr/>
          </p:nvSpPr>
          <p:spPr>
            <a:xfrm>
              <a:off x="7866961" y="350154"/>
              <a:ext cx="178234" cy="177779"/>
            </a:xfrm>
            <a:custGeom>
              <a:avLst/>
              <a:gdLst/>
              <a:ahLst/>
              <a:cxnLst/>
              <a:rect l="l" t="t" r="r" b="b"/>
              <a:pathLst>
                <a:path w="3532" h="3523" extrusionOk="0">
                  <a:moveTo>
                    <a:pt x="1171" y="1"/>
                  </a:moveTo>
                  <a:cubicBezTo>
                    <a:pt x="779" y="524"/>
                    <a:pt x="383" y="1119"/>
                    <a:pt x="1" y="1781"/>
                  </a:cubicBezTo>
                  <a:cubicBezTo>
                    <a:pt x="123" y="2088"/>
                    <a:pt x="317" y="2394"/>
                    <a:pt x="576" y="2673"/>
                  </a:cubicBezTo>
                  <a:cubicBezTo>
                    <a:pt x="1086" y="3221"/>
                    <a:pt x="1729" y="3523"/>
                    <a:pt x="2261" y="3523"/>
                  </a:cubicBezTo>
                  <a:cubicBezTo>
                    <a:pt x="2540" y="3523"/>
                    <a:pt x="2795" y="3442"/>
                    <a:pt x="2984" y="3263"/>
                  </a:cubicBezTo>
                  <a:cubicBezTo>
                    <a:pt x="3532" y="2753"/>
                    <a:pt x="3344" y="1657"/>
                    <a:pt x="2564" y="822"/>
                  </a:cubicBezTo>
                  <a:cubicBezTo>
                    <a:pt x="2144" y="369"/>
                    <a:pt x="1634" y="86"/>
                    <a:pt x="1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8" name="Google Shape;2428;p58"/>
            <p:cNvSpPr/>
            <p:nvPr/>
          </p:nvSpPr>
          <p:spPr>
            <a:xfrm>
              <a:off x="8510754" y="876269"/>
              <a:ext cx="98705" cy="98705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1611" y="1"/>
                  </a:moveTo>
                  <a:lnTo>
                    <a:pt x="1611" y="1"/>
                  </a:lnTo>
                  <a:cubicBezTo>
                    <a:pt x="1068" y="657"/>
                    <a:pt x="530" y="1247"/>
                    <a:pt x="1" y="1776"/>
                  </a:cubicBezTo>
                  <a:cubicBezTo>
                    <a:pt x="275" y="1894"/>
                    <a:pt x="548" y="1955"/>
                    <a:pt x="799" y="1955"/>
                  </a:cubicBezTo>
                  <a:cubicBezTo>
                    <a:pt x="1115" y="1955"/>
                    <a:pt x="1394" y="1856"/>
                    <a:pt x="1592" y="1648"/>
                  </a:cubicBezTo>
                  <a:cubicBezTo>
                    <a:pt x="1956" y="1266"/>
                    <a:pt x="1936" y="624"/>
                    <a:pt x="16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9" name="Google Shape;2429;p58"/>
            <p:cNvSpPr/>
            <p:nvPr/>
          </p:nvSpPr>
          <p:spPr>
            <a:xfrm>
              <a:off x="8413312" y="800022"/>
              <a:ext cx="178789" cy="165921"/>
            </a:xfrm>
            <a:custGeom>
              <a:avLst/>
              <a:gdLst/>
              <a:ahLst/>
              <a:cxnLst/>
              <a:rect l="l" t="t" r="r" b="b"/>
              <a:pathLst>
                <a:path w="3543" h="3288" extrusionOk="0">
                  <a:moveTo>
                    <a:pt x="1313" y="1"/>
                  </a:moveTo>
                  <a:cubicBezTo>
                    <a:pt x="992" y="1"/>
                    <a:pt x="714" y="100"/>
                    <a:pt x="515" y="307"/>
                  </a:cubicBezTo>
                  <a:cubicBezTo>
                    <a:pt x="1" y="851"/>
                    <a:pt x="256" y="1932"/>
                    <a:pt x="1086" y="2721"/>
                  </a:cubicBezTo>
                  <a:cubicBezTo>
                    <a:pt x="1351" y="2970"/>
                    <a:pt x="1639" y="3159"/>
                    <a:pt x="1932" y="3287"/>
                  </a:cubicBezTo>
                  <a:cubicBezTo>
                    <a:pt x="2461" y="2758"/>
                    <a:pt x="2999" y="2168"/>
                    <a:pt x="3542" y="1512"/>
                  </a:cubicBezTo>
                  <a:cubicBezTo>
                    <a:pt x="3401" y="1248"/>
                    <a:pt x="3202" y="982"/>
                    <a:pt x="2956" y="747"/>
                  </a:cubicBezTo>
                  <a:cubicBezTo>
                    <a:pt x="2442" y="260"/>
                    <a:pt x="1828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0" name="Google Shape;2430;p58"/>
            <p:cNvSpPr/>
            <p:nvPr/>
          </p:nvSpPr>
          <p:spPr>
            <a:xfrm>
              <a:off x="8318746" y="-147502"/>
              <a:ext cx="709402" cy="618014"/>
            </a:xfrm>
            <a:custGeom>
              <a:avLst/>
              <a:gdLst/>
              <a:ahLst/>
              <a:cxnLst/>
              <a:rect l="l" t="t" r="r" b="b"/>
              <a:pathLst>
                <a:path w="14058" h="12247" extrusionOk="0">
                  <a:moveTo>
                    <a:pt x="4334" y="1"/>
                  </a:moveTo>
                  <a:cubicBezTo>
                    <a:pt x="1751" y="1"/>
                    <a:pt x="0" y="1849"/>
                    <a:pt x="0" y="1849"/>
                  </a:cubicBezTo>
                  <a:cubicBezTo>
                    <a:pt x="8387" y="5188"/>
                    <a:pt x="10653" y="12247"/>
                    <a:pt x="10653" y="12247"/>
                  </a:cubicBezTo>
                  <a:cubicBezTo>
                    <a:pt x="11540" y="11288"/>
                    <a:pt x="14057" y="6940"/>
                    <a:pt x="9104" y="2204"/>
                  </a:cubicBezTo>
                  <a:cubicBezTo>
                    <a:pt x="7368" y="541"/>
                    <a:pt x="5729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1" name="Google Shape;2431;p58"/>
            <p:cNvSpPr/>
            <p:nvPr/>
          </p:nvSpPr>
          <p:spPr>
            <a:xfrm>
              <a:off x="8038531" y="81848"/>
              <a:ext cx="733472" cy="672009"/>
            </a:xfrm>
            <a:custGeom>
              <a:avLst/>
              <a:gdLst/>
              <a:ahLst/>
              <a:cxnLst/>
              <a:rect l="l" t="t" r="r" b="b"/>
              <a:pathLst>
                <a:path w="14535" h="13317" extrusionOk="0">
                  <a:moveTo>
                    <a:pt x="486" y="1"/>
                  </a:moveTo>
                  <a:cubicBezTo>
                    <a:pt x="405" y="1"/>
                    <a:pt x="360" y="11"/>
                    <a:pt x="354" y="29"/>
                  </a:cubicBezTo>
                  <a:cubicBezTo>
                    <a:pt x="0" y="1327"/>
                    <a:pt x="515" y="2395"/>
                    <a:pt x="515" y="2395"/>
                  </a:cubicBezTo>
                  <a:cubicBezTo>
                    <a:pt x="11837" y="5743"/>
                    <a:pt x="12778" y="13255"/>
                    <a:pt x="12778" y="13255"/>
                  </a:cubicBezTo>
                  <a:cubicBezTo>
                    <a:pt x="12983" y="13297"/>
                    <a:pt x="13180" y="13316"/>
                    <a:pt x="13368" y="13316"/>
                  </a:cubicBezTo>
                  <a:cubicBezTo>
                    <a:pt x="13799" y="13316"/>
                    <a:pt x="14186" y="13215"/>
                    <a:pt x="14534" y="13048"/>
                  </a:cubicBezTo>
                  <a:cubicBezTo>
                    <a:pt x="10729" y="2188"/>
                    <a:pt x="1687" y="1"/>
                    <a:pt x="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2" name="Google Shape;2432;p58"/>
            <p:cNvSpPr/>
            <p:nvPr/>
          </p:nvSpPr>
          <p:spPr>
            <a:xfrm>
              <a:off x="8056345" y="-27251"/>
              <a:ext cx="788779" cy="767535"/>
            </a:xfrm>
            <a:custGeom>
              <a:avLst/>
              <a:gdLst/>
              <a:ahLst/>
              <a:cxnLst/>
              <a:rect l="l" t="t" r="r" b="b"/>
              <a:pathLst>
                <a:path w="15631" h="15210" extrusionOk="0">
                  <a:moveTo>
                    <a:pt x="1620" y="0"/>
                  </a:moveTo>
                  <a:cubicBezTo>
                    <a:pt x="1262" y="236"/>
                    <a:pt x="936" y="534"/>
                    <a:pt x="662" y="887"/>
                  </a:cubicBezTo>
                  <a:cubicBezTo>
                    <a:pt x="322" y="1327"/>
                    <a:pt x="114" y="1766"/>
                    <a:pt x="1" y="2191"/>
                  </a:cubicBezTo>
                  <a:cubicBezTo>
                    <a:pt x="7" y="2173"/>
                    <a:pt x="52" y="2163"/>
                    <a:pt x="133" y="2163"/>
                  </a:cubicBezTo>
                  <a:cubicBezTo>
                    <a:pt x="1334" y="2163"/>
                    <a:pt x="10376" y="4350"/>
                    <a:pt x="14181" y="15210"/>
                  </a:cubicBezTo>
                  <a:cubicBezTo>
                    <a:pt x="14790" y="14922"/>
                    <a:pt x="15272" y="14434"/>
                    <a:pt x="15631" y="13930"/>
                  </a:cubicBezTo>
                  <a:cubicBezTo>
                    <a:pt x="12641" y="1927"/>
                    <a:pt x="2098" y="81"/>
                    <a:pt x="16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3" name="Google Shape;2433;p58"/>
            <p:cNvSpPr/>
            <p:nvPr/>
          </p:nvSpPr>
          <p:spPr>
            <a:xfrm>
              <a:off x="8138093" y="-62625"/>
              <a:ext cx="749923" cy="738367"/>
            </a:xfrm>
            <a:custGeom>
              <a:avLst/>
              <a:gdLst/>
              <a:ahLst/>
              <a:cxnLst/>
              <a:rect l="l" t="t" r="r" b="b"/>
              <a:pathLst>
                <a:path w="14861" h="14632" extrusionOk="0">
                  <a:moveTo>
                    <a:pt x="2375" y="1"/>
                  </a:moveTo>
                  <a:cubicBezTo>
                    <a:pt x="1530" y="1"/>
                    <a:pt x="701" y="239"/>
                    <a:pt x="0" y="701"/>
                  </a:cubicBezTo>
                  <a:cubicBezTo>
                    <a:pt x="478" y="782"/>
                    <a:pt x="11021" y="2628"/>
                    <a:pt x="14011" y="14631"/>
                  </a:cubicBezTo>
                  <a:cubicBezTo>
                    <a:pt x="14681" y="13696"/>
                    <a:pt x="14861" y="12501"/>
                    <a:pt x="14516" y="11401"/>
                  </a:cubicBezTo>
                  <a:cubicBezTo>
                    <a:pt x="12438" y="4667"/>
                    <a:pt x="7112" y="1588"/>
                    <a:pt x="4099" y="342"/>
                  </a:cubicBezTo>
                  <a:cubicBezTo>
                    <a:pt x="3542" y="113"/>
                    <a:pt x="2955" y="1"/>
                    <a:pt x="23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4" name="Google Shape;2434;p58"/>
            <p:cNvSpPr/>
            <p:nvPr/>
          </p:nvSpPr>
          <p:spPr>
            <a:xfrm>
              <a:off x="7750646" y="763336"/>
              <a:ext cx="492817" cy="552110"/>
            </a:xfrm>
            <a:custGeom>
              <a:avLst/>
              <a:gdLst/>
              <a:ahLst/>
              <a:cxnLst/>
              <a:rect l="l" t="t" r="r" b="b"/>
              <a:pathLst>
                <a:path w="9766" h="10941" extrusionOk="0">
                  <a:moveTo>
                    <a:pt x="4623" y="0"/>
                  </a:moveTo>
                  <a:lnTo>
                    <a:pt x="1" y="633"/>
                  </a:lnTo>
                  <a:lnTo>
                    <a:pt x="266" y="10941"/>
                  </a:lnTo>
                  <a:lnTo>
                    <a:pt x="9666" y="7929"/>
                  </a:lnTo>
                  <a:lnTo>
                    <a:pt x="9766" y="3882"/>
                  </a:lnTo>
                  <a:lnTo>
                    <a:pt x="9766" y="3882"/>
                  </a:lnTo>
                  <a:lnTo>
                    <a:pt x="5870" y="4028"/>
                  </a:lnTo>
                  <a:lnTo>
                    <a:pt x="4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5" name="Google Shape;2435;p58"/>
            <p:cNvSpPr/>
            <p:nvPr/>
          </p:nvSpPr>
          <p:spPr>
            <a:xfrm>
              <a:off x="7759225" y="1130547"/>
              <a:ext cx="181413" cy="184895"/>
            </a:xfrm>
            <a:custGeom>
              <a:avLst/>
              <a:gdLst/>
              <a:ahLst/>
              <a:cxnLst/>
              <a:rect l="l" t="t" r="r" b="b"/>
              <a:pathLst>
                <a:path w="3595" h="3664" extrusionOk="0">
                  <a:moveTo>
                    <a:pt x="1" y="0"/>
                  </a:moveTo>
                  <a:lnTo>
                    <a:pt x="96" y="3664"/>
                  </a:lnTo>
                  <a:lnTo>
                    <a:pt x="3594" y="25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6" name="Google Shape;2436;p58"/>
            <p:cNvSpPr/>
            <p:nvPr/>
          </p:nvSpPr>
          <p:spPr>
            <a:xfrm>
              <a:off x="8024705" y="261543"/>
              <a:ext cx="209722" cy="197561"/>
            </a:xfrm>
            <a:custGeom>
              <a:avLst/>
              <a:gdLst/>
              <a:ahLst/>
              <a:cxnLst/>
              <a:rect l="l" t="t" r="r" b="b"/>
              <a:pathLst>
                <a:path w="4156" h="3915" extrusionOk="0">
                  <a:moveTo>
                    <a:pt x="1935" y="0"/>
                  </a:moveTo>
                  <a:cubicBezTo>
                    <a:pt x="1918" y="0"/>
                    <a:pt x="1901" y="2"/>
                    <a:pt x="1884" y="5"/>
                  </a:cubicBezTo>
                  <a:cubicBezTo>
                    <a:pt x="1714" y="33"/>
                    <a:pt x="1596" y="194"/>
                    <a:pt x="1624" y="364"/>
                  </a:cubicBezTo>
                  <a:cubicBezTo>
                    <a:pt x="1639" y="444"/>
                    <a:pt x="1907" y="1959"/>
                    <a:pt x="2814" y="3097"/>
                  </a:cubicBezTo>
                  <a:cubicBezTo>
                    <a:pt x="2224" y="2937"/>
                    <a:pt x="1417" y="2654"/>
                    <a:pt x="510" y="2138"/>
                  </a:cubicBezTo>
                  <a:cubicBezTo>
                    <a:pt x="461" y="2111"/>
                    <a:pt x="408" y="2098"/>
                    <a:pt x="356" y="2098"/>
                  </a:cubicBezTo>
                  <a:cubicBezTo>
                    <a:pt x="248" y="2098"/>
                    <a:pt x="143" y="2155"/>
                    <a:pt x="85" y="2257"/>
                  </a:cubicBezTo>
                  <a:cubicBezTo>
                    <a:pt x="0" y="2408"/>
                    <a:pt x="52" y="2597"/>
                    <a:pt x="203" y="2682"/>
                  </a:cubicBezTo>
                  <a:cubicBezTo>
                    <a:pt x="2210" y="3816"/>
                    <a:pt x="3731" y="3910"/>
                    <a:pt x="3797" y="3914"/>
                  </a:cubicBezTo>
                  <a:lnTo>
                    <a:pt x="3810" y="3914"/>
                  </a:lnTo>
                  <a:cubicBezTo>
                    <a:pt x="3947" y="3914"/>
                    <a:pt x="4065" y="3829"/>
                    <a:pt x="4108" y="3697"/>
                  </a:cubicBezTo>
                  <a:cubicBezTo>
                    <a:pt x="4156" y="3565"/>
                    <a:pt x="4104" y="3419"/>
                    <a:pt x="3980" y="3339"/>
                  </a:cubicBezTo>
                  <a:cubicBezTo>
                    <a:pt x="2630" y="2460"/>
                    <a:pt x="2247" y="283"/>
                    <a:pt x="2243" y="260"/>
                  </a:cubicBezTo>
                  <a:cubicBezTo>
                    <a:pt x="2217" y="107"/>
                    <a:pt x="2082" y="0"/>
                    <a:pt x="1935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7" name="Google Shape;2437;p58"/>
            <p:cNvSpPr/>
            <p:nvPr/>
          </p:nvSpPr>
          <p:spPr>
            <a:xfrm>
              <a:off x="8430923" y="631075"/>
              <a:ext cx="221429" cy="181867"/>
            </a:xfrm>
            <a:custGeom>
              <a:avLst/>
              <a:gdLst/>
              <a:ahLst/>
              <a:cxnLst/>
              <a:rect l="l" t="t" r="r" b="b"/>
              <a:pathLst>
                <a:path w="4388" h="3604" extrusionOk="0">
                  <a:moveTo>
                    <a:pt x="343" y="0"/>
                  </a:moveTo>
                  <a:cubicBezTo>
                    <a:pt x="270" y="0"/>
                    <a:pt x="197" y="25"/>
                    <a:pt x="138" y="76"/>
                  </a:cubicBezTo>
                  <a:cubicBezTo>
                    <a:pt x="34" y="166"/>
                    <a:pt x="1" y="312"/>
                    <a:pt x="58" y="435"/>
                  </a:cubicBezTo>
                  <a:cubicBezTo>
                    <a:pt x="95" y="534"/>
                    <a:pt x="1101" y="2829"/>
                    <a:pt x="2457" y="3565"/>
                  </a:cubicBezTo>
                  <a:cubicBezTo>
                    <a:pt x="2503" y="3594"/>
                    <a:pt x="2551" y="3604"/>
                    <a:pt x="2603" y="3604"/>
                  </a:cubicBezTo>
                  <a:cubicBezTo>
                    <a:pt x="2716" y="3604"/>
                    <a:pt x="2820" y="3547"/>
                    <a:pt x="2877" y="3438"/>
                  </a:cubicBezTo>
                  <a:cubicBezTo>
                    <a:pt x="2962" y="3287"/>
                    <a:pt x="2905" y="3098"/>
                    <a:pt x="2754" y="3018"/>
                  </a:cubicBezTo>
                  <a:cubicBezTo>
                    <a:pt x="2050" y="2635"/>
                    <a:pt x="1426" y="1696"/>
                    <a:pt x="1040" y="1002"/>
                  </a:cubicBezTo>
                  <a:lnTo>
                    <a:pt x="1040" y="1002"/>
                  </a:lnTo>
                  <a:cubicBezTo>
                    <a:pt x="2015" y="1381"/>
                    <a:pt x="2959" y="1451"/>
                    <a:pt x="3534" y="1451"/>
                  </a:cubicBezTo>
                  <a:cubicBezTo>
                    <a:pt x="3861" y="1451"/>
                    <a:pt x="4069" y="1429"/>
                    <a:pt x="4095" y="1427"/>
                  </a:cubicBezTo>
                  <a:cubicBezTo>
                    <a:pt x="4265" y="1403"/>
                    <a:pt x="4388" y="1247"/>
                    <a:pt x="4368" y="1077"/>
                  </a:cubicBezTo>
                  <a:cubicBezTo>
                    <a:pt x="4346" y="919"/>
                    <a:pt x="4210" y="802"/>
                    <a:pt x="4055" y="802"/>
                  </a:cubicBezTo>
                  <a:cubicBezTo>
                    <a:pt x="4043" y="802"/>
                    <a:pt x="4031" y="802"/>
                    <a:pt x="4019" y="804"/>
                  </a:cubicBezTo>
                  <a:cubicBezTo>
                    <a:pt x="4014" y="804"/>
                    <a:pt x="3835" y="823"/>
                    <a:pt x="3544" y="823"/>
                  </a:cubicBezTo>
                  <a:cubicBezTo>
                    <a:pt x="2877" y="823"/>
                    <a:pt x="1621" y="720"/>
                    <a:pt x="506" y="43"/>
                  </a:cubicBezTo>
                  <a:cubicBezTo>
                    <a:pt x="455" y="15"/>
                    <a:pt x="399" y="0"/>
                    <a:pt x="343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8" name="Google Shape;2438;p58"/>
            <p:cNvSpPr/>
            <p:nvPr/>
          </p:nvSpPr>
          <p:spPr>
            <a:xfrm>
              <a:off x="7953200" y="501893"/>
              <a:ext cx="581076" cy="457897"/>
            </a:xfrm>
            <a:custGeom>
              <a:avLst/>
              <a:gdLst/>
              <a:ahLst/>
              <a:cxnLst/>
              <a:rect l="l" t="t" r="r" b="b"/>
              <a:pathLst>
                <a:path w="11515" h="9074" extrusionOk="0">
                  <a:moveTo>
                    <a:pt x="1580" y="1"/>
                  </a:moveTo>
                  <a:cubicBezTo>
                    <a:pt x="295" y="1"/>
                    <a:pt x="1" y="1824"/>
                    <a:pt x="1" y="1824"/>
                  </a:cubicBezTo>
                  <a:cubicBezTo>
                    <a:pt x="86" y="5909"/>
                    <a:pt x="4194" y="7986"/>
                    <a:pt x="6734" y="8897"/>
                  </a:cubicBezTo>
                  <a:cubicBezTo>
                    <a:pt x="7073" y="9018"/>
                    <a:pt x="7417" y="9073"/>
                    <a:pt x="7747" y="9073"/>
                  </a:cubicBezTo>
                  <a:cubicBezTo>
                    <a:pt x="9894" y="9073"/>
                    <a:pt x="11515" y="6768"/>
                    <a:pt x="8066" y="5328"/>
                  </a:cubicBezTo>
                  <a:cubicBezTo>
                    <a:pt x="4085" y="3665"/>
                    <a:pt x="4802" y="1574"/>
                    <a:pt x="2621" y="328"/>
                  </a:cubicBezTo>
                  <a:cubicBezTo>
                    <a:pt x="2217" y="95"/>
                    <a:pt x="1873" y="1"/>
                    <a:pt x="1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9" name="Google Shape;2439;p58"/>
            <p:cNvSpPr/>
            <p:nvPr/>
          </p:nvSpPr>
          <p:spPr>
            <a:xfrm>
              <a:off x="7953200" y="557703"/>
              <a:ext cx="137763" cy="134432"/>
            </a:xfrm>
            <a:custGeom>
              <a:avLst/>
              <a:gdLst/>
              <a:ahLst/>
              <a:cxnLst/>
              <a:rect l="l" t="t" r="r" b="b"/>
              <a:pathLst>
                <a:path w="2730" h="2664" extrusionOk="0">
                  <a:moveTo>
                    <a:pt x="218" y="0"/>
                  </a:moveTo>
                  <a:lnTo>
                    <a:pt x="1" y="718"/>
                  </a:lnTo>
                  <a:cubicBezTo>
                    <a:pt x="650" y="1441"/>
                    <a:pt x="1742" y="2113"/>
                    <a:pt x="2329" y="2445"/>
                  </a:cubicBezTo>
                  <a:lnTo>
                    <a:pt x="2329" y="2445"/>
                  </a:lnTo>
                  <a:cubicBezTo>
                    <a:pt x="1095" y="1654"/>
                    <a:pt x="218" y="0"/>
                    <a:pt x="218" y="0"/>
                  </a:cubicBezTo>
                  <a:close/>
                  <a:moveTo>
                    <a:pt x="2329" y="2445"/>
                  </a:moveTo>
                  <a:cubicBezTo>
                    <a:pt x="2459" y="2528"/>
                    <a:pt x="2592" y="2602"/>
                    <a:pt x="2729" y="2663"/>
                  </a:cubicBezTo>
                  <a:cubicBezTo>
                    <a:pt x="2729" y="2663"/>
                    <a:pt x="2573" y="2584"/>
                    <a:pt x="2329" y="2445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0" name="Google Shape;2440;p58"/>
            <p:cNvSpPr/>
            <p:nvPr/>
          </p:nvSpPr>
          <p:spPr>
            <a:xfrm>
              <a:off x="8249159" y="834083"/>
              <a:ext cx="195138" cy="114903"/>
            </a:xfrm>
            <a:custGeom>
              <a:avLst/>
              <a:gdLst/>
              <a:ahLst/>
              <a:cxnLst/>
              <a:rect l="l" t="t" r="r" b="b"/>
              <a:pathLst>
                <a:path w="3867" h="2277" extrusionOk="0">
                  <a:moveTo>
                    <a:pt x="0" y="0"/>
                  </a:moveTo>
                  <a:cubicBezTo>
                    <a:pt x="1" y="1"/>
                    <a:pt x="1351" y="1767"/>
                    <a:pt x="2762" y="2277"/>
                  </a:cubicBezTo>
                  <a:lnTo>
                    <a:pt x="3867" y="1649"/>
                  </a:lnTo>
                  <a:cubicBezTo>
                    <a:pt x="3867" y="1649"/>
                    <a:pt x="1473" y="1408"/>
                    <a:pt x="0" y="0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41" name="Google Shape;2441;p58"/>
          <p:cNvGrpSpPr/>
          <p:nvPr/>
        </p:nvGrpSpPr>
        <p:grpSpPr>
          <a:xfrm rot="-872953">
            <a:off x="10301422" y="5424871"/>
            <a:ext cx="1702944" cy="1378813"/>
            <a:chOff x="8196023" y="1954943"/>
            <a:chExt cx="1556011" cy="1259847"/>
          </a:xfrm>
        </p:grpSpPr>
        <p:sp>
          <p:nvSpPr>
            <p:cNvPr id="2442" name="Google Shape;2442;p58"/>
            <p:cNvSpPr/>
            <p:nvPr/>
          </p:nvSpPr>
          <p:spPr>
            <a:xfrm>
              <a:off x="8196023" y="1954943"/>
              <a:ext cx="1551015" cy="1259847"/>
            </a:xfrm>
            <a:custGeom>
              <a:avLst/>
              <a:gdLst/>
              <a:ahLst/>
              <a:cxnLst/>
              <a:rect l="l" t="t" r="r" b="b"/>
              <a:pathLst>
                <a:path w="30736" h="24966" extrusionOk="0">
                  <a:moveTo>
                    <a:pt x="10341" y="0"/>
                  </a:moveTo>
                  <a:cubicBezTo>
                    <a:pt x="8287" y="0"/>
                    <a:pt x="7101" y="817"/>
                    <a:pt x="6469" y="1507"/>
                  </a:cubicBezTo>
                  <a:cubicBezTo>
                    <a:pt x="6120" y="1885"/>
                    <a:pt x="5865" y="2290"/>
                    <a:pt x="5680" y="2692"/>
                  </a:cubicBezTo>
                  <a:cubicBezTo>
                    <a:pt x="5114" y="2414"/>
                    <a:pt x="4462" y="2210"/>
                    <a:pt x="3792" y="2210"/>
                  </a:cubicBezTo>
                  <a:cubicBezTo>
                    <a:pt x="2937" y="2210"/>
                    <a:pt x="1389" y="2550"/>
                    <a:pt x="581" y="4816"/>
                  </a:cubicBezTo>
                  <a:cubicBezTo>
                    <a:pt x="0" y="6460"/>
                    <a:pt x="430" y="7632"/>
                    <a:pt x="892" y="8321"/>
                  </a:cubicBezTo>
                  <a:cubicBezTo>
                    <a:pt x="1696" y="9515"/>
                    <a:pt x="3135" y="10096"/>
                    <a:pt x="4288" y="10375"/>
                  </a:cubicBezTo>
                  <a:cubicBezTo>
                    <a:pt x="4070" y="12500"/>
                    <a:pt x="4708" y="15545"/>
                    <a:pt x="7985" y="18086"/>
                  </a:cubicBezTo>
                  <a:cubicBezTo>
                    <a:pt x="9708" y="19426"/>
                    <a:pt x="11560" y="20106"/>
                    <a:pt x="13476" y="20106"/>
                  </a:cubicBezTo>
                  <a:cubicBezTo>
                    <a:pt x="14406" y="20106"/>
                    <a:pt x="15243" y="19941"/>
                    <a:pt x="15951" y="19714"/>
                  </a:cubicBezTo>
                  <a:cubicBezTo>
                    <a:pt x="16073" y="20111"/>
                    <a:pt x="16258" y="20512"/>
                    <a:pt x="16498" y="20904"/>
                  </a:cubicBezTo>
                  <a:cubicBezTo>
                    <a:pt x="17906" y="23218"/>
                    <a:pt x="21097" y="24966"/>
                    <a:pt x="23917" y="24966"/>
                  </a:cubicBezTo>
                  <a:cubicBezTo>
                    <a:pt x="26669" y="24966"/>
                    <a:pt x="28799" y="23402"/>
                    <a:pt x="29762" y="20678"/>
                  </a:cubicBezTo>
                  <a:cubicBezTo>
                    <a:pt x="30736" y="17925"/>
                    <a:pt x="30651" y="15711"/>
                    <a:pt x="29498" y="14087"/>
                  </a:cubicBezTo>
                  <a:cubicBezTo>
                    <a:pt x="28809" y="13104"/>
                    <a:pt x="27859" y="12537"/>
                    <a:pt x="26968" y="12202"/>
                  </a:cubicBezTo>
                  <a:cubicBezTo>
                    <a:pt x="27907" y="10696"/>
                    <a:pt x="28903" y="8495"/>
                    <a:pt x="28624" y="6243"/>
                  </a:cubicBezTo>
                  <a:cubicBezTo>
                    <a:pt x="28389" y="4326"/>
                    <a:pt x="27317" y="2735"/>
                    <a:pt x="25447" y="1516"/>
                  </a:cubicBezTo>
                  <a:cubicBezTo>
                    <a:pt x="23983" y="562"/>
                    <a:pt x="22491" y="76"/>
                    <a:pt x="21012" y="76"/>
                  </a:cubicBezTo>
                  <a:cubicBezTo>
                    <a:pt x="18614" y="76"/>
                    <a:pt x="16762" y="1342"/>
                    <a:pt x="15535" y="2560"/>
                  </a:cubicBezTo>
                  <a:cubicBezTo>
                    <a:pt x="14676" y="1252"/>
                    <a:pt x="13160" y="95"/>
                    <a:pt x="10649" y="6"/>
                  </a:cubicBezTo>
                  <a:cubicBezTo>
                    <a:pt x="10544" y="0"/>
                    <a:pt x="10440" y="0"/>
                    <a:pt x="10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3" name="Google Shape;2443;p58"/>
            <p:cNvSpPr/>
            <p:nvPr/>
          </p:nvSpPr>
          <p:spPr>
            <a:xfrm>
              <a:off x="8229378" y="2027608"/>
              <a:ext cx="1522655" cy="1114313"/>
            </a:xfrm>
            <a:custGeom>
              <a:avLst/>
              <a:gdLst/>
              <a:ahLst/>
              <a:cxnLst/>
              <a:rect l="l" t="t" r="r" b="b"/>
              <a:pathLst>
                <a:path w="30174" h="22082" extrusionOk="0">
                  <a:moveTo>
                    <a:pt x="9689" y="0"/>
                  </a:moveTo>
                  <a:cubicBezTo>
                    <a:pt x="5683" y="0"/>
                    <a:pt x="5978" y="3712"/>
                    <a:pt x="5978" y="3712"/>
                  </a:cubicBezTo>
                  <a:cubicBezTo>
                    <a:pt x="5978" y="3712"/>
                    <a:pt x="4504" y="2214"/>
                    <a:pt x="3129" y="2214"/>
                  </a:cubicBezTo>
                  <a:cubicBezTo>
                    <a:pt x="2411" y="2214"/>
                    <a:pt x="1720" y="2622"/>
                    <a:pt x="1280" y="3864"/>
                  </a:cubicBezTo>
                  <a:cubicBezTo>
                    <a:pt x="0" y="7480"/>
                    <a:pt x="5379" y="7754"/>
                    <a:pt x="5379" y="7754"/>
                  </a:cubicBezTo>
                  <a:cubicBezTo>
                    <a:pt x="5379" y="7754"/>
                    <a:pt x="3574" y="11914"/>
                    <a:pt x="8207" y="15508"/>
                  </a:cubicBezTo>
                  <a:cubicBezTo>
                    <a:pt x="9883" y="16807"/>
                    <a:pt x="11470" y="17221"/>
                    <a:pt x="12814" y="17221"/>
                  </a:cubicBezTo>
                  <a:cubicBezTo>
                    <a:pt x="15187" y="17221"/>
                    <a:pt x="16800" y="15928"/>
                    <a:pt x="16801" y="15927"/>
                  </a:cubicBezTo>
                  <a:lnTo>
                    <a:pt x="16801" y="15927"/>
                  </a:lnTo>
                  <a:cubicBezTo>
                    <a:pt x="15443" y="18553"/>
                    <a:pt x="19579" y="22081"/>
                    <a:pt x="23259" y="22081"/>
                  </a:cubicBezTo>
                  <a:cubicBezTo>
                    <a:pt x="25132" y="22081"/>
                    <a:pt x="26888" y="21167"/>
                    <a:pt x="27741" y="18756"/>
                  </a:cubicBezTo>
                  <a:cubicBezTo>
                    <a:pt x="30174" y="11884"/>
                    <a:pt x="24275" y="11749"/>
                    <a:pt x="23808" y="11749"/>
                  </a:cubicBezTo>
                  <a:cubicBezTo>
                    <a:pt x="23789" y="11749"/>
                    <a:pt x="23779" y="11749"/>
                    <a:pt x="23779" y="11749"/>
                  </a:cubicBezTo>
                  <a:cubicBezTo>
                    <a:pt x="23779" y="11749"/>
                    <a:pt x="29905" y="5133"/>
                    <a:pt x="23997" y="1286"/>
                  </a:cubicBezTo>
                  <a:cubicBezTo>
                    <a:pt x="22664" y="417"/>
                    <a:pt x="21443" y="81"/>
                    <a:pt x="20353" y="81"/>
                  </a:cubicBezTo>
                  <a:cubicBezTo>
                    <a:pt x="16611" y="81"/>
                    <a:pt x="14397" y="4038"/>
                    <a:pt x="14397" y="4038"/>
                  </a:cubicBezTo>
                  <a:cubicBezTo>
                    <a:pt x="14397" y="4038"/>
                    <a:pt x="14199" y="166"/>
                    <a:pt x="9935" y="5"/>
                  </a:cubicBezTo>
                  <a:cubicBezTo>
                    <a:pt x="9851" y="2"/>
                    <a:pt x="9769" y="0"/>
                    <a:pt x="9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4" name="Google Shape;2444;p58"/>
            <p:cNvSpPr/>
            <p:nvPr/>
          </p:nvSpPr>
          <p:spPr>
            <a:xfrm>
              <a:off x="9113118" y="2417426"/>
              <a:ext cx="132565" cy="155879"/>
            </a:xfrm>
            <a:custGeom>
              <a:avLst/>
              <a:gdLst/>
              <a:ahLst/>
              <a:cxnLst/>
              <a:rect l="l" t="t" r="r" b="b"/>
              <a:pathLst>
                <a:path w="2627" h="3089" extrusionOk="0">
                  <a:moveTo>
                    <a:pt x="1940" y="0"/>
                  </a:moveTo>
                  <a:cubicBezTo>
                    <a:pt x="1519" y="0"/>
                    <a:pt x="955" y="424"/>
                    <a:pt x="554" y="1087"/>
                  </a:cubicBezTo>
                  <a:cubicBezTo>
                    <a:pt x="62" y="1899"/>
                    <a:pt x="1" y="2763"/>
                    <a:pt x="421" y="3018"/>
                  </a:cubicBezTo>
                  <a:cubicBezTo>
                    <a:pt x="499" y="3066"/>
                    <a:pt x="590" y="3089"/>
                    <a:pt x="687" y="3089"/>
                  </a:cubicBezTo>
                  <a:cubicBezTo>
                    <a:pt x="1108" y="3089"/>
                    <a:pt x="1671" y="2665"/>
                    <a:pt x="2073" y="2003"/>
                  </a:cubicBezTo>
                  <a:cubicBezTo>
                    <a:pt x="2565" y="1191"/>
                    <a:pt x="2626" y="326"/>
                    <a:pt x="2206" y="71"/>
                  </a:cubicBezTo>
                  <a:cubicBezTo>
                    <a:pt x="2127" y="23"/>
                    <a:pt x="2037" y="0"/>
                    <a:pt x="1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5" name="Google Shape;2445;p58"/>
            <p:cNvSpPr/>
            <p:nvPr/>
          </p:nvSpPr>
          <p:spPr>
            <a:xfrm>
              <a:off x="8732584" y="2214923"/>
              <a:ext cx="132363" cy="155879"/>
            </a:xfrm>
            <a:custGeom>
              <a:avLst/>
              <a:gdLst/>
              <a:ahLst/>
              <a:cxnLst/>
              <a:rect l="l" t="t" r="r" b="b"/>
              <a:pathLst>
                <a:path w="2623" h="3089" extrusionOk="0">
                  <a:moveTo>
                    <a:pt x="1938" y="0"/>
                  </a:moveTo>
                  <a:cubicBezTo>
                    <a:pt x="1516" y="0"/>
                    <a:pt x="956" y="424"/>
                    <a:pt x="554" y="1087"/>
                  </a:cubicBezTo>
                  <a:cubicBezTo>
                    <a:pt x="62" y="1898"/>
                    <a:pt x="1" y="2763"/>
                    <a:pt x="417" y="3018"/>
                  </a:cubicBezTo>
                  <a:cubicBezTo>
                    <a:pt x="496" y="3066"/>
                    <a:pt x="587" y="3089"/>
                    <a:pt x="685" y="3089"/>
                  </a:cubicBezTo>
                  <a:cubicBezTo>
                    <a:pt x="1108" y="3089"/>
                    <a:pt x="1671" y="2665"/>
                    <a:pt x="2069" y="2002"/>
                  </a:cubicBezTo>
                  <a:cubicBezTo>
                    <a:pt x="2565" y="1190"/>
                    <a:pt x="2622" y="326"/>
                    <a:pt x="2206" y="71"/>
                  </a:cubicBezTo>
                  <a:cubicBezTo>
                    <a:pt x="2127" y="23"/>
                    <a:pt x="2036" y="0"/>
                    <a:pt x="1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6" name="Google Shape;2446;p58"/>
            <p:cNvSpPr/>
            <p:nvPr/>
          </p:nvSpPr>
          <p:spPr>
            <a:xfrm>
              <a:off x="8492890" y="2299699"/>
              <a:ext cx="216181" cy="166930"/>
            </a:xfrm>
            <a:custGeom>
              <a:avLst/>
              <a:gdLst/>
              <a:ahLst/>
              <a:cxnLst/>
              <a:rect l="l" t="t" r="r" b="b"/>
              <a:pathLst>
                <a:path w="4284" h="3308" extrusionOk="0">
                  <a:moveTo>
                    <a:pt x="1424" y="0"/>
                  </a:moveTo>
                  <a:cubicBezTo>
                    <a:pt x="1007" y="0"/>
                    <a:pt x="651" y="143"/>
                    <a:pt x="444" y="431"/>
                  </a:cubicBezTo>
                  <a:cubicBezTo>
                    <a:pt x="0" y="1050"/>
                    <a:pt x="407" y="2093"/>
                    <a:pt x="1342" y="2768"/>
                  </a:cubicBezTo>
                  <a:cubicBezTo>
                    <a:pt x="1840" y="3126"/>
                    <a:pt x="2389" y="3308"/>
                    <a:pt x="2860" y="3308"/>
                  </a:cubicBezTo>
                  <a:cubicBezTo>
                    <a:pt x="3278" y="3308"/>
                    <a:pt x="3636" y="3165"/>
                    <a:pt x="3844" y="2877"/>
                  </a:cubicBezTo>
                  <a:cubicBezTo>
                    <a:pt x="4284" y="2258"/>
                    <a:pt x="3882" y="1214"/>
                    <a:pt x="2942" y="540"/>
                  </a:cubicBezTo>
                  <a:cubicBezTo>
                    <a:pt x="2444" y="182"/>
                    <a:pt x="1895" y="0"/>
                    <a:pt x="14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7" name="Google Shape;2447;p58"/>
            <p:cNvSpPr/>
            <p:nvPr/>
          </p:nvSpPr>
          <p:spPr>
            <a:xfrm>
              <a:off x="9049738" y="2627298"/>
              <a:ext cx="216181" cy="166728"/>
            </a:xfrm>
            <a:custGeom>
              <a:avLst/>
              <a:gdLst/>
              <a:ahLst/>
              <a:cxnLst/>
              <a:rect l="l" t="t" r="r" b="b"/>
              <a:pathLst>
                <a:path w="4284" h="3304" extrusionOk="0">
                  <a:moveTo>
                    <a:pt x="1425" y="1"/>
                  </a:moveTo>
                  <a:cubicBezTo>
                    <a:pt x="1007" y="1"/>
                    <a:pt x="651" y="143"/>
                    <a:pt x="445" y="432"/>
                  </a:cubicBezTo>
                  <a:cubicBezTo>
                    <a:pt x="1" y="1046"/>
                    <a:pt x="407" y="2094"/>
                    <a:pt x="1342" y="2764"/>
                  </a:cubicBezTo>
                  <a:cubicBezTo>
                    <a:pt x="1840" y="3122"/>
                    <a:pt x="2389" y="3304"/>
                    <a:pt x="2861" y="3304"/>
                  </a:cubicBezTo>
                  <a:cubicBezTo>
                    <a:pt x="3279" y="3304"/>
                    <a:pt x="3636" y="3161"/>
                    <a:pt x="3845" y="2873"/>
                  </a:cubicBezTo>
                  <a:cubicBezTo>
                    <a:pt x="4283" y="2258"/>
                    <a:pt x="3882" y="1216"/>
                    <a:pt x="2943" y="540"/>
                  </a:cubicBezTo>
                  <a:cubicBezTo>
                    <a:pt x="2445" y="182"/>
                    <a:pt x="1896" y="1"/>
                    <a:pt x="1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8" name="Google Shape;2448;p58"/>
            <p:cNvSpPr/>
            <p:nvPr/>
          </p:nvSpPr>
          <p:spPr>
            <a:xfrm>
              <a:off x="8686160" y="2475962"/>
              <a:ext cx="326947" cy="240353"/>
            </a:xfrm>
            <a:custGeom>
              <a:avLst/>
              <a:gdLst/>
              <a:ahLst/>
              <a:cxnLst/>
              <a:rect l="l" t="t" r="r" b="b"/>
              <a:pathLst>
                <a:path w="6479" h="4763" extrusionOk="0">
                  <a:moveTo>
                    <a:pt x="2083" y="1"/>
                  </a:moveTo>
                  <a:cubicBezTo>
                    <a:pt x="2070" y="1"/>
                    <a:pt x="2058" y="1"/>
                    <a:pt x="2045" y="3"/>
                  </a:cubicBezTo>
                  <a:cubicBezTo>
                    <a:pt x="1903" y="22"/>
                    <a:pt x="652" y="214"/>
                    <a:pt x="232" y="1008"/>
                  </a:cubicBezTo>
                  <a:cubicBezTo>
                    <a:pt x="99" y="1263"/>
                    <a:pt x="1" y="1679"/>
                    <a:pt x="278" y="2232"/>
                  </a:cubicBezTo>
                  <a:cubicBezTo>
                    <a:pt x="620" y="2923"/>
                    <a:pt x="1210" y="3320"/>
                    <a:pt x="1886" y="3320"/>
                  </a:cubicBezTo>
                  <a:cubicBezTo>
                    <a:pt x="1920" y="3320"/>
                    <a:pt x="1954" y="3319"/>
                    <a:pt x="1988" y="3317"/>
                  </a:cubicBezTo>
                  <a:cubicBezTo>
                    <a:pt x="2295" y="3303"/>
                    <a:pt x="2592" y="3209"/>
                    <a:pt x="2843" y="3067"/>
                  </a:cubicBezTo>
                  <a:cubicBezTo>
                    <a:pt x="2909" y="3516"/>
                    <a:pt x="3069" y="4049"/>
                    <a:pt x="3447" y="4394"/>
                  </a:cubicBezTo>
                  <a:cubicBezTo>
                    <a:pt x="3641" y="4573"/>
                    <a:pt x="3957" y="4762"/>
                    <a:pt x="4434" y="4762"/>
                  </a:cubicBezTo>
                  <a:cubicBezTo>
                    <a:pt x="4534" y="4762"/>
                    <a:pt x="4641" y="4753"/>
                    <a:pt x="4755" y="4734"/>
                  </a:cubicBezTo>
                  <a:cubicBezTo>
                    <a:pt x="5270" y="4653"/>
                    <a:pt x="5657" y="4408"/>
                    <a:pt x="5907" y="4006"/>
                  </a:cubicBezTo>
                  <a:cubicBezTo>
                    <a:pt x="6478" y="3095"/>
                    <a:pt x="6068" y="1693"/>
                    <a:pt x="6049" y="1637"/>
                  </a:cubicBezTo>
                  <a:cubicBezTo>
                    <a:pt x="6005" y="1486"/>
                    <a:pt x="5867" y="1393"/>
                    <a:pt x="5718" y="1393"/>
                  </a:cubicBezTo>
                  <a:cubicBezTo>
                    <a:pt x="5689" y="1393"/>
                    <a:pt x="5658" y="1397"/>
                    <a:pt x="5628" y="1404"/>
                  </a:cubicBezTo>
                  <a:cubicBezTo>
                    <a:pt x="5449" y="1461"/>
                    <a:pt x="5345" y="1650"/>
                    <a:pt x="5402" y="1829"/>
                  </a:cubicBezTo>
                  <a:cubicBezTo>
                    <a:pt x="5497" y="2151"/>
                    <a:pt x="5671" y="3110"/>
                    <a:pt x="5331" y="3648"/>
                  </a:cubicBezTo>
                  <a:cubicBezTo>
                    <a:pt x="5190" y="3879"/>
                    <a:pt x="4963" y="4017"/>
                    <a:pt x="4647" y="4063"/>
                  </a:cubicBezTo>
                  <a:cubicBezTo>
                    <a:pt x="4566" y="4077"/>
                    <a:pt x="4490" y="4084"/>
                    <a:pt x="4419" y="4084"/>
                  </a:cubicBezTo>
                  <a:cubicBezTo>
                    <a:pt x="4208" y="4084"/>
                    <a:pt x="4040" y="4021"/>
                    <a:pt x="3905" y="3898"/>
                  </a:cubicBezTo>
                  <a:cubicBezTo>
                    <a:pt x="3490" y="3516"/>
                    <a:pt x="3462" y="2614"/>
                    <a:pt x="3485" y="2297"/>
                  </a:cubicBezTo>
                  <a:cubicBezTo>
                    <a:pt x="3494" y="2132"/>
                    <a:pt x="3381" y="1977"/>
                    <a:pt x="3220" y="1943"/>
                  </a:cubicBezTo>
                  <a:cubicBezTo>
                    <a:pt x="3194" y="1937"/>
                    <a:pt x="3168" y="1934"/>
                    <a:pt x="3143" y="1934"/>
                  </a:cubicBezTo>
                  <a:cubicBezTo>
                    <a:pt x="3002" y="1934"/>
                    <a:pt x="2876" y="2019"/>
                    <a:pt x="2828" y="2151"/>
                  </a:cubicBezTo>
                  <a:cubicBezTo>
                    <a:pt x="2743" y="2368"/>
                    <a:pt x="2375" y="2618"/>
                    <a:pt x="1955" y="2637"/>
                  </a:cubicBezTo>
                  <a:cubicBezTo>
                    <a:pt x="1933" y="2639"/>
                    <a:pt x="1911" y="2639"/>
                    <a:pt x="1888" y="2639"/>
                  </a:cubicBezTo>
                  <a:cubicBezTo>
                    <a:pt x="1567" y="2639"/>
                    <a:pt x="1170" y="2502"/>
                    <a:pt x="883" y="1929"/>
                  </a:cubicBezTo>
                  <a:cubicBezTo>
                    <a:pt x="703" y="1570"/>
                    <a:pt x="798" y="1386"/>
                    <a:pt x="831" y="1330"/>
                  </a:cubicBezTo>
                  <a:cubicBezTo>
                    <a:pt x="1049" y="914"/>
                    <a:pt x="1870" y="715"/>
                    <a:pt x="2139" y="673"/>
                  </a:cubicBezTo>
                  <a:cubicBezTo>
                    <a:pt x="2324" y="650"/>
                    <a:pt x="2455" y="480"/>
                    <a:pt x="2427" y="290"/>
                  </a:cubicBezTo>
                  <a:cubicBezTo>
                    <a:pt x="2405" y="119"/>
                    <a:pt x="2252" y="1"/>
                    <a:pt x="20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D4CBA3C-36AF-463E-A989-4A02849F064A}"/>
              </a:ext>
            </a:extLst>
          </p:cNvPr>
          <p:cNvGrpSpPr/>
          <p:nvPr/>
        </p:nvGrpSpPr>
        <p:grpSpPr>
          <a:xfrm>
            <a:off x="2521077" y="243739"/>
            <a:ext cx="8111850" cy="1284802"/>
            <a:chOff x="3533030" y="1731277"/>
            <a:chExt cx="4384002" cy="2125316"/>
          </a:xfrm>
        </p:grpSpPr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31EB55AB-9265-46B4-B455-7E32E3C7BC90}"/>
                </a:ext>
              </a:extLst>
            </p:cNvPr>
            <p:cNvSpPr/>
            <p:nvPr/>
          </p:nvSpPr>
          <p:spPr>
            <a:xfrm>
              <a:off x="3569053" y="1731277"/>
              <a:ext cx="4301422" cy="2117807"/>
            </a:xfrm>
            <a:prstGeom prst="roundRect">
              <a:avLst/>
            </a:prstGeom>
            <a:solidFill>
              <a:srgbClr val="F95858"/>
            </a:solidFill>
            <a:ln w="38100">
              <a:solidFill>
                <a:schemeClr val="bg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F99D2D9-248F-42F6-9E12-402E9E78EA01}"/>
                </a:ext>
              </a:extLst>
            </p:cNvPr>
            <p:cNvSpPr txBox="1"/>
            <p:nvPr/>
          </p:nvSpPr>
          <p:spPr>
            <a:xfrm>
              <a:off x="3533030" y="1871010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hãy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đọc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các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số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đo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trên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mỗi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quả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bóng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bay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này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.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FB0E069-0511-45B2-A957-213FCE551F0F}"/>
              </a:ext>
            </a:extLst>
          </p:cNvPr>
          <p:cNvGrpSpPr/>
          <p:nvPr/>
        </p:nvGrpSpPr>
        <p:grpSpPr>
          <a:xfrm>
            <a:off x="1713355" y="2012397"/>
            <a:ext cx="2218466" cy="4311506"/>
            <a:chOff x="1713355" y="2012397"/>
            <a:chExt cx="2218466" cy="4311506"/>
          </a:xfrm>
        </p:grpSpPr>
        <p:pic>
          <p:nvPicPr>
            <p:cNvPr id="52" name="Picture 3">
              <a:extLst>
                <a:ext uri="{FF2B5EF4-FFF2-40B4-BE49-F238E27FC236}">
                  <a16:creationId xmlns:a16="http://schemas.microsoft.com/office/drawing/2014/main" id="{07BEF9D9-5A92-4504-BC79-C6BEDA730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1091256">
              <a:off x="1713355" y="2012397"/>
              <a:ext cx="2218466" cy="4311506"/>
            </a:xfrm>
            <a:prstGeom prst="rect">
              <a:avLst/>
            </a:prstGeom>
          </p:spPr>
        </p:pic>
        <p:sp>
          <p:nvSpPr>
            <p:cNvPr id="55" name="Text Box 2">
              <a:extLst>
                <a:ext uri="{FF2B5EF4-FFF2-40B4-BE49-F238E27FC236}">
                  <a16:creationId xmlns:a16="http://schemas.microsoft.com/office/drawing/2014/main" id="{27DC2DBD-2EC8-4C4C-AB08-EB17DE080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179" y="2924335"/>
              <a:ext cx="16770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15 m</a:t>
              </a:r>
              <a:r>
                <a:rPr kumimoji="1" lang="vi-VN" sz="4000" b="1" i="0" u="none" strike="noStrike" kern="1200" cap="none" spc="0" normalizeH="0" baseline="3000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B354B7-A660-4A94-9D56-F4CAEB3AB139}"/>
              </a:ext>
            </a:extLst>
          </p:cNvPr>
          <p:cNvGrpSpPr/>
          <p:nvPr/>
        </p:nvGrpSpPr>
        <p:grpSpPr>
          <a:xfrm>
            <a:off x="4197654" y="2220923"/>
            <a:ext cx="2044742" cy="3989098"/>
            <a:chOff x="4197654" y="2220923"/>
            <a:chExt cx="2044742" cy="3989098"/>
          </a:xfrm>
        </p:grpSpPr>
        <p:pic>
          <p:nvPicPr>
            <p:cNvPr id="51" name="Picture 2">
              <a:extLst>
                <a:ext uri="{FF2B5EF4-FFF2-40B4-BE49-F238E27FC236}">
                  <a16:creationId xmlns:a16="http://schemas.microsoft.com/office/drawing/2014/main" id="{8281D7BB-D337-46E9-ACD9-A8F39A8A55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p:blipFill>
          <p:spPr>
            <a:xfrm>
              <a:off x="4197654" y="2220923"/>
              <a:ext cx="2044742" cy="398909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 Box 2">
                  <a:extLst>
                    <a:ext uri="{FF2B5EF4-FFF2-40B4-BE49-F238E27FC236}">
                      <a16:creationId xmlns:a16="http://schemas.microsoft.com/office/drawing/2014/main" id="{DED13E43-D288-4D04-B025-703F725CA8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64750" y="2585219"/>
                  <a:ext cx="1842171" cy="1170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f>
                        <m:fPr>
                          <m:ctrlPr>
                            <a:rPr kumimoji="1" lang="vi-VN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kumimoji="1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𝟐𝟓</m:t>
                          </m:r>
                        </m:num>
                        <m:den>
                          <m:r>
                            <a:rPr kumimoji="1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𝟏𝟎𝟎</m:t>
                          </m:r>
                        </m:den>
                      </m:f>
                    </m:oMath>
                  </a14:m>
                  <a:r>
                    <a:rPr kumimoji="1" lang="en-US" sz="44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 </a:t>
                  </a:r>
                  <a:r>
                    <a:rPr kumimoji="1" lang="vi-VN" sz="44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m</a:t>
                  </a:r>
                  <a:r>
                    <a:rPr kumimoji="1" lang="vi-VN" sz="4400" b="1" i="0" u="none" strike="noStrike" kern="1200" cap="none" spc="0" normalizeH="0" baseline="3000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3</a:t>
                  </a:r>
                  <a:endParaRPr kumimoji="1" lang="vi-VN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BE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7" name="Text Box 2">
                  <a:extLst>
                    <a:ext uri="{FF2B5EF4-FFF2-40B4-BE49-F238E27FC236}">
                      <a16:creationId xmlns:a16="http://schemas.microsoft.com/office/drawing/2014/main" id="{DED13E43-D288-4D04-B025-703F725CA8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64750" y="2585219"/>
                  <a:ext cx="1842171" cy="1170192"/>
                </a:xfrm>
                <a:prstGeom prst="rect">
                  <a:avLst/>
                </a:prstGeom>
                <a:blipFill>
                  <a:blip r:embed="rId7"/>
                  <a:stretch>
                    <a:fillRect r="-6623" b="-8333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79C94D-B1CD-4355-A1D6-9161EBA32444}"/>
              </a:ext>
            </a:extLst>
          </p:cNvPr>
          <p:cNvGrpSpPr/>
          <p:nvPr/>
        </p:nvGrpSpPr>
        <p:grpSpPr>
          <a:xfrm>
            <a:off x="5943600" y="1617495"/>
            <a:ext cx="3023407" cy="5474504"/>
            <a:chOff x="5943600" y="1617495"/>
            <a:chExt cx="3023407" cy="547450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7F0D07A-4B5F-4B9C-A9A4-E2E8ECCF30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119" r="70470"/>
            <a:stretch/>
          </p:blipFill>
          <p:spPr>
            <a:xfrm>
              <a:off x="5943600" y="1617495"/>
              <a:ext cx="3023407" cy="5474504"/>
            </a:xfrm>
            <a:prstGeom prst="rect">
              <a:avLst/>
            </a:prstGeom>
          </p:spPr>
        </p:pic>
        <p:sp>
          <p:nvSpPr>
            <p:cNvPr id="58" name="Text Box 2">
              <a:extLst>
                <a:ext uri="{FF2B5EF4-FFF2-40B4-BE49-F238E27FC236}">
                  <a16:creationId xmlns:a16="http://schemas.microsoft.com/office/drawing/2014/main" id="{87C5F051-7B3C-43A0-8BFB-3C2A2195E4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4025" y="3170315"/>
              <a:ext cx="198163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1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205 </a:t>
              </a: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m</a:t>
              </a:r>
              <a:r>
                <a:rPr kumimoji="1" lang="vi-VN" sz="4000" b="1" i="0" u="none" strike="noStrike" kern="1200" cap="none" spc="0" normalizeH="0" baseline="3000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5757922-C871-48CD-9102-B4E0AE34B15B}"/>
              </a:ext>
            </a:extLst>
          </p:cNvPr>
          <p:cNvGrpSpPr/>
          <p:nvPr/>
        </p:nvGrpSpPr>
        <p:grpSpPr>
          <a:xfrm>
            <a:off x="8966145" y="2176594"/>
            <a:ext cx="2408927" cy="4077758"/>
            <a:chOff x="8966145" y="2176594"/>
            <a:chExt cx="2408927" cy="4077758"/>
          </a:xfrm>
        </p:grpSpPr>
        <p:pic>
          <p:nvPicPr>
            <p:cNvPr id="50" name="Picture 2">
              <a:extLst>
                <a:ext uri="{FF2B5EF4-FFF2-40B4-BE49-F238E27FC236}">
                  <a16:creationId xmlns:a16="http://schemas.microsoft.com/office/drawing/2014/main" id="{A696D0E9-9557-4B9A-86A4-7710C7F9EF5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p:blipFill>
          <p:spPr>
            <a:xfrm rot="198303">
              <a:off x="8966145" y="2176594"/>
              <a:ext cx="2331390" cy="4077758"/>
            </a:xfrm>
            <a:prstGeom prst="rect">
              <a:avLst/>
            </a:prstGeom>
          </p:spPr>
        </p:pic>
        <p:sp>
          <p:nvSpPr>
            <p:cNvPr id="59" name="Text Box 2">
              <a:extLst>
                <a:ext uri="{FF2B5EF4-FFF2-40B4-BE49-F238E27FC236}">
                  <a16:creationId xmlns:a16="http://schemas.microsoft.com/office/drawing/2014/main" id="{92C7B25C-A8F3-445A-A23D-AC1E7AD76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2457" y="2570392"/>
              <a:ext cx="229261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0,911 </a:t>
              </a: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m</a:t>
              </a:r>
              <a:r>
                <a:rPr kumimoji="1" lang="vi-VN" sz="4000" b="1" i="0" u="none" strike="noStrike" kern="1200" cap="none" spc="0" normalizeH="0" baseline="3000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E466">
                    <a:lumMod val="40000"/>
                    <a:lumOff val="6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20000" decel="2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20000" decel="29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accel="20000" decel="29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accel="20000" decel="29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4" name="Google Shape;2414;p58"/>
          <p:cNvGrpSpPr/>
          <p:nvPr/>
        </p:nvGrpSpPr>
        <p:grpSpPr>
          <a:xfrm>
            <a:off x="1336532" y="-133985"/>
            <a:ext cx="10474467" cy="7063199"/>
            <a:chOff x="1467500" y="95900"/>
            <a:chExt cx="7401421" cy="5095503"/>
          </a:xfrm>
        </p:grpSpPr>
        <p:sp>
          <p:nvSpPr>
            <p:cNvPr id="2415" name="Google Shape;2415;p58"/>
            <p:cNvSpPr/>
            <p:nvPr/>
          </p:nvSpPr>
          <p:spPr>
            <a:xfrm>
              <a:off x="1467500" y="589000"/>
              <a:ext cx="7401421" cy="4292029"/>
            </a:xfrm>
            <a:custGeom>
              <a:avLst/>
              <a:gdLst/>
              <a:ahLst/>
              <a:cxnLst/>
              <a:rect l="l" t="t" r="r" b="b"/>
              <a:pathLst>
                <a:path w="21772" h="5352" extrusionOk="0">
                  <a:moveTo>
                    <a:pt x="0" y="1"/>
                  </a:moveTo>
                  <a:lnTo>
                    <a:pt x="0" y="60"/>
                  </a:lnTo>
                  <a:lnTo>
                    <a:pt x="66" y="163"/>
                  </a:lnTo>
                  <a:lnTo>
                    <a:pt x="0" y="187"/>
                  </a:lnTo>
                  <a:lnTo>
                    <a:pt x="0" y="226"/>
                  </a:lnTo>
                  <a:lnTo>
                    <a:pt x="225" y="375"/>
                  </a:lnTo>
                  <a:lnTo>
                    <a:pt x="0" y="375"/>
                  </a:lnTo>
                  <a:lnTo>
                    <a:pt x="225" y="471"/>
                  </a:lnTo>
                  <a:lnTo>
                    <a:pt x="92" y="533"/>
                  </a:lnTo>
                  <a:lnTo>
                    <a:pt x="225" y="629"/>
                  </a:lnTo>
                  <a:lnTo>
                    <a:pt x="92" y="722"/>
                  </a:lnTo>
                  <a:lnTo>
                    <a:pt x="225" y="811"/>
                  </a:lnTo>
                  <a:cubicBezTo>
                    <a:pt x="225" y="811"/>
                    <a:pt x="73" y="841"/>
                    <a:pt x="92" y="871"/>
                  </a:cubicBezTo>
                  <a:cubicBezTo>
                    <a:pt x="112" y="904"/>
                    <a:pt x="225" y="1010"/>
                    <a:pt x="225" y="1010"/>
                  </a:cubicBezTo>
                  <a:lnTo>
                    <a:pt x="126" y="1040"/>
                  </a:lnTo>
                  <a:lnTo>
                    <a:pt x="172" y="1152"/>
                  </a:lnTo>
                  <a:lnTo>
                    <a:pt x="136" y="1251"/>
                  </a:lnTo>
                  <a:lnTo>
                    <a:pt x="188" y="1410"/>
                  </a:lnTo>
                  <a:lnTo>
                    <a:pt x="136" y="1667"/>
                  </a:lnTo>
                  <a:lnTo>
                    <a:pt x="225" y="1939"/>
                  </a:lnTo>
                  <a:lnTo>
                    <a:pt x="165" y="2197"/>
                  </a:lnTo>
                  <a:lnTo>
                    <a:pt x="225" y="2468"/>
                  </a:lnTo>
                  <a:lnTo>
                    <a:pt x="92" y="2957"/>
                  </a:lnTo>
                  <a:lnTo>
                    <a:pt x="225" y="3473"/>
                  </a:lnTo>
                  <a:lnTo>
                    <a:pt x="126" y="3790"/>
                  </a:lnTo>
                  <a:lnTo>
                    <a:pt x="179" y="4161"/>
                  </a:lnTo>
                  <a:lnTo>
                    <a:pt x="159" y="4472"/>
                  </a:lnTo>
                  <a:lnTo>
                    <a:pt x="225" y="4654"/>
                  </a:lnTo>
                  <a:cubicBezTo>
                    <a:pt x="225" y="4654"/>
                    <a:pt x="112" y="4683"/>
                    <a:pt x="136" y="4706"/>
                  </a:cubicBezTo>
                  <a:cubicBezTo>
                    <a:pt x="159" y="4726"/>
                    <a:pt x="248" y="4813"/>
                    <a:pt x="225" y="4842"/>
                  </a:cubicBezTo>
                  <a:cubicBezTo>
                    <a:pt x="202" y="4872"/>
                    <a:pt x="96" y="5159"/>
                    <a:pt x="96" y="5159"/>
                  </a:cubicBezTo>
                  <a:lnTo>
                    <a:pt x="228" y="5226"/>
                  </a:lnTo>
                  <a:lnTo>
                    <a:pt x="126" y="5272"/>
                  </a:lnTo>
                  <a:lnTo>
                    <a:pt x="142" y="5351"/>
                  </a:lnTo>
                  <a:lnTo>
                    <a:pt x="21735" y="5351"/>
                  </a:lnTo>
                  <a:lnTo>
                    <a:pt x="21421" y="5123"/>
                  </a:lnTo>
                  <a:lnTo>
                    <a:pt x="21580" y="4885"/>
                  </a:lnTo>
                  <a:lnTo>
                    <a:pt x="21272" y="4627"/>
                  </a:lnTo>
                  <a:lnTo>
                    <a:pt x="21626" y="4432"/>
                  </a:lnTo>
                  <a:lnTo>
                    <a:pt x="21272" y="4171"/>
                  </a:lnTo>
                  <a:cubicBezTo>
                    <a:pt x="21272" y="4171"/>
                    <a:pt x="21626" y="3867"/>
                    <a:pt x="21683" y="3821"/>
                  </a:cubicBezTo>
                  <a:cubicBezTo>
                    <a:pt x="21738" y="3774"/>
                    <a:pt x="21445" y="3503"/>
                    <a:pt x="21445" y="3503"/>
                  </a:cubicBezTo>
                  <a:lnTo>
                    <a:pt x="21669" y="3321"/>
                  </a:lnTo>
                  <a:lnTo>
                    <a:pt x="21365" y="2779"/>
                  </a:lnTo>
                  <a:lnTo>
                    <a:pt x="21772" y="2534"/>
                  </a:lnTo>
                  <a:lnTo>
                    <a:pt x="21772" y="1506"/>
                  </a:lnTo>
                  <a:lnTo>
                    <a:pt x="21365" y="1089"/>
                  </a:lnTo>
                  <a:lnTo>
                    <a:pt x="21772" y="745"/>
                  </a:lnTo>
                  <a:lnTo>
                    <a:pt x="21772" y="497"/>
                  </a:lnTo>
                  <a:lnTo>
                    <a:pt x="21365" y="497"/>
                  </a:lnTo>
                  <a:lnTo>
                    <a:pt x="217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6" name="Google Shape;2416;p58"/>
            <p:cNvSpPr/>
            <p:nvPr/>
          </p:nvSpPr>
          <p:spPr>
            <a:xfrm rot="13717362">
              <a:off x="1088502" y="4256923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7" name="Google Shape;2417;p58"/>
            <p:cNvSpPr/>
            <p:nvPr/>
          </p:nvSpPr>
          <p:spPr>
            <a:xfrm rot="13717362">
              <a:off x="7907153" y="557098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20" name="Google Shape;2420;p58"/>
          <p:cNvGrpSpPr/>
          <p:nvPr/>
        </p:nvGrpSpPr>
        <p:grpSpPr>
          <a:xfrm rot="-3780534">
            <a:off x="1159260" y="-22598"/>
            <a:ext cx="1072312" cy="1279128"/>
            <a:chOff x="7663650" y="-223800"/>
            <a:chExt cx="1364498" cy="1627668"/>
          </a:xfrm>
        </p:grpSpPr>
        <p:sp>
          <p:nvSpPr>
            <p:cNvPr id="2421" name="Google Shape;2421;p58"/>
            <p:cNvSpPr/>
            <p:nvPr/>
          </p:nvSpPr>
          <p:spPr>
            <a:xfrm>
              <a:off x="7740403" y="-153961"/>
              <a:ext cx="1277105" cy="1463009"/>
            </a:xfrm>
            <a:custGeom>
              <a:avLst/>
              <a:gdLst/>
              <a:ahLst/>
              <a:cxnLst/>
              <a:rect l="l" t="t" r="r" b="b"/>
              <a:pathLst>
                <a:path w="25308" h="28992" extrusionOk="0">
                  <a:moveTo>
                    <a:pt x="21779" y="11898"/>
                  </a:moveTo>
                  <a:cubicBezTo>
                    <a:pt x="21827" y="12019"/>
                    <a:pt x="21862" y="12112"/>
                    <a:pt x="21883" y="12171"/>
                  </a:cubicBezTo>
                  <a:lnTo>
                    <a:pt x="21883" y="12171"/>
                  </a:lnTo>
                  <a:cubicBezTo>
                    <a:pt x="21849" y="12080"/>
                    <a:pt x="21814" y="11989"/>
                    <a:pt x="21779" y="11898"/>
                  </a:cubicBezTo>
                  <a:close/>
                  <a:moveTo>
                    <a:pt x="15590" y="0"/>
                  </a:moveTo>
                  <a:cubicBezTo>
                    <a:pt x="13044" y="0"/>
                    <a:pt x="11306" y="1796"/>
                    <a:pt x="11257" y="1845"/>
                  </a:cubicBezTo>
                  <a:cubicBezTo>
                    <a:pt x="10861" y="1735"/>
                    <a:pt x="10455" y="1681"/>
                    <a:pt x="10052" y="1681"/>
                  </a:cubicBezTo>
                  <a:cubicBezTo>
                    <a:pt x="9207" y="1681"/>
                    <a:pt x="8374" y="1919"/>
                    <a:pt x="7674" y="2383"/>
                  </a:cubicBezTo>
                  <a:cubicBezTo>
                    <a:pt x="7315" y="2620"/>
                    <a:pt x="6990" y="2917"/>
                    <a:pt x="6715" y="3271"/>
                  </a:cubicBezTo>
                  <a:cubicBezTo>
                    <a:pt x="6375" y="3710"/>
                    <a:pt x="6168" y="4150"/>
                    <a:pt x="6059" y="4570"/>
                  </a:cubicBezTo>
                  <a:cubicBezTo>
                    <a:pt x="5700" y="5868"/>
                    <a:pt x="6214" y="6935"/>
                    <a:pt x="6214" y="6935"/>
                  </a:cubicBezTo>
                  <a:cubicBezTo>
                    <a:pt x="6229" y="6940"/>
                    <a:pt x="6238" y="6944"/>
                    <a:pt x="6248" y="6950"/>
                  </a:cubicBezTo>
                  <a:lnTo>
                    <a:pt x="6248" y="6950"/>
                  </a:lnTo>
                  <a:cubicBezTo>
                    <a:pt x="6238" y="6944"/>
                    <a:pt x="6229" y="6940"/>
                    <a:pt x="6214" y="6940"/>
                  </a:cubicBezTo>
                  <a:cubicBezTo>
                    <a:pt x="6214" y="6940"/>
                    <a:pt x="4902" y="7936"/>
                    <a:pt x="3472" y="9863"/>
                  </a:cubicBezTo>
                  <a:cubicBezTo>
                    <a:pt x="3372" y="9844"/>
                    <a:pt x="3273" y="9834"/>
                    <a:pt x="3178" y="9834"/>
                  </a:cubicBezTo>
                  <a:cubicBezTo>
                    <a:pt x="2898" y="9834"/>
                    <a:pt x="2647" y="9918"/>
                    <a:pt x="2456" y="10095"/>
                  </a:cubicBezTo>
                  <a:cubicBezTo>
                    <a:pt x="2093" y="10435"/>
                    <a:pt x="2055" y="11030"/>
                    <a:pt x="2300" y="11638"/>
                  </a:cubicBezTo>
                  <a:cubicBezTo>
                    <a:pt x="1238" y="13475"/>
                    <a:pt x="299" y="15831"/>
                    <a:pt x="1" y="18684"/>
                  </a:cubicBezTo>
                  <a:lnTo>
                    <a:pt x="171" y="25327"/>
                  </a:lnTo>
                  <a:lnTo>
                    <a:pt x="265" y="28992"/>
                  </a:lnTo>
                  <a:lnTo>
                    <a:pt x="3760" y="27868"/>
                  </a:lnTo>
                  <a:lnTo>
                    <a:pt x="9662" y="25974"/>
                  </a:lnTo>
                  <a:lnTo>
                    <a:pt x="9662" y="25979"/>
                  </a:lnTo>
                  <a:cubicBezTo>
                    <a:pt x="9662" y="25979"/>
                    <a:pt x="12170" y="24954"/>
                    <a:pt x="15059" y="22064"/>
                  </a:cubicBezTo>
                  <a:cubicBezTo>
                    <a:pt x="15334" y="22183"/>
                    <a:pt x="15608" y="22245"/>
                    <a:pt x="15858" y="22245"/>
                  </a:cubicBezTo>
                  <a:cubicBezTo>
                    <a:pt x="16176" y="22245"/>
                    <a:pt x="16455" y="22146"/>
                    <a:pt x="16651" y="21937"/>
                  </a:cubicBezTo>
                  <a:cubicBezTo>
                    <a:pt x="17014" y="21554"/>
                    <a:pt x="16995" y="20912"/>
                    <a:pt x="16669" y="20289"/>
                  </a:cubicBezTo>
                  <a:cubicBezTo>
                    <a:pt x="17278" y="19547"/>
                    <a:pt x="17887" y="18721"/>
                    <a:pt x="18477" y="17801"/>
                  </a:cubicBezTo>
                  <a:cubicBezTo>
                    <a:pt x="18684" y="17842"/>
                    <a:pt x="18881" y="17862"/>
                    <a:pt x="19070" y="17862"/>
                  </a:cubicBezTo>
                  <a:cubicBezTo>
                    <a:pt x="19503" y="17862"/>
                    <a:pt x="19889" y="17761"/>
                    <a:pt x="20234" y="17592"/>
                  </a:cubicBezTo>
                  <a:cubicBezTo>
                    <a:pt x="20844" y="17305"/>
                    <a:pt x="21325" y="16818"/>
                    <a:pt x="21683" y="16313"/>
                  </a:cubicBezTo>
                  <a:cubicBezTo>
                    <a:pt x="22359" y="15378"/>
                    <a:pt x="22533" y="14179"/>
                    <a:pt x="22193" y="13079"/>
                  </a:cubicBezTo>
                  <a:cubicBezTo>
                    <a:pt x="22105" y="12795"/>
                    <a:pt x="22011" y="12518"/>
                    <a:pt x="21911" y="12247"/>
                  </a:cubicBezTo>
                  <a:lnTo>
                    <a:pt x="21911" y="12247"/>
                  </a:lnTo>
                  <a:cubicBezTo>
                    <a:pt x="22796" y="11281"/>
                    <a:pt x="25308" y="6938"/>
                    <a:pt x="20362" y="2204"/>
                  </a:cubicBezTo>
                  <a:cubicBezTo>
                    <a:pt x="18625" y="540"/>
                    <a:pt x="16986" y="0"/>
                    <a:pt x="155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2" name="Google Shape;2422;p58"/>
            <p:cNvSpPr/>
            <p:nvPr/>
          </p:nvSpPr>
          <p:spPr>
            <a:xfrm>
              <a:off x="7663650" y="-223800"/>
              <a:ext cx="1359258" cy="1627668"/>
            </a:xfrm>
            <a:custGeom>
              <a:avLst/>
              <a:gdLst/>
              <a:ahLst/>
              <a:cxnLst/>
              <a:rect l="l" t="t" r="r" b="b"/>
              <a:pathLst>
                <a:path w="26936" h="32255" extrusionOk="0">
                  <a:moveTo>
                    <a:pt x="17099" y="0"/>
                  </a:moveTo>
                  <a:cubicBezTo>
                    <a:pt x="15136" y="0"/>
                    <a:pt x="13458" y="842"/>
                    <a:pt x="12364" y="1737"/>
                  </a:cubicBezTo>
                  <a:cubicBezTo>
                    <a:pt x="12097" y="1701"/>
                    <a:pt x="11831" y="1683"/>
                    <a:pt x="11565" y="1683"/>
                  </a:cubicBezTo>
                  <a:cubicBezTo>
                    <a:pt x="10452" y="1683"/>
                    <a:pt x="9363" y="2001"/>
                    <a:pt x="8439" y="2611"/>
                  </a:cubicBezTo>
                  <a:cubicBezTo>
                    <a:pt x="7944" y="2932"/>
                    <a:pt x="7509" y="3333"/>
                    <a:pt x="7146" y="3806"/>
                  </a:cubicBezTo>
                  <a:cubicBezTo>
                    <a:pt x="6715" y="4357"/>
                    <a:pt x="6414" y="4963"/>
                    <a:pt x="6244" y="5590"/>
                  </a:cubicBezTo>
                  <a:cubicBezTo>
                    <a:pt x="6003" y="6469"/>
                    <a:pt x="6046" y="7262"/>
                    <a:pt x="6159" y="7861"/>
                  </a:cubicBezTo>
                  <a:cubicBezTo>
                    <a:pt x="5682" y="8306"/>
                    <a:pt x="5021" y="8975"/>
                    <a:pt x="4313" y="9864"/>
                  </a:cubicBezTo>
                  <a:cubicBezTo>
                    <a:pt x="3826" y="9934"/>
                    <a:pt x="3387" y="10142"/>
                    <a:pt x="3038" y="10463"/>
                  </a:cubicBezTo>
                  <a:cubicBezTo>
                    <a:pt x="2415" y="11048"/>
                    <a:pt x="2169" y="11922"/>
                    <a:pt x="2339" y="12848"/>
                  </a:cubicBezTo>
                  <a:cubicBezTo>
                    <a:pt x="1328" y="14722"/>
                    <a:pt x="643" y="16714"/>
                    <a:pt x="299" y="18788"/>
                  </a:cubicBezTo>
                  <a:lnTo>
                    <a:pt x="105" y="18806"/>
                  </a:lnTo>
                  <a:lnTo>
                    <a:pt x="138" y="20011"/>
                  </a:lnTo>
                  <a:lnTo>
                    <a:pt x="1" y="21291"/>
                  </a:lnTo>
                  <a:lnTo>
                    <a:pt x="171" y="21310"/>
                  </a:lnTo>
                  <a:lnTo>
                    <a:pt x="450" y="32255"/>
                  </a:lnTo>
                  <a:lnTo>
                    <a:pt x="10008" y="29191"/>
                  </a:lnTo>
                  <a:lnTo>
                    <a:pt x="10021" y="29332"/>
                  </a:lnTo>
                  <a:lnTo>
                    <a:pt x="11707" y="28642"/>
                  </a:lnTo>
                  <a:cubicBezTo>
                    <a:pt x="11811" y="28600"/>
                    <a:pt x="14172" y="27613"/>
                    <a:pt x="16982" y="24983"/>
                  </a:cubicBezTo>
                  <a:cubicBezTo>
                    <a:pt x="17117" y="25001"/>
                    <a:pt x="17251" y="25010"/>
                    <a:pt x="17382" y="25010"/>
                  </a:cubicBezTo>
                  <a:cubicBezTo>
                    <a:pt x="18078" y="25010"/>
                    <a:pt x="18713" y="24760"/>
                    <a:pt x="19177" y="24274"/>
                  </a:cubicBezTo>
                  <a:cubicBezTo>
                    <a:pt x="19739" y="23680"/>
                    <a:pt x="19942" y="22821"/>
                    <a:pt x="19748" y="21933"/>
                  </a:cubicBezTo>
                  <a:cubicBezTo>
                    <a:pt x="20074" y="21508"/>
                    <a:pt x="20395" y="21073"/>
                    <a:pt x="20698" y="20630"/>
                  </a:cubicBezTo>
                  <a:cubicBezTo>
                    <a:pt x="21273" y="20615"/>
                    <a:pt x="21826" y="20478"/>
                    <a:pt x="22345" y="20228"/>
                  </a:cubicBezTo>
                  <a:cubicBezTo>
                    <a:pt x="23097" y="19874"/>
                    <a:pt x="23762" y="19293"/>
                    <a:pt x="24329" y="18505"/>
                  </a:cubicBezTo>
                  <a:cubicBezTo>
                    <a:pt x="25240" y="17235"/>
                    <a:pt x="25505" y="15572"/>
                    <a:pt x="25032" y="14057"/>
                  </a:cubicBezTo>
                  <a:cubicBezTo>
                    <a:pt x="25018" y="13995"/>
                    <a:pt x="24995" y="13938"/>
                    <a:pt x="24976" y="13877"/>
                  </a:cubicBezTo>
                  <a:cubicBezTo>
                    <a:pt x="25972" y="12366"/>
                    <a:pt x="26935" y="9542"/>
                    <a:pt x="25547" y="6336"/>
                  </a:cubicBezTo>
                  <a:cubicBezTo>
                    <a:pt x="24985" y="5028"/>
                    <a:pt x="24074" y="3767"/>
                    <a:pt x="22836" y="2587"/>
                  </a:cubicBezTo>
                  <a:cubicBezTo>
                    <a:pt x="20839" y="674"/>
                    <a:pt x="18855" y="0"/>
                    <a:pt x="170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3" name="Google Shape;2423;p58"/>
            <p:cNvSpPr/>
            <p:nvPr/>
          </p:nvSpPr>
          <p:spPr>
            <a:xfrm>
              <a:off x="8213836" y="535551"/>
              <a:ext cx="469503" cy="627905"/>
            </a:xfrm>
            <a:custGeom>
              <a:avLst/>
              <a:gdLst/>
              <a:ahLst/>
              <a:cxnLst/>
              <a:rect l="l" t="t" r="r" b="b"/>
              <a:pathLst>
                <a:path w="9304" h="12443" extrusionOk="0">
                  <a:moveTo>
                    <a:pt x="7363" y="1"/>
                  </a:moveTo>
                  <a:lnTo>
                    <a:pt x="1" y="9128"/>
                  </a:lnTo>
                  <a:lnTo>
                    <a:pt x="487" y="12443"/>
                  </a:lnTo>
                  <a:cubicBezTo>
                    <a:pt x="487" y="12443"/>
                    <a:pt x="5318" y="10469"/>
                    <a:pt x="9304" y="4264"/>
                  </a:cubicBezTo>
                  <a:cubicBezTo>
                    <a:pt x="9304" y="4264"/>
                    <a:pt x="8930" y="2300"/>
                    <a:pt x="7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4" name="Google Shape;2424;p58"/>
            <p:cNvSpPr/>
            <p:nvPr/>
          </p:nvSpPr>
          <p:spPr>
            <a:xfrm>
              <a:off x="7954159" y="297926"/>
              <a:ext cx="631235" cy="704002"/>
            </a:xfrm>
            <a:custGeom>
              <a:avLst/>
              <a:gdLst/>
              <a:ahLst/>
              <a:cxnLst/>
              <a:rect l="l" t="t" r="r" b="b"/>
              <a:pathLst>
                <a:path w="12509" h="13951" extrusionOk="0">
                  <a:moveTo>
                    <a:pt x="7305" y="1"/>
                  </a:moveTo>
                  <a:lnTo>
                    <a:pt x="1" y="10030"/>
                  </a:lnTo>
                  <a:lnTo>
                    <a:pt x="1001" y="13950"/>
                  </a:lnTo>
                  <a:lnTo>
                    <a:pt x="5147" y="13837"/>
                  </a:lnTo>
                  <a:lnTo>
                    <a:pt x="12509" y="4710"/>
                  </a:lnTo>
                  <a:cubicBezTo>
                    <a:pt x="11432" y="3123"/>
                    <a:pt x="9789" y="1376"/>
                    <a:pt x="7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5" name="Google Shape;2425;p58"/>
            <p:cNvSpPr/>
            <p:nvPr/>
          </p:nvSpPr>
          <p:spPr>
            <a:xfrm>
              <a:off x="7750646" y="202654"/>
              <a:ext cx="572144" cy="601463"/>
            </a:xfrm>
            <a:custGeom>
              <a:avLst/>
              <a:gdLst/>
              <a:ahLst/>
              <a:cxnLst/>
              <a:rect l="l" t="t" r="r" b="b"/>
              <a:pathLst>
                <a:path w="11338" h="11919" extrusionOk="0">
                  <a:moveTo>
                    <a:pt x="6220" y="1"/>
                  </a:moveTo>
                  <a:cubicBezTo>
                    <a:pt x="6220" y="1"/>
                    <a:pt x="809" y="4099"/>
                    <a:pt x="1" y="11744"/>
                  </a:cubicBezTo>
                  <a:lnTo>
                    <a:pt x="4034" y="11918"/>
                  </a:lnTo>
                  <a:lnTo>
                    <a:pt x="11338" y="1889"/>
                  </a:lnTo>
                  <a:cubicBezTo>
                    <a:pt x="9921" y="1106"/>
                    <a:pt x="8231" y="444"/>
                    <a:pt x="6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6" name="Google Shape;2426;p58"/>
            <p:cNvSpPr/>
            <p:nvPr/>
          </p:nvSpPr>
          <p:spPr>
            <a:xfrm>
              <a:off x="7854547" y="348741"/>
              <a:ext cx="71556" cy="91287"/>
            </a:xfrm>
            <a:custGeom>
              <a:avLst/>
              <a:gdLst/>
              <a:ahLst/>
              <a:cxnLst/>
              <a:rect l="l" t="t" r="r" b="b"/>
              <a:pathLst>
                <a:path w="1418" h="1809" extrusionOk="0">
                  <a:moveTo>
                    <a:pt x="1" y="0"/>
                  </a:moveTo>
                  <a:lnTo>
                    <a:pt x="1" y="1809"/>
                  </a:lnTo>
                  <a:lnTo>
                    <a:pt x="1417" y="1809"/>
                  </a:lnTo>
                  <a:lnTo>
                    <a:pt x="14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7" name="Google Shape;2427;p58"/>
            <p:cNvSpPr/>
            <p:nvPr/>
          </p:nvSpPr>
          <p:spPr>
            <a:xfrm>
              <a:off x="7866961" y="350154"/>
              <a:ext cx="178234" cy="177779"/>
            </a:xfrm>
            <a:custGeom>
              <a:avLst/>
              <a:gdLst/>
              <a:ahLst/>
              <a:cxnLst/>
              <a:rect l="l" t="t" r="r" b="b"/>
              <a:pathLst>
                <a:path w="3532" h="3523" extrusionOk="0">
                  <a:moveTo>
                    <a:pt x="1171" y="1"/>
                  </a:moveTo>
                  <a:cubicBezTo>
                    <a:pt x="779" y="524"/>
                    <a:pt x="383" y="1119"/>
                    <a:pt x="1" y="1781"/>
                  </a:cubicBezTo>
                  <a:cubicBezTo>
                    <a:pt x="123" y="2088"/>
                    <a:pt x="317" y="2394"/>
                    <a:pt x="576" y="2673"/>
                  </a:cubicBezTo>
                  <a:cubicBezTo>
                    <a:pt x="1086" y="3221"/>
                    <a:pt x="1729" y="3523"/>
                    <a:pt x="2261" y="3523"/>
                  </a:cubicBezTo>
                  <a:cubicBezTo>
                    <a:pt x="2540" y="3523"/>
                    <a:pt x="2795" y="3442"/>
                    <a:pt x="2984" y="3263"/>
                  </a:cubicBezTo>
                  <a:cubicBezTo>
                    <a:pt x="3532" y="2753"/>
                    <a:pt x="3344" y="1657"/>
                    <a:pt x="2564" y="822"/>
                  </a:cubicBezTo>
                  <a:cubicBezTo>
                    <a:pt x="2144" y="369"/>
                    <a:pt x="1634" y="86"/>
                    <a:pt x="1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8" name="Google Shape;2428;p58"/>
            <p:cNvSpPr/>
            <p:nvPr/>
          </p:nvSpPr>
          <p:spPr>
            <a:xfrm>
              <a:off x="8510754" y="876269"/>
              <a:ext cx="98705" cy="98705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1611" y="1"/>
                  </a:moveTo>
                  <a:lnTo>
                    <a:pt x="1611" y="1"/>
                  </a:lnTo>
                  <a:cubicBezTo>
                    <a:pt x="1068" y="657"/>
                    <a:pt x="530" y="1247"/>
                    <a:pt x="1" y="1776"/>
                  </a:cubicBezTo>
                  <a:cubicBezTo>
                    <a:pt x="275" y="1894"/>
                    <a:pt x="548" y="1955"/>
                    <a:pt x="799" y="1955"/>
                  </a:cubicBezTo>
                  <a:cubicBezTo>
                    <a:pt x="1115" y="1955"/>
                    <a:pt x="1394" y="1856"/>
                    <a:pt x="1592" y="1648"/>
                  </a:cubicBezTo>
                  <a:cubicBezTo>
                    <a:pt x="1956" y="1266"/>
                    <a:pt x="1936" y="624"/>
                    <a:pt x="16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9" name="Google Shape;2429;p58"/>
            <p:cNvSpPr/>
            <p:nvPr/>
          </p:nvSpPr>
          <p:spPr>
            <a:xfrm>
              <a:off x="8413312" y="800022"/>
              <a:ext cx="178789" cy="165921"/>
            </a:xfrm>
            <a:custGeom>
              <a:avLst/>
              <a:gdLst/>
              <a:ahLst/>
              <a:cxnLst/>
              <a:rect l="l" t="t" r="r" b="b"/>
              <a:pathLst>
                <a:path w="3543" h="3288" extrusionOk="0">
                  <a:moveTo>
                    <a:pt x="1313" y="1"/>
                  </a:moveTo>
                  <a:cubicBezTo>
                    <a:pt x="992" y="1"/>
                    <a:pt x="714" y="100"/>
                    <a:pt x="515" y="307"/>
                  </a:cubicBezTo>
                  <a:cubicBezTo>
                    <a:pt x="1" y="851"/>
                    <a:pt x="256" y="1932"/>
                    <a:pt x="1086" y="2721"/>
                  </a:cubicBezTo>
                  <a:cubicBezTo>
                    <a:pt x="1351" y="2970"/>
                    <a:pt x="1639" y="3159"/>
                    <a:pt x="1932" y="3287"/>
                  </a:cubicBezTo>
                  <a:cubicBezTo>
                    <a:pt x="2461" y="2758"/>
                    <a:pt x="2999" y="2168"/>
                    <a:pt x="3542" y="1512"/>
                  </a:cubicBezTo>
                  <a:cubicBezTo>
                    <a:pt x="3401" y="1248"/>
                    <a:pt x="3202" y="982"/>
                    <a:pt x="2956" y="747"/>
                  </a:cubicBezTo>
                  <a:cubicBezTo>
                    <a:pt x="2442" y="260"/>
                    <a:pt x="1828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0" name="Google Shape;2430;p58"/>
            <p:cNvSpPr/>
            <p:nvPr/>
          </p:nvSpPr>
          <p:spPr>
            <a:xfrm>
              <a:off x="8318746" y="-147502"/>
              <a:ext cx="709402" cy="618014"/>
            </a:xfrm>
            <a:custGeom>
              <a:avLst/>
              <a:gdLst/>
              <a:ahLst/>
              <a:cxnLst/>
              <a:rect l="l" t="t" r="r" b="b"/>
              <a:pathLst>
                <a:path w="14058" h="12247" extrusionOk="0">
                  <a:moveTo>
                    <a:pt x="4334" y="1"/>
                  </a:moveTo>
                  <a:cubicBezTo>
                    <a:pt x="1751" y="1"/>
                    <a:pt x="0" y="1849"/>
                    <a:pt x="0" y="1849"/>
                  </a:cubicBezTo>
                  <a:cubicBezTo>
                    <a:pt x="8387" y="5188"/>
                    <a:pt x="10653" y="12247"/>
                    <a:pt x="10653" y="12247"/>
                  </a:cubicBezTo>
                  <a:cubicBezTo>
                    <a:pt x="11540" y="11288"/>
                    <a:pt x="14057" y="6940"/>
                    <a:pt x="9104" y="2204"/>
                  </a:cubicBezTo>
                  <a:cubicBezTo>
                    <a:pt x="7368" y="541"/>
                    <a:pt x="5729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1" name="Google Shape;2431;p58"/>
            <p:cNvSpPr/>
            <p:nvPr/>
          </p:nvSpPr>
          <p:spPr>
            <a:xfrm>
              <a:off x="8038531" y="81848"/>
              <a:ext cx="733472" cy="672009"/>
            </a:xfrm>
            <a:custGeom>
              <a:avLst/>
              <a:gdLst/>
              <a:ahLst/>
              <a:cxnLst/>
              <a:rect l="l" t="t" r="r" b="b"/>
              <a:pathLst>
                <a:path w="14535" h="13317" extrusionOk="0">
                  <a:moveTo>
                    <a:pt x="486" y="1"/>
                  </a:moveTo>
                  <a:cubicBezTo>
                    <a:pt x="405" y="1"/>
                    <a:pt x="360" y="11"/>
                    <a:pt x="354" y="29"/>
                  </a:cubicBezTo>
                  <a:cubicBezTo>
                    <a:pt x="0" y="1327"/>
                    <a:pt x="515" y="2395"/>
                    <a:pt x="515" y="2395"/>
                  </a:cubicBezTo>
                  <a:cubicBezTo>
                    <a:pt x="11837" y="5743"/>
                    <a:pt x="12778" y="13255"/>
                    <a:pt x="12778" y="13255"/>
                  </a:cubicBezTo>
                  <a:cubicBezTo>
                    <a:pt x="12983" y="13297"/>
                    <a:pt x="13180" y="13316"/>
                    <a:pt x="13368" y="13316"/>
                  </a:cubicBezTo>
                  <a:cubicBezTo>
                    <a:pt x="13799" y="13316"/>
                    <a:pt x="14186" y="13215"/>
                    <a:pt x="14534" y="13048"/>
                  </a:cubicBezTo>
                  <a:cubicBezTo>
                    <a:pt x="10729" y="2188"/>
                    <a:pt x="1687" y="1"/>
                    <a:pt x="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2" name="Google Shape;2432;p58"/>
            <p:cNvSpPr/>
            <p:nvPr/>
          </p:nvSpPr>
          <p:spPr>
            <a:xfrm>
              <a:off x="8056345" y="-27251"/>
              <a:ext cx="788779" cy="767535"/>
            </a:xfrm>
            <a:custGeom>
              <a:avLst/>
              <a:gdLst/>
              <a:ahLst/>
              <a:cxnLst/>
              <a:rect l="l" t="t" r="r" b="b"/>
              <a:pathLst>
                <a:path w="15631" h="15210" extrusionOk="0">
                  <a:moveTo>
                    <a:pt x="1620" y="0"/>
                  </a:moveTo>
                  <a:cubicBezTo>
                    <a:pt x="1262" y="236"/>
                    <a:pt x="936" y="534"/>
                    <a:pt x="662" y="887"/>
                  </a:cubicBezTo>
                  <a:cubicBezTo>
                    <a:pt x="322" y="1327"/>
                    <a:pt x="114" y="1766"/>
                    <a:pt x="1" y="2191"/>
                  </a:cubicBezTo>
                  <a:cubicBezTo>
                    <a:pt x="7" y="2173"/>
                    <a:pt x="52" y="2163"/>
                    <a:pt x="133" y="2163"/>
                  </a:cubicBezTo>
                  <a:cubicBezTo>
                    <a:pt x="1334" y="2163"/>
                    <a:pt x="10376" y="4350"/>
                    <a:pt x="14181" y="15210"/>
                  </a:cubicBezTo>
                  <a:cubicBezTo>
                    <a:pt x="14790" y="14922"/>
                    <a:pt x="15272" y="14434"/>
                    <a:pt x="15631" y="13930"/>
                  </a:cubicBezTo>
                  <a:cubicBezTo>
                    <a:pt x="12641" y="1927"/>
                    <a:pt x="2098" y="81"/>
                    <a:pt x="16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3" name="Google Shape;2433;p58"/>
            <p:cNvSpPr/>
            <p:nvPr/>
          </p:nvSpPr>
          <p:spPr>
            <a:xfrm>
              <a:off x="8138093" y="-62625"/>
              <a:ext cx="749923" cy="738367"/>
            </a:xfrm>
            <a:custGeom>
              <a:avLst/>
              <a:gdLst/>
              <a:ahLst/>
              <a:cxnLst/>
              <a:rect l="l" t="t" r="r" b="b"/>
              <a:pathLst>
                <a:path w="14861" h="14632" extrusionOk="0">
                  <a:moveTo>
                    <a:pt x="2375" y="1"/>
                  </a:moveTo>
                  <a:cubicBezTo>
                    <a:pt x="1530" y="1"/>
                    <a:pt x="701" y="239"/>
                    <a:pt x="0" y="701"/>
                  </a:cubicBezTo>
                  <a:cubicBezTo>
                    <a:pt x="478" y="782"/>
                    <a:pt x="11021" y="2628"/>
                    <a:pt x="14011" y="14631"/>
                  </a:cubicBezTo>
                  <a:cubicBezTo>
                    <a:pt x="14681" y="13696"/>
                    <a:pt x="14861" y="12501"/>
                    <a:pt x="14516" y="11401"/>
                  </a:cubicBezTo>
                  <a:cubicBezTo>
                    <a:pt x="12438" y="4667"/>
                    <a:pt x="7112" y="1588"/>
                    <a:pt x="4099" y="342"/>
                  </a:cubicBezTo>
                  <a:cubicBezTo>
                    <a:pt x="3542" y="113"/>
                    <a:pt x="2955" y="1"/>
                    <a:pt x="23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4" name="Google Shape;2434;p58"/>
            <p:cNvSpPr/>
            <p:nvPr/>
          </p:nvSpPr>
          <p:spPr>
            <a:xfrm>
              <a:off x="7750646" y="763336"/>
              <a:ext cx="492817" cy="552110"/>
            </a:xfrm>
            <a:custGeom>
              <a:avLst/>
              <a:gdLst/>
              <a:ahLst/>
              <a:cxnLst/>
              <a:rect l="l" t="t" r="r" b="b"/>
              <a:pathLst>
                <a:path w="9766" h="10941" extrusionOk="0">
                  <a:moveTo>
                    <a:pt x="4623" y="0"/>
                  </a:moveTo>
                  <a:lnTo>
                    <a:pt x="1" y="633"/>
                  </a:lnTo>
                  <a:lnTo>
                    <a:pt x="266" y="10941"/>
                  </a:lnTo>
                  <a:lnTo>
                    <a:pt x="9666" y="7929"/>
                  </a:lnTo>
                  <a:lnTo>
                    <a:pt x="9766" y="3882"/>
                  </a:lnTo>
                  <a:lnTo>
                    <a:pt x="9766" y="3882"/>
                  </a:lnTo>
                  <a:lnTo>
                    <a:pt x="5870" y="4028"/>
                  </a:lnTo>
                  <a:lnTo>
                    <a:pt x="4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5" name="Google Shape;2435;p58"/>
            <p:cNvSpPr/>
            <p:nvPr/>
          </p:nvSpPr>
          <p:spPr>
            <a:xfrm>
              <a:off x="7759225" y="1130547"/>
              <a:ext cx="181413" cy="184895"/>
            </a:xfrm>
            <a:custGeom>
              <a:avLst/>
              <a:gdLst/>
              <a:ahLst/>
              <a:cxnLst/>
              <a:rect l="l" t="t" r="r" b="b"/>
              <a:pathLst>
                <a:path w="3595" h="3664" extrusionOk="0">
                  <a:moveTo>
                    <a:pt x="1" y="0"/>
                  </a:moveTo>
                  <a:lnTo>
                    <a:pt x="96" y="3664"/>
                  </a:lnTo>
                  <a:lnTo>
                    <a:pt x="3594" y="25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6" name="Google Shape;2436;p58"/>
            <p:cNvSpPr/>
            <p:nvPr/>
          </p:nvSpPr>
          <p:spPr>
            <a:xfrm>
              <a:off x="8024705" y="261543"/>
              <a:ext cx="209722" cy="197561"/>
            </a:xfrm>
            <a:custGeom>
              <a:avLst/>
              <a:gdLst/>
              <a:ahLst/>
              <a:cxnLst/>
              <a:rect l="l" t="t" r="r" b="b"/>
              <a:pathLst>
                <a:path w="4156" h="3915" extrusionOk="0">
                  <a:moveTo>
                    <a:pt x="1935" y="0"/>
                  </a:moveTo>
                  <a:cubicBezTo>
                    <a:pt x="1918" y="0"/>
                    <a:pt x="1901" y="2"/>
                    <a:pt x="1884" y="5"/>
                  </a:cubicBezTo>
                  <a:cubicBezTo>
                    <a:pt x="1714" y="33"/>
                    <a:pt x="1596" y="194"/>
                    <a:pt x="1624" y="364"/>
                  </a:cubicBezTo>
                  <a:cubicBezTo>
                    <a:pt x="1639" y="444"/>
                    <a:pt x="1907" y="1959"/>
                    <a:pt x="2814" y="3097"/>
                  </a:cubicBezTo>
                  <a:cubicBezTo>
                    <a:pt x="2224" y="2937"/>
                    <a:pt x="1417" y="2654"/>
                    <a:pt x="510" y="2138"/>
                  </a:cubicBezTo>
                  <a:cubicBezTo>
                    <a:pt x="461" y="2111"/>
                    <a:pt x="408" y="2098"/>
                    <a:pt x="356" y="2098"/>
                  </a:cubicBezTo>
                  <a:cubicBezTo>
                    <a:pt x="248" y="2098"/>
                    <a:pt x="143" y="2155"/>
                    <a:pt x="85" y="2257"/>
                  </a:cubicBezTo>
                  <a:cubicBezTo>
                    <a:pt x="0" y="2408"/>
                    <a:pt x="52" y="2597"/>
                    <a:pt x="203" y="2682"/>
                  </a:cubicBezTo>
                  <a:cubicBezTo>
                    <a:pt x="2210" y="3816"/>
                    <a:pt x="3731" y="3910"/>
                    <a:pt x="3797" y="3914"/>
                  </a:cubicBezTo>
                  <a:lnTo>
                    <a:pt x="3810" y="3914"/>
                  </a:lnTo>
                  <a:cubicBezTo>
                    <a:pt x="3947" y="3914"/>
                    <a:pt x="4065" y="3829"/>
                    <a:pt x="4108" y="3697"/>
                  </a:cubicBezTo>
                  <a:cubicBezTo>
                    <a:pt x="4156" y="3565"/>
                    <a:pt x="4104" y="3419"/>
                    <a:pt x="3980" y="3339"/>
                  </a:cubicBezTo>
                  <a:cubicBezTo>
                    <a:pt x="2630" y="2460"/>
                    <a:pt x="2247" y="283"/>
                    <a:pt x="2243" y="260"/>
                  </a:cubicBezTo>
                  <a:cubicBezTo>
                    <a:pt x="2217" y="107"/>
                    <a:pt x="2082" y="0"/>
                    <a:pt x="1935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7" name="Google Shape;2437;p58"/>
            <p:cNvSpPr/>
            <p:nvPr/>
          </p:nvSpPr>
          <p:spPr>
            <a:xfrm>
              <a:off x="8430923" y="631075"/>
              <a:ext cx="221429" cy="181867"/>
            </a:xfrm>
            <a:custGeom>
              <a:avLst/>
              <a:gdLst/>
              <a:ahLst/>
              <a:cxnLst/>
              <a:rect l="l" t="t" r="r" b="b"/>
              <a:pathLst>
                <a:path w="4388" h="3604" extrusionOk="0">
                  <a:moveTo>
                    <a:pt x="343" y="0"/>
                  </a:moveTo>
                  <a:cubicBezTo>
                    <a:pt x="270" y="0"/>
                    <a:pt x="197" y="25"/>
                    <a:pt x="138" y="76"/>
                  </a:cubicBezTo>
                  <a:cubicBezTo>
                    <a:pt x="34" y="166"/>
                    <a:pt x="1" y="312"/>
                    <a:pt x="58" y="435"/>
                  </a:cubicBezTo>
                  <a:cubicBezTo>
                    <a:pt x="95" y="534"/>
                    <a:pt x="1101" y="2829"/>
                    <a:pt x="2457" y="3565"/>
                  </a:cubicBezTo>
                  <a:cubicBezTo>
                    <a:pt x="2503" y="3594"/>
                    <a:pt x="2551" y="3604"/>
                    <a:pt x="2603" y="3604"/>
                  </a:cubicBezTo>
                  <a:cubicBezTo>
                    <a:pt x="2716" y="3604"/>
                    <a:pt x="2820" y="3547"/>
                    <a:pt x="2877" y="3438"/>
                  </a:cubicBezTo>
                  <a:cubicBezTo>
                    <a:pt x="2962" y="3287"/>
                    <a:pt x="2905" y="3098"/>
                    <a:pt x="2754" y="3018"/>
                  </a:cubicBezTo>
                  <a:cubicBezTo>
                    <a:pt x="2050" y="2635"/>
                    <a:pt x="1426" y="1696"/>
                    <a:pt x="1040" y="1002"/>
                  </a:cubicBezTo>
                  <a:lnTo>
                    <a:pt x="1040" y="1002"/>
                  </a:lnTo>
                  <a:cubicBezTo>
                    <a:pt x="2015" y="1381"/>
                    <a:pt x="2959" y="1451"/>
                    <a:pt x="3534" y="1451"/>
                  </a:cubicBezTo>
                  <a:cubicBezTo>
                    <a:pt x="3861" y="1451"/>
                    <a:pt x="4069" y="1429"/>
                    <a:pt x="4095" y="1427"/>
                  </a:cubicBezTo>
                  <a:cubicBezTo>
                    <a:pt x="4265" y="1403"/>
                    <a:pt x="4388" y="1247"/>
                    <a:pt x="4368" y="1077"/>
                  </a:cubicBezTo>
                  <a:cubicBezTo>
                    <a:pt x="4346" y="919"/>
                    <a:pt x="4210" y="802"/>
                    <a:pt x="4055" y="802"/>
                  </a:cubicBezTo>
                  <a:cubicBezTo>
                    <a:pt x="4043" y="802"/>
                    <a:pt x="4031" y="802"/>
                    <a:pt x="4019" y="804"/>
                  </a:cubicBezTo>
                  <a:cubicBezTo>
                    <a:pt x="4014" y="804"/>
                    <a:pt x="3835" y="823"/>
                    <a:pt x="3544" y="823"/>
                  </a:cubicBezTo>
                  <a:cubicBezTo>
                    <a:pt x="2877" y="823"/>
                    <a:pt x="1621" y="720"/>
                    <a:pt x="506" y="43"/>
                  </a:cubicBezTo>
                  <a:cubicBezTo>
                    <a:pt x="455" y="15"/>
                    <a:pt x="399" y="0"/>
                    <a:pt x="343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8" name="Google Shape;2438;p58"/>
            <p:cNvSpPr/>
            <p:nvPr/>
          </p:nvSpPr>
          <p:spPr>
            <a:xfrm>
              <a:off x="7953200" y="501893"/>
              <a:ext cx="581076" cy="457897"/>
            </a:xfrm>
            <a:custGeom>
              <a:avLst/>
              <a:gdLst/>
              <a:ahLst/>
              <a:cxnLst/>
              <a:rect l="l" t="t" r="r" b="b"/>
              <a:pathLst>
                <a:path w="11515" h="9074" extrusionOk="0">
                  <a:moveTo>
                    <a:pt x="1580" y="1"/>
                  </a:moveTo>
                  <a:cubicBezTo>
                    <a:pt x="295" y="1"/>
                    <a:pt x="1" y="1824"/>
                    <a:pt x="1" y="1824"/>
                  </a:cubicBezTo>
                  <a:cubicBezTo>
                    <a:pt x="86" y="5909"/>
                    <a:pt x="4194" y="7986"/>
                    <a:pt x="6734" y="8897"/>
                  </a:cubicBezTo>
                  <a:cubicBezTo>
                    <a:pt x="7073" y="9018"/>
                    <a:pt x="7417" y="9073"/>
                    <a:pt x="7747" y="9073"/>
                  </a:cubicBezTo>
                  <a:cubicBezTo>
                    <a:pt x="9894" y="9073"/>
                    <a:pt x="11515" y="6768"/>
                    <a:pt x="8066" y="5328"/>
                  </a:cubicBezTo>
                  <a:cubicBezTo>
                    <a:pt x="4085" y="3665"/>
                    <a:pt x="4802" y="1574"/>
                    <a:pt x="2621" y="328"/>
                  </a:cubicBezTo>
                  <a:cubicBezTo>
                    <a:pt x="2217" y="95"/>
                    <a:pt x="1873" y="1"/>
                    <a:pt x="1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9" name="Google Shape;2439;p58"/>
            <p:cNvSpPr/>
            <p:nvPr/>
          </p:nvSpPr>
          <p:spPr>
            <a:xfrm>
              <a:off x="7953200" y="557703"/>
              <a:ext cx="137763" cy="134432"/>
            </a:xfrm>
            <a:custGeom>
              <a:avLst/>
              <a:gdLst/>
              <a:ahLst/>
              <a:cxnLst/>
              <a:rect l="l" t="t" r="r" b="b"/>
              <a:pathLst>
                <a:path w="2730" h="2664" extrusionOk="0">
                  <a:moveTo>
                    <a:pt x="218" y="0"/>
                  </a:moveTo>
                  <a:lnTo>
                    <a:pt x="1" y="718"/>
                  </a:lnTo>
                  <a:cubicBezTo>
                    <a:pt x="650" y="1441"/>
                    <a:pt x="1742" y="2113"/>
                    <a:pt x="2329" y="2445"/>
                  </a:cubicBezTo>
                  <a:lnTo>
                    <a:pt x="2329" y="2445"/>
                  </a:lnTo>
                  <a:cubicBezTo>
                    <a:pt x="1095" y="1654"/>
                    <a:pt x="218" y="0"/>
                    <a:pt x="218" y="0"/>
                  </a:cubicBezTo>
                  <a:close/>
                  <a:moveTo>
                    <a:pt x="2329" y="2445"/>
                  </a:moveTo>
                  <a:cubicBezTo>
                    <a:pt x="2459" y="2528"/>
                    <a:pt x="2592" y="2602"/>
                    <a:pt x="2729" y="2663"/>
                  </a:cubicBezTo>
                  <a:cubicBezTo>
                    <a:pt x="2729" y="2663"/>
                    <a:pt x="2573" y="2584"/>
                    <a:pt x="2329" y="2445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0" name="Google Shape;2440;p58"/>
            <p:cNvSpPr/>
            <p:nvPr/>
          </p:nvSpPr>
          <p:spPr>
            <a:xfrm>
              <a:off x="8249159" y="834083"/>
              <a:ext cx="195138" cy="114903"/>
            </a:xfrm>
            <a:custGeom>
              <a:avLst/>
              <a:gdLst/>
              <a:ahLst/>
              <a:cxnLst/>
              <a:rect l="l" t="t" r="r" b="b"/>
              <a:pathLst>
                <a:path w="3867" h="2277" extrusionOk="0">
                  <a:moveTo>
                    <a:pt x="0" y="0"/>
                  </a:moveTo>
                  <a:cubicBezTo>
                    <a:pt x="1" y="1"/>
                    <a:pt x="1351" y="1767"/>
                    <a:pt x="2762" y="2277"/>
                  </a:cubicBezTo>
                  <a:lnTo>
                    <a:pt x="3867" y="1649"/>
                  </a:lnTo>
                  <a:cubicBezTo>
                    <a:pt x="3867" y="1649"/>
                    <a:pt x="1473" y="1408"/>
                    <a:pt x="0" y="0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41" name="Google Shape;2441;p58"/>
          <p:cNvGrpSpPr/>
          <p:nvPr/>
        </p:nvGrpSpPr>
        <p:grpSpPr>
          <a:xfrm rot="-872953">
            <a:off x="10301422" y="5424871"/>
            <a:ext cx="1702944" cy="1378813"/>
            <a:chOff x="8196023" y="1954943"/>
            <a:chExt cx="1556011" cy="1259847"/>
          </a:xfrm>
        </p:grpSpPr>
        <p:sp>
          <p:nvSpPr>
            <p:cNvPr id="2442" name="Google Shape;2442;p58"/>
            <p:cNvSpPr/>
            <p:nvPr/>
          </p:nvSpPr>
          <p:spPr>
            <a:xfrm>
              <a:off x="8196023" y="1954943"/>
              <a:ext cx="1551015" cy="1259847"/>
            </a:xfrm>
            <a:custGeom>
              <a:avLst/>
              <a:gdLst/>
              <a:ahLst/>
              <a:cxnLst/>
              <a:rect l="l" t="t" r="r" b="b"/>
              <a:pathLst>
                <a:path w="30736" h="24966" extrusionOk="0">
                  <a:moveTo>
                    <a:pt x="10341" y="0"/>
                  </a:moveTo>
                  <a:cubicBezTo>
                    <a:pt x="8287" y="0"/>
                    <a:pt x="7101" y="817"/>
                    <a:pt x="6469" y="1507"/>
                  </a:cubicBezTo>
                  <a:cubicBezTo>
                    <a:pt x="6120" y="1885"/>
                    <a:pt x="5865" y="2290"/>
                    <a:pt x="5680" y="2692"/>
                  </a:cubicBezTo>
                  <a:cubicBezTo>
                    <a:pt x="5114" y="2414"/>
                    <a:pt x="4462" y="2210"/>
                    <a:pt x="3792" y="2210"/>
                  </a:cubicBezTo>
                  <a:cubicBezTo>
                    <a:pt x="2937" y="2210"/>
                    <a:pt x="1389" y="2550"/>
                    <a:pt x="581" y="4816"/>
                  </a:cubicBezTo>
                  <a:cubicBezTo>
                    <a:pt x="0" y="6460"/>
                    <a:pt x="430" y="7632"/>
                    <a:pt x="892" y="8321"/>
                  </a:cubicBezTo>
                  <a:cubicBezTo>
                    <a:pt x="1696" y="9515"/>
                    <a:pt x="3135" y="10096"/>
                    <a:pt x="4288" y="10375"/>
                  </a:cubicBezTo>
                  <a:cubicBezTo>
                    <a:pt x="4070" y="12500"/>
                    <a:pt x="4708" y="15545"/>
                    <a:pt x="7985" y="18086"/>
                  </a:cubicBezTo>
                  <a:cubicBezTo>
                    <a:pt x="9708" y="19426"/>
                    <a:pt x="11560" y="20106"/>
                    <a:pt x="13476" y="20106"/>
                  </a:cubicBezTo>
                  <a:cubicBezTo>
                    <a:pt x="14406" y="20106"/>
                    <a:pt x="15243" y="19941"/>
                    <a:pt x="15951" y="19714"/>
                  </a:cubicBezTo>
                  <a:cubicBezTo>
                    <a:pt x="16073" y="20111"/>
                    <a:pt x="16258" y="20512"/>
                    <a:pt x="16498" y="20904"/>
                  </a:cubicBezTo>
                  <a:cubicBezTo>
                    <a:pt x="17906" y="23218"/>
                    <a:pt x="21097" y="24966"/>
                    <a:pt x="23917" y="24966"/>
                  </a:cubicBezTo>
                  <a:cubicBezTo>
                    <a:pt x="26669" y="24966"/>
                    <a:pt x="28799" y="23402"/>
                    <a:pt x="29762" y="20678"/>
                  </a:cubicBezTo>
                  <a:cubicBezTo>
                    <a:pt x="30736" y="17925"/>
                    <a:pt x="30651" y="15711"/>
                    <a:pt x="29498" y="14087"/>
                  </a:cubicBezTo>
                  <a:cubicBezTo>
                    <a:pt x="28809" y="13104"/>
                    <a:pt x="27859" y="12537"/>
                    <a:pt x="26968" y="12202"/>
                  </a:cubicBezTo>
                  <a:cubicBezTo>
                    <a:pt x="27907" y="10696"/>
                    <a:pt x="28903" y="8495"/>
                    <a:pt x="28624" y="6243"/>
                  </a:cubicBezTo>
                  <a:cubicBezTo>
                    <a:pt x="28389" y="4326"/>
                    <a:pt x="27317" y="2735"/>
                    <a:pt x="25447" y="1516"/>
                  </a:cubicBezTo>
                  <a:cubicBezTo>
                    <a:pt x="23983" y="562"/>
                    <a:pt x="22491" y="76"/>
                    <a:pt x="21012" y="76"/>
                  </a:cubicBezTo>
                  <a:cubicBezTo>
                    <a:pt x="18614" y="76"/>
                    <a:pt x="16762" y="1342"/>
                    <a:pt x="15535" y="2560"/>
                  </a:cubicBezTo>
                  <a:cubicBezTo>
                    <a:pt x="14676" y="1252"/>
                    <a:pt x="13160" y="95"/>
                    <a:pt x="10649" y="6"/>
                  </a:cubicBezTo>
                  <a:cubicBezTo>
                    <a:pt x="10544" y="0"/>
                    <a:pt x="10440" y="0"/>
                    <a:pt x="10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3" name="Google Shape;2443;p58"/>
            <p:cNvSpPr/>
            <p:nvPr/>
          </p:nvSpPr>
          <p:spPr>
            <a:xfrm>
              <a:off x="8229378" y="2027608"/>
              <a:ext cx="1522655" cy="1114313"/>
            </a:xfrm>
            <a:custGeom>
              <a:avLst/>
              <a:gdLst/>
              <a:ahLst/>
              <a:cxnLst/>
              <a:rect l="l" t="t" r="r" b="b"/>
              <a:pathLst>
                <a:path w="30174" h="22082" extrusionOk="0">
                  <a:moveTo>
                    <a:pt x="9689" y="0"/>
                  </a:moveTo>
                  <a:cubicBezTo>
                    <a:pt x="5683" y="0"/>
                    <a:pt x="5978" y="3712"/>
                    <a:pt x="5978" y="3712"/>
                  </a:cubicBezTo>
                  <a:cubicBezTo>
                    <a:pt x="5978" y="3712"/>
                    <a:pt x="4504" y="2214"/>
                    <a:pt x="3129" y="2214"/>
                  </a:cubicBezTo>
                  <a:cubicBezTo>
                    <a:pt x="2411" y="2214"/>
                    <a:pt x="1720" y="2622"/>
                    <a:pt x="1280" y="3864"/>
                  </a:cubicBezTo>
                  <a:cubicBezTo>
                    <a:pt x="0" y="7480"/>
                    <a:pt x="5379" y="7754"/>
                    <a:pt x="5379" y="7754"/>
                  </a:cubicBezTo>
                  <a:cubicBezTo>
                    <a:pt x="5379" y="7754"/>
                    <a:pt x="3574" y="11914"/>
                    <a:pt x="8207" y="15508"/>
                  </a:cubicBezTo>
                  <a:cubicBezTo>
                    <a:pt x="9883" y="16807"/>
                    <a:pt x="11470" y="17221"/>
                    <a:pt x="12814" y="17221"/>
                  </a:cubicBezTo>
                  <a:cubicBezTo>
                    <a:pt x="15187" y="17221"/>
                    <a:pt x="16800" y="15928"/>
                    <a:pt x="16801" y="15927"/>
                  </a:cubicBezTo>
                  <a:lnTo>
                    <a:pt x="16801" y="15927"/>
                  </a:lnTo>
                  <a:cubicBezTo>
                    <a:pt x="15443" y="18553"/>
                    <a:pt x="19579" y="22081"/>
                    <a:pt x="23259" y="22081"/>
                  </a:cubicBezTo>
                  <a:cubicBezTo>
                    <a:pt x="25132" y="22081"/>
                    <a:pt x="26888" y="21167"/>
                    <a:pt x="27741" y="18756"/>
                  </a:cubicBezTo>
                  <a:cubicBezTo>
                    <a:pt x="30174" y="11884"/>
                    <a:pt x="24275" y="11749"/>
                    <a:pt x="23808" y="11749"/>
                  </a:cubicBezTo>
                  <a:cubicBezTo>
                    <a:pt x="23789" y="11749"/>
                    <a:pt x="23779" y="11749"/>
                    <a:pt x="23779" y="11749"/>
                  </a:cubicBezTo>
                  <a:cubicBezTo>
                    <a:pt x="23779" y="11749"/>
                    <a:pt x="29905" y="5133"/>
                    <a:pt x="23997" y="1286"/>
                  </a:cubicBezTo>
                  <a:cubicBezTo>
                    <a:pt x="22664" y="417"/>
                    <a:pt x="21443" y="81"/>
                    <a:pt x="20353" y="81"/>
                  </a:cubicBezTo>
                  <a:cubicBezTo>
                    <a:pt x="16611" y="81"/>
                    <a:pt x="14397" y="4038"/>
                    <a:pt x="14397" y="4038"/>
                  </a:cubicBezTo>
                  <a:cubicBezTo>
                    <a:pt x="14397" y="4038"/>
                    <a:pt x="14199" y="166"/>
                    <a:pt x="9935" y="5"/>
                  </a:cubicBezTo>
                  <a:cubicBezTo>
                    <a:pt x="9851" y="2"/>
                    <a:pt x="9769" y="0"/>
                    <a:pt x="9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4" name="Google Shape;2444;p58"/>
            <p:cNvSpPr/>
            <p:nvPr/>
          </p:nvSpPr>
          <p:spPr>
            <a:xfrm>
              <a:off x="9113118" y="2417426"/>
              <a:ext cx="132565" cy="155879"/>
            </a:xfrm>
            <a:custGeom>
              <a:avLst/>
              <a:gdLst/>
              <a:ahLst/>
              <a:cxnLst/>
              <a:rect l="l" t="t" r="r" b="b"/>
              <a:pathLst>
                <a:path w="2627" h="3089" extrusionOk="0">
                  <a:moveTo>
                    <a:pt x="1940" y="0"/>
                  </a:moveTo>
                  <a:cubicBezTo>
                    <a:pt x="1519" y="0"/>
                    <a:pt x="955" y="424"/>
                    <a:pt x="554" y="1087"/>
                  </a:cubicBezTo>
                  <a:cubicBezTo>
                    <a:pt x="62" y="1899"/>
                    <a:pt x="1" y="2763"/>
                    <a:pt x="421" y="3018"/>
                  </a:cubicBezTo>
                  <a:cubicBezTo>
                    <a:pt x="499" y="3066"/>
                    <a:pt x="590" y="3089"/>
                    <a:pt x="687" y="3089"/>
                  </a:cubicBezTo>
                  <a:cubicBezTo>
                    <a:pt x="1108" y="3089"/>
                    <a:pt x="1671" y="2665"/>
                    <a:pt x="2073" y="2003"/>
                  </a:cubicBezTo>
                  <a:cubicBezTo>
                    <a:pt x="2565" y="1191"/>
                    <a:pt x="2626" y="326"/>
                    <a:pt x="2206" y="71"/>
                  </a:cubicBezTo>
                  <a:cubicBezTo>
                    <a:pt x="2127" y="23"/>
                    <a:pt x="2037" y="0"/>
                    <a:pt x="1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5" name="Google Shape;2445;p58"/>
            <p:cNvSpPr/>
            <p:nvPr/>
          </p:nvSpPr>
          <p:spPr>
            <a:xfrm>
              <a:off x="8732584" y="2214923"/>
              <a:ext cx="132363" cy="155879"/>
            </a:xfrm>
            <a:custGeom>
              <a:avLst/>
              <a:gdLst/>
              <a:ahLst/>
              <a:cxnLst/>
              <a:rect l="l" t="t" r="r" b="b"/>
              <a:pathLst>
                <a:path w="2623" h="3089" extrusionOk="0">
                  <a:moveTo>
                    <a:pt x="1938" y="0"/>
                  </a:moveTo>
                  <a:cubicBezTo>
                    <a:pt x="1516" y="0"/>
                    <a:pt x="956" y="424"/>
                    <a:pt x="554" y="1087"/>
                  </a:cubicBezTo>
                  <a:cubicBezTo>
                    <a:pt x="62" y="1898"/>
                    <a:pt x="1" y="2763"/>
                    <a:pt x="417" y="3018"/>
                  </a:cubicBezTo>
                  <a:cubicBezTo>
                    <a:pt x="496" y="3066"/>
                    <a:pt x="587" y="3089"/>
                    <a:pt x="685" y="3089"/>
                  </a:cubicBezTo>
                  <a:cubicBezTo>
                    <a:pt x="1108" y="3089"/>
                    <a:pt x="1671" y="2665"/>
                    <a:pt x="2069" y="2002"/>
                  </a:cubicBezTo>
                  <a:cubicBezTo>
                    <a:pt x="2565" y="1190"/>
                    <a:pt x="2622" y="326"/>
                    <a:pt x="2206" y="71"/>
                  </a:cubicBezTo>
                  <a:cubicBezTo>
                    <a:pt x="2127" y="23"/>
                    <a:pt x="2036" y="0"/>
                    <a:pt x="1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6" name="Google Shape;2446;p58"/>
            <p:cNvSpPr/>
            <p:nvPr/>
          </p:nvSpPr>
          <p:spPr>
            <a:xfrm>
              <a:off x="8492890" y="2299699"/>
              <a:ext cx="216181" cy="166930"/>
            </a:xfrm>
            <a:custGeom>
              <a:avLst/>
              <a:gdLst/>
              <a:ahLst/>
              <a:cxnLst/>
              <a:rect l="l" t="t" r="r" b="b"/>
              <a:pathLst>
                <a:path w="4284" h="3308" extrusionOk="0">
                  <a:moveTo>
                    <a:pt x="1424" y="0"/>
                  </a:moveTo>
                  <a:cubicBezTo>
                    <a:pt x="1007" y="0"/>
                    <a:pt x="651" y="143"/>
                    <a:pt x="444" y="431"/>
                  </a:cubicBezTo>
                  <a:cubicBezTo>
                    <a:pt x="0" y="1050"/>
                    <a:pt x="407" y="2093"/>
                    <a:pt x="1342" y="2768"/>
                  </a:cubicBezTo>
                  <a:cubicBezTo>
                    <a:pt x="1840" y="3126"/>
                    <a:pt x="2389" y="3308"/>
                    <a:pt x="2860" y="3308"/>
                  </a:cubicBezTo>
                  <a:cubicBezTo>
                    <a:pt x="3278" y="3308"/>
                    <a:pt x="3636" y="3165"/>
                    <a:pt x="3844" y="2877"/>
                  </a:cubicBezTo>
                  <a:cubicBezTo>
                    <a:pt x="4284" y="2258"/>
                    <a:pt x="3882" y="1214"/>
                    <a:pt x="2942" y="540"/>
                  </a:cubicBezTo>
                  <a:cubicBezTo>
                    <a:pt x="2444" y="182"/>
                    <a:pt x="1895" y="0"/>
                    <a:pt x="14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7" name="Google Shape;2447;p58"/>
            <p:cNvSpPr/>
            <p:nvPr/>
          </p:nvSpPr>
          <p:spPr>
            <a:xfrm>
              <a:off x="9049738" y="2627298"/>
              <a:ext cx="216181" cy="166728"/>
            </a:xfrm>
            <a:custGeom>
              <a:avLst/>
              <a:gdLst/>
              <a:ahLst/>
              <a:cxnLst/>
              <a:rect l="l" t="t" r="r" b="b"/>
              <a:pathLst>
                <a:path w="4284" h="3304" extrusionOk="0">
                  <a:moveTo>
                    <a:pt x="1425" y="1"/>
                  </a:moveTo>
                  <a:cubicBezTo>
                    <a:pt x="1007" y="1"/>
                    <a:pt x="651" y="143"/>
                    <a:pt x="445" y="432"/>
                  </a:cubicBezTo>
                  <a:cubicBezTo>
                    <a:pt x="1" y="1046"/>
                    <a:pt x="407" y="2094"/>
                    <a:pt x="1342" y="2764"/>
                  </a:cubicBezTo>
                  <a:cubicBezTo>
                    <a:pt x="1840" y="3122"/>
                    <a:pt x="2389" y="3304"/>
                    <a:pt x="2861" y="3304"/>
                  </a:cubicBezTo>
                  <a:cubicBezTo>
                    <a:pt x="3279" y="3304"/>
                    <a:pt x="3636" y="3161"/>
                    <a:pt x="3845" y="2873"/>
                  </a:cubicBezTo>
                  <a:cubicBezTo>
                    <a:pt x="4283" y="2258"/>
                    <a:pt x="3882" y="1216"/>
                    <a:pt x="2943" y="540"/>
                  </a:cubicBezTo>
                  <a:cubicBezTo>
                    <a:pt x="2445" y="182"/>
                    <a:pt x="1896" y="1"/>
                    <a:pt x="1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8" name="Google Shape;2448;p58"/>
            <p:cNvSpPr/>
            <p:nvPr/>
          </p:nvSpPr>
          <p:spPr>
            <a:xfrm>
              <a:off x="8686160" y="2475962"/>
              <a:ext cx="326947" cy="240353"/>
            </a:xfrm>
            <a:custGeom>
              <a:avLst/>
              <a:gdLst/>
              <a:ahLst/>
              <a:cxnLst/>
              <a:rect l="l" t="t" r="r" b="b"/>
              <a:pathLst>
                <a:path w="6479" h="4763" extrusionOk="0">
                  <a:moveTo>
                    <a:pt x="2083" y="1"/>
                  </a:moveTo>
                  <a:cubicBezTo>
                    <a:pt x="2070" y="1"/>
                    <a:pt x="2058" y="1"/>
                    <a:pt x="2045" y="3"/>
                  </a:cubicBezTo>
                  <a:cubicBezTo>
                    <a:pt x="1903" y="22"/>
                    <a:pt x="652" y="214"/>
                    <a:pt x="232" y="1008"/>
                  </a:cubicBezTo>
                  <a:cubicBezTo>
                    <a:pt x="99" y="1263"/>
                    <a:pt x="1" y="1679"/>
                    <a:pt x="278" y="2232"/>
                  </a:cubicBezTo>
                  <a:cubicBezTo>
                    <a:pt x="620" y="2923"/>
                    <a:pt x="1210" y="3320"/>
                    <a:pt x="1886" y="3320"/>
                  </a:cubicBezTo>
                  <a:cubicBezTo>
                    <a:pt x="1920" y="3320"/>
                    <a:pt x="1954" y="3319"/>
                    <a:pt x="1988" y="3317"/>
                  </a:cubicBezTo>
                  <a:cubicBezTo>
                    <a:pt x="2295" y="3303"/>
                    <a:pt x="2592" y="3209"/>
                    <a:pt x="2843" y="3067"/>
                  </a:cubicBezTo>
                  <a:cubicBezTo>
                    <a:pt x="2909" y="3516"/>
                    <a:pt x="3069" y="4049"/>
                    <a:pt x="3447" y="4394"/>
                  </a:cubicBezTo>
                  <a:cubicBezTo>
                    <a:pt x="3641" y="4573"/>
                    <a:pt x="3957" y="4762"/>
                    <a:pt x="4434" y="4762"/>
                  </a:cubicBezTo>
                  <a:cubicBezTo>
                    <a:pt x="4534" y="4762"/>
                    <a:pt x="4641" y="4753"/>
                    <a:pt x="4755" y="4734"/>
                  </a:cubicBezTo>
                  <a:cubicBezTo>
                    <a:pt x="5270" y="4653"/>
                    <a:pt x="5657" y="4408"/>
                    <a:pt x="5907" y="4006"/>
                  </a:cubicBezTo>
                  <a:cubicBezTo>
                    <a:pt x="6478" y="3095"/>
                    <a:pt x="6068" y="1693"/>
                    <a:pt x="6049" y="1637"/>
                  </a:cubicBezTo>
                  <a:cubicBezTo>
                    <a:pt x="6005" y="1486"/>
                    <a:pt x="5867" y="1393"/>
                    <a:pt x="5718" y="1393"/>
                  </a:cubicBezTo>
                  <a:cubicBezTo>
                    <a:pt x="5689" y="1393"/>
                    <a:pt x="5658" y="1397"/>
                    <a:pt x="5628" y="1404"/>
                  </a:cubicBezTo>
                  <a:cubicBezTo>
                    <a:pt x="5449" y="1461"/>
                    <a:pt x="5345" y="1650"/>
                    <a:pt x="5402" y="1829"/>
                  </a:cubicBezTo>
                  <a:cubicBezTo>
                    <a:pt x="5497" y="2151"/>
                    <a:pt x="5671" y="3110"/>
                    <a:pt x="5331" y="3648"/>
                  </a:cubicBezTo>
                  <a:cubicBezTo>
                    <a:pt x="5190" y="3879"/>
                    <a:pt x="4963" y="4017"/>
                    <a:pt x="4647" y="4063"/>
                  </a:cubicBezTo>
                  <a:cubicBezTo>
                    <a:pt x="4566" y="4077"/>
                    <a:pt x="4490" y="4084"/>
                    <a:pt x="4419" y="4084"/>
                  </a:cubicBezTo>
                  <a:cubicBezTo>
                    <a:pt x="4208" y="4084"/>
                    <a:pt x="4040" y="4021"/>
                    <a:pt x="3905" y="3898"/>
                  </a:cubicBezTo>
                  <a:cubicBezTo>
                    <a:pt x="3490" y="3516"/>
                    <a:pt x="3462" y="2614"/>
                    <a:pt x="3485" y="2297"/>
                  </a:cubicBezTo>
                  <a:cubicBezTo>
                    <a:pt x="3494" y="2132"/>
                    <a:pt x="3381" y="1977"/>
                    <a:pt x="3220" y="1943"/>
                  </a:cubicBezTo>
                  <a:cubicBezTo>
                    <a:pt x="3194" y="1937"/>
                    <a:pt x="3168" y="1934"/>
                    <a:pt x="3143" y="1934"/>
                  </a:cubicBezTo>
                  <a:cubicBezTo>
                    <a:pt x="3002" y="1934"/>
                    <a:pt x="2876" y="2019"/>
                    <a:pt x="2828" y="2151"/>
                  </a:cubicBezTo>
                  <a:cubicBezTo>
                    <a:pt x="2743" y="2368"/>
                    <a:pt x="2375" y="2618"/>
                    <a:pt x="1955" y="2637"/>
                  </a:cubicBezTo>
                  <a:cubicBezTo>
                    <a:pt x="1933" y="2639"/>
                    <a:pt x="1911" y="2639"/>
                    <a:pt x="1888" y="2639"/>
                  </a:cubicBezTo>
                  <a:cubicBezTo>
                    <a:pt x="1567" y="2639"/>
                    <a:pt x="1170" y="2502"/>
                    <a:pt x="883" y="1929"/>
                  </a:cubicBezTo>
                  <a:cubicBezTo>
                    <a:pt x="703" y="1570"/>
                    <a:pt x="798" y="1386"/>
                    <a:pt x="831" y="1330"/>
                  </a:cubicBezTo>
                  <a:cubicBezTo>
                    <a:pt x="1049" y="914"/>
                    <a:pt x="1870" y="715"/>
                    <a:pt x="2139" y="673"/>
                  </a:cubicBezTo>
                  <a:cubicBezTo>
                    <a:pt x="2324" y="650"/>
                    <a:pt x="2455" y="480"/>
                    <a:pt x="2427" y="290"/>
                  </a:cubicBezTo>
                  <a:cubicBezTo>
                    <a:pt x="2405" y="119"/>
                    <a:pt x="2252" y="1"/>
                    <a:pt x="20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D4CBA3C-36AF-463E-A989-4A02849F064A}"/>
              </a:ext>
            </a:extLst>
          </p:cNvPr>
          <p:cNvGrpSpPr/>
          <p:nvPr/>
        </p:nvGrpSpPr>
        <p:grpSpPr>
          <a:xfrm>
            <a:off x="2521077" y="328211"/>
            <a:ext cx="8111850" cy="5095009"/>
            <a:chOff x="3533030" y="1871010"/>
            <a:chExt cx="4384002" cy="8428151"/>
          </a:xfrm>
        </p:grpSpPr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31EB55AB-9265-46B4-B455-7E32E3C7BC90}"/>
                </a:ext>
              </a:extLst>
            </p:cNvPr>
            <p:cNvSpPr/>
            <p:nvPr/>
          </p:nvSpPr>
          <p:spPr>
            <a:xfrm>
              <a:off x="4000055" y="8313578"/>
              <a:ext cx="3869000" cy="1985583"/>
            </a:xfrm>
            <a:custGeom>
              <a:avLst/>
              <a:gdLst>
                <a:gd name="connsiteX0" fmla="*/ 0 w 3869000"/>
                <a:gd name="connsiteY0" fmla="*/ 330937 h 1985583"/>
                <a:gd name="connsiteX1" fmla="*/ 330937 w 3869000"/>
                <a:gd name="connsiteY1" fmla="*/ 0 h 1985583"/>
                <a:gd name="connsiteX2" fmla="*/ 769244 w 3869000"/>
                <a:gd name="connsiteY2" fmla="*/ 0 h 1985583"/>
                <a:gd name="connsiteX3" fmla="*/ 1367908 w 3869000"/>
                <a:gd name="connsiteY3" fmla="*/ 0 h 1985583"/>
                <a:gd name="connsiteX4" fmla="*/ 1870357 w 3869000"/>
                <a:gd name="connsiteY4" fmla="*/ 0 h 1985583"/>
                <a:gd name="connsiteX5" fmla="*/ 2469021 w 3869000"/>
                <a:gd name="connsiteY5" fmla="*/ 0 h 1985583"/>
                <a:gd name="connsiteX6" fmla="*/ 2939399 w 3869000"/>
                <a:gd name="connsiteY6" fmla="*/ 0 h 1985583"/>
                <a:gd name="connsiteX7" fmla="*/ 3538063 w 3869000"/>
                <a:gd name="connsiteY7" fmla="*/ 0 h 1985583"/>
                <a:gd name="connsiteX8" fmla="*/ 3869000 w 3869000"/>
                <a:gd name="connsiteY8" fmla="*/ 330937 h 1985583"/>
                <a:gd name="connsiteX9" fmla="*/ 3869000 w 3869000"/>
                <a:gd name="connsiteY9" fmla="*/ 798648 h 1985583"/>
                <a:gd name="connsiteX10" fmla="*/ 3869000 w 3869000"/>
                <a:gd name="connsiteY10" fmla="*/ 1239884 h 1985583"/>
                <a:gd name="connsiteX11" fmla="*/ 3869000 w 3869000"/>
                <a:gd name="connsiteY11" fmla="*/ 1654646 h 1985583"/>
                <a:gd name="connsiteX12" fmla="*/ 3538063 w 3869000"/>
                <a:gd name="connsiteY12" fmla="*/ 1985583 h 1985583"/>
                <a:gd name="connsiteX13" fmla="*/ 2939399 w 3869000"/>
                <a:gd name="connsiteY13" fmla="*/ 1985583 h 1985583"/>
                <a:gd name="connsiteX14" fmla="*/ 2436950 w 3869000"/>
                <a:gd name="connsiteY14" fmla="*/ 1985583 h 1985583"/>
                <a:gd name="connsiteX15" fmla="*/ 1870357 w 3869000"/>
                <a:gd name="connsiteY15" fmla="*/ 1985583 h 1985583"/>
                <a:gd name="connsiteX16" fmla="*/ 1271694 w 3869000"/>
                <a:gd name="connsiteY16" fmla="*/ 1985583 h 1985583"/>
                <a:gd name="connsiteX17" fmla="*/ 330937 w 3869000"/>
                <a:gd name="connsiteY17" fmla="*/ 1985583 h 1985583"/>
                <a:gd name="connsiteX18" fmla="*/ 0 w 3869000"/>
                <a:gd name="connsiteY18" fmla="*/ 1654646 h 1985583"/>
                <a:gd name="connsiteX19" fmla="*/ 0 w 3869000"/>
                <a:gd name="connsiteY19" fmla="*/ 1253121 h 1985583"/>
                <a:gd name="connsiteX20" fmla="*/ 0 w 3869000"/>
                <a:gd name="connsiteY20" fmla="*/ 811885 h 1985583"/>
                <a:gd name="connsiteX21" fmla="*/ 0 w 3869000"/>
                <a:gd name="connsiteY21" fmla="*/ 330937 h 198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869000" h="1985583" fill="none" extrusionOk="0">
                  <a:moveTo>
                    <a:pt x="0" y="330937"/>
                  </a:moveTo>
                  <a:cubicBezTo>
                    <a:pt x="-6767" y="199059"/>
                    <a:pt x="163660" y="2153"/>
                    <a:pt x="330937" y="0"/>
                  </a:cubicBezTo>
                  <a:cubicBezTo>
                    <a:pt x="519336" y="-3466"/>
                    <a:pt x="669856" y="25873"/>
                    <a:pt x="769244" y="0"/>
                  </a:cubicBezTo>
                  <a:cubicBezTo>
                    <a:pt x="868632" y="-25873"/>
                    <a:pt x="1106307" y="50129"/>
                    <a:pt x="1367908" y="0"/>
                  </a:cubicBezTo>
                  <a:cubicBezTo>
                    <a:pt x="1629509" y="-50129"/>
                    <a:pt x="1632200" y="24757"/>
                    <a:pt x="1870357" y="0"/>
                  </a:cubicBezTo>
                  <a:cubicBezTo>
                    <a:pt x="2108514" y="-24757"/>
                    <a:pt x="2217284" y="13403"/>
                    <a:pt x="2469021" y="0"/>
                  </a:cubicBezTo>
                  <a:cubicBezTo>
                    <a:pt x="2720758" y="-13403"/>
                    <a:pt x="2795893" y="8804"/>
                    <a:pt x="2939399" y="0"/>
                  </a:cubicBezTo>
                  <a:cubicBezTo>
                    <a:pt x="3082905" y="-8804"/>
                    <a:pt x="3355615" y="5462"/>
                    <a:pt x="3538063" y="0"/>
                  </a:cubicBezTo>
                  <a:cubicBezTo>
                    <a:pt x="3686556" y="-20438"/>
                    <a:pt x="3823440" y="145282"/>
                    <a:pt x="3869000" y="330937"/>
                  </a:cubicBezTo>
                  <a:cubicBezTo>
                    <a:pt x="3910837" y="450401"/>
                    <a:pt x="3826444" y="689420"/>
                    <a:pt x="3869000" y="798648"/>
                  </a:cubicBezTo>
                  <a:cubicBezTo>
                    <a:pt x="3911556" y="907876"/>
                    <a:pt x="3853276" y="1143125"/>
                    <a:pt x="3869000" y="1239884"/>
                  </a:cubicBezTo>
                  <a:cubicBezTo>
                    <a:pt x="3884724" y="1336643"/>
                    <a:pt x="3862157" y="1545079"/>
                    <a:pt x="3869000" y="1654646"/>
                  </a:cubicBezTo>
                  <a:cubicBezTo>
                    <a:pt x="3885093" y="1860407"/>
                    <a:pt x="3684625" y="1984283"/>
                    <a:pt x="3538063" y="1985583"/>
                  </a:cubicBezTo>
                  <a:cubicBezTo>
                    <a:pt x="3297503" y="1999499"/>
                    <a:pt x="3099871" y="1934223"/>
                    <a:pt x="2939399" y="1985583"/>
                  </a:cubicBezTo>
                  <a:cubicBezTo>
                    <a:pt x="2778927" y="2036943"/>
                    <a:pt x="2661985" y="1965817"/>
                    <a:pt x="2436950" y="1985583"/>
                  </a:cubicBezTo>
                  <a:cubicBezTo>
                    <a:pt x="2211915" y="2005349"/>
                    <a:pt x="2105548" y="1942967"/>
                    <a:pt x="1870357" y="1985583"/>
                  </a:cubicBezTo>
                  <a:cubicBezTo>
                    <a:pt x="1635166" y="2028199"/>
                    <a:pt x="1531868" y="1955128"/>
                    <a:pt x="1271694" y="1985583"/>
                  </a:cubicBezTo>
                  <a:cubicBezTo>
                    <a:pt x="1011520" y="2016038"/>
                    <a:pt x="737056" y="1968417"/>
                    <a:pt x="330937" y="1985583"/>
                  </a:cubicBezTo>
                  <a:cubicBezTo>
                    <a:pt x="115936" y="1975604"/>
                    <a:pt x="-18910" y="1877347"/>
                    <a:pt x="0" y="1654646"/>
                  </a:cubicBezTo>
                  <a:cubicBezTo>
                    <a:pt x="-28246" y="1455399"/>
                    <a:pt x="39722" y="1352617"/>
                    <a:pt x="0" y="1253121"/>
                  </a:cubicBezTo>
                  <a:cubicBezTo>
                    <a:pt x="-39722" y="1153625"/>
                    <a:pt x="41190" y="946155"/>
                    <a:pt x="0" y="811885"/>
                  </a:cubicBezTo>
                  <a:cubicBezTo>
                    <a:pt x="-41190" y="677615"/>
                    <a:pt x="40184" y="554747"/>
                    <a:pt x="0" y="330937"/>
                  </a:cubicBezTo>
                  <a:close/>
                </a:path>
                <a:path w="3869000" h="1985583" stroke="0" extrusionOk="0">
                  <a:moveTo>
                    <a:pt x="0" y="330937"/>
                  </a:moveTo>
                  <a:cubicBezTo>
                    <a:pt x="20333" y="172811"/>
                    <a:pt x="129558" y="8002"/>
                    <a:pt x="330937" y="0"/>
                  </a:cubicBezTo>
                  <a:cubicBezTo>
                    <a:pt x="454301" y="-11179"/>
                    <a:pt x="688760" y="44779"/>
                    <a:pt x="833387" y="0"/>
                  </a:cubicBezTo>
                  <a:cubicBezTo>
                    <a:pt x="978014" y="-44779"/>
                    <a:pt x="1164480" y="24013"/>
                    <a:pt x="1271694" y="0"/>
                  </a:cubicBezTo>
                  <a:cubicBezTo>
                    <a:pt x="1378908" y="-24013"/>
                    <a:pt x="1496461" y="48387"/>
                    <a:pt x="1710001" y="0"/>
                  </a:cubicBezTo>
                  <a:cubicBezTo>
                    <a:pt x="1923541" y="-48387"/>
                    <a:pt x="2018956" y="25801"/>
                    <a:pt x="2244522" y="0"/>
                  </a:cubicBezTo>
                  <a:cubicBezTo>
                    <a:pt x="2470088" y="-25801"/>
                    <a:pt x="2621946" y="5418"/>
                    <a:pt x="2779043" y="0"/>
                  </a:cubicBezTo>
                  <a:cubicBezTo>
                    <a:pt x="2936140" y="-5418"/>
                    <a:pt x="3306202" y="40648"/>
                    <a:pt x="3538063" y="0"/>
                  </a:cubicBezTo>
                  <a:cubicBezTo>
                    <a:pt x="3718837" y="-49622"/>
                    <a:pt x="3901811" y="180679"/>
                    <a:pt x="3869000" y="330937"/>
                  </a:cubicBezTo>
                  <a:cubicBezTo>
                    <a:pt x="3912620" y="469539"/>
                    <a:pt x="3816207" y="679499"/>
                    <a:pt x="3869000" y="798648"/>
                  </a:cubicBezTo>
                  <a:cubicBezTo>
                    <a:pt x="3921793" y="917797"/>
                    <a:pt x="3830249" y="1022775"/>
                    <a:pt x="3869000" y="1213410"/>
                  </a:cubicBezTo>
                  <a:cubicBezTo>
                    <a:pt x="3907751" y="1404045"/>
                    <a:pt x="3862745" y="1546935"/>
                    <a:pt x="3869000" y="1654646"/>
                  </a:cubicBezTo>
                  <a:cubicBezTo>
                    <a:pt x="3900532" y="1829513"/>
                    <a:pt x="3696295" y="1964874"/>
                    <a:pt x="3538063" y="1985583"/>
                  </a:cubicBezTo>
                  <a:cubicBezTo>
                    <a:pt x="3362651" y="2026093"/>
                    <a:pt x="3211133" y="1917971"/>
                    <a:pt x="2939399" y="1985583"/>
                  </a:cubicBezTo>
                  <a:cubicBezTo>
                    <a:pt x="2667665" y="2053195"/>
                    <a:pt x="2557013" y="1941177"/>
                    <a:pt x="2436950" y="1985583"/>
                  </a:cubicBezTo>
                  <a:cubicBezTo>
                    <a:pt x="2316887" y="2029989"/>
                    <a:pt x="2103922" y="1934848"/>
                    <a:pt x="1902429" y="1985583"/>
                  </a:cubicBezTo>
                  <a:cubicBezTo>
                    <a:pt x="1700936" y="2036318"/>
                    <a:pt x="1457175" y="1948798"/>
                    <a:pt x="1303765" y="1985583"/>
                  </a:cubicBezTo>
                  <a:cubicBezTo>
                    <a:pt x="1150355" y="2022368"/>
                    <a:pt x="1003930" y="1952930"/>
                    <a:pt x="801315" y="1985583"/>
                  </a:cubicBezTo>
                  <a:cubicBezTo>
                    <a:pt x="598700" y="2018236"/>
                    <a:pt x="547176" y="1943019"/>
                    <a:pt x="330937" y="1985583"/>
                  </a:cubicBezTo>
                  <a:cubicBezTo>
                    <a:pt x="151870" y="1982335"/>
                    <a:pt x="-2506" y="1801717"/>
                    <a:pt x="0" y="1654646"/>
                  </a:cubicBezTo>
                  <a:cubicBezTo>
                    <a:pt x="-44791" y="1429444"/>
                    <a:pt x="11444" y="1360557"/>
                    <a:pt x="0" y="1186935"/>
                  </a:cubicBezTo>
                  <a:cubicBezTo>
                    <a:pt x="-11444" y="1013313"/>
                    <a:pt x="17710" y="908874"/>
                    <a:pt x="0" y="732462"/>
                  </a:cubicBezTo>
                  <a:cubicBezTo>
                    <a:pt x="-17710" y="556050"/>
                    <a:pt x="16377" y="465085"/>
                    <a:pt x="0" y="330937"/>
                  </a:cubicBezTo>
                  <a:close/>
                </a:path>
              </a:pathLst>
            </a:custGeom>
            <a:solidFill>
              <a:schemeClr val="accent6"/>
            </a:solidFill>
            <a:ln w="38100">
              <a:solidFill>
                <a:schemeClr val="accent6">
                  <a:lumMod val="25000"/>
                </a:schemeClr>
              </a:solidFill>
              <a:prstDash val="dash"/>
              <a:extLst>
                <a:ext uri="{C807C97D-BFC1-408E-A445-0C87EB9F89A2}">
                  <ask:lineSketchStyleProps xmlns:ask="http://schemas.microsoft.com/office/drawing/2018/sketchyshapes" xmlns="" sd="3707139029">
                    <a:prstGeom prst="round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F99D2D9-248F-42F6-9E12-402E9E78EA01}"/>
                </a:ext>
              </a:extLst>
            </p:cNvPr>
            <p:cNvSpPr txBox="1"/>
            <p:nvPr/>
          </p:nvSpPr>
          <p:spPr>
            <a:xfrm>
              <a:off x="3533030" y="1871010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 hãy đọc các số đo trên mỗi quả bóng bay này.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FB0E069-0511-45B2-A957-213FCE551F0F}"/>
              </a:ext>
            </a:extLst>
          </p:cNvPr>
          <p:cNvGrpSpPr/>
          <p:nvPr/>
        </p:nvGrpSpPr>
        <p:grpSpPr>
          <a:xfrm>
            <a:off x="1713355" y="2012397"/>
            <a:ext cx="2218466" cy="4311506"/>
            <a:chOff x="1713355" y="2012397"/>
            <a:chExt cx="2218466" cy="4311506"/>
          </a:xfrm>
        </p:grpSpPr>
        <p:pic>
          <p:nvPicPr>
            <p:cNvPr id="52" name="Picture 3">
              <a:extLst>
                <a:ext uri="{FF2B5EF4-FFF2-40B4-BE49-F238E27FC236}">
                  <a16:creationId xmlns:a16="http://schemas.microsoft.com/office/drawing/2014/main" id="{07BEF9D9-5A92-4504-BC79-C6BEDA730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1091256">
              <a:off x="1713355" y="2012397"/>
              <a:ext cx="2218466" cy="4311506"/>
            </a:xfrm>
            <a:prstGeom prst="rect">
              <a:avLst/>
            </a:prstGeom>
          </p:spPr>
        </p:pic>
        <p:sp>
          <p:nvSpPr>
            <p:cNvPr id="55" name="Text Box 2">
              <a:extLst>
                <a:ext uri="{FF2B5EF4-FFF2-40B4-BE49-F238E27FC236}">
                  <a16:creationId xmlns:a16="http://schemas.microsoft.com/office/drawing/2014/main" id="{27DC2DBD-2EC8-4C4C-AB08-EB17DE080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179" y="2924335"/>
              <a:ext cx="16770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15 m</a:t>
              </a:r>
              <a:r>
                <a:rPr kumimoji="1" lang="vi-VN" sz="4000" b="1" i="0" u="none" strike="noStrike" kern="1200" cap="none" spc="0" normalizeH="0" baseline="3000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7C6A698-E7D4-4BD0-A52E-2DE4B75C2A45}"/>
              </a:ext>
            </a:extLst>
          </p:cNvPr>
          <p:cNvGrpSpPr/>
          <p:nvPr/>
        </p:nvGrpSpPr>
        <p:grpSpPr>
          <a:xfrm>
            <a:off x="2642236" y="396139"/>
            <a:ext cx="8111850" cy="1315461"/>
            <a:chOff x="3516146" y="1731277"/>
            <a:chExt cx="4384002" cy="2176032"/>
          </a:xfrm>
        </p:grpSpPr>
        <p:sp>
          <p:nvSpPr>
            <p:cNvPr id="54" name="Rounded Rectangle 7">
              <a:extLst>
                <a:ext uri="{FF2B5EF4-FFF2-40B4-BE49-F238E27FC236}">
                  <a16:creationId xmlns:a16="http://schemas.microsoft.com/office/drawing/2014/main" id="{223DFAC6-C00E-4123-BD78-268466E70118}"/>
                </a:ext>
              </a:extLst>
            </p:cNvPr>
            <p:cNvSpPr/>
            <p:nvPr/>
          </p:nvSpPr>
          <p:spPr>
            <a:xfrm>
              <a:off x="3569053" y="1731277"/>
              <a:ext cx="4301422" cy="2117807"/>
            </a:xfrm>
            <a:prstGeom prst="roundRect">
              <a:avLst/>
            </a:prstGeom>
            <a:solidFill>
              <a:srgbClr val="F95858"/>
            </a:solidFill>
            <a:ln w="38100">
              <a:solidFill>
                <a:schemeClr val="bg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4EA8BBE-C468-492B-BDB5-3BD8C67DA5DF}"/>
                </a:ext>
              </a:extLst>
            </p:cNvPr>
            <p:cNvSpPr txBox="1"/>
            <p:nvPr/>
          </p:nvSpPr>
          <p:spPr>
            <a:xfrm>
              <a:off x="3516146" y="1921726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 hãy đọc các số đo trên mỗi quả bóng bay này.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60" name="Text Box 13">
            <a:extLst>
              <a:ext uri="{FF2B5EF4-FFF2-40B4-BE49-F238E27FC236}">
                <a16:creationId xmlns:a16="http://schemas.microsoft.com/office/drawing/2014/main" id="{7913C074-BD95-4428-B795-4CEA566C0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644" y="4424971"/>
            <a:ext cx="55834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Mười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lăm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mét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khối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2612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4" name="Google Shape;2414;p58"/>
          <p:cNvGrpSpPr/>
          <p:nvPr/>
        </p:nvGrpSpPr>
        <p:grpSpPr>
          <a:xfrm>
            <a:off x="1336532" y="-133985"/>
            <a:ext cx="10474467" cy="7063199"/>
            <a:chOff x="1467500" y="95900"/>
            <a:chExt cx="7401421" cy="5095503"/>
          </a:xfrm>
        </p:grpSpPr>
        <p:sp>
          <p:nvSpPr>
            <p:cNvPr id="2415" name="Google Shape;2415;p58"/>
            <p:cNvSpPr/>
            <p:nvPr/>
          </p:nvSpPr>
          <p:spPr>
            <a:xfrm>
              <a:off x="1467500" y="589000"/>
              <a:ext cx="7401421" cy="4292029"/>
            </a:xfrm>
            <a:custGeom>
              <a:avLst/>
              <a:gdLst/>
              <a:ahLst/>
              <a:cxnLst/>
              <a:rect l="l" t="t" r="r" b="b"/>
              <a:pathLst>
                <a:path w="21772" h="5352" extrusionOk="0">
                  <a:moveTo>
                    <a:pt x="0" y="1"/>
                  </a:moveTo>
                  <a:lnTo>
                    <a:pt x="0" y="60"/>
                  </a:lnTo>
                  <a:lnTo>
                    <a:pt x="66" y="163"/>
                  </a:lnTo>
                  <a:lnTo>
                    <a:pt x="0" y="187"/>
                  </a:lnTo>
                  <a:lnTo>
                    <a:pt x="0" y="226"/>
                  </a:lnTo>
                  <a:lnTo>
                    <a:pt x="225" y="375"/>
                  </a:lnTo>
                  <a:lnTo>
                    <a:pt x="0" y="375"/>
                  </a:lnTo>
                  <a:lnTo>
                    <a:pt x="225" y="471"/>
                  </a:lnTo>
                  <a:lnTo>
                    <a:pt x="92" y="533"/>
                  </a:lnTo>
                  <a:lnTo>
                    <a:pt x="225" y="629"/>
                  </a:lnTo>
                  <a:lnTo>
                    <a:pt x="92" y="722"/>
                  </a:lnTo>
                  <a:lnTo>
                    <a:pt x="225" y="811"/>
                  </a:lnTo>
                  <a:cubicBezTo>
                    <a:pt x="225" y="811"/>
                    <a:pt x="73" y="841"/>
                    <a:pt x="92" y="871"/>
                  </a:cubicBezTo>
                  <a:cubicBezTo>
                    <a:pt x="112" y="904"/>
                    <a:pt x="225" y="1010"/>
                    <a:pt x="225" y="1010"/>
                  </a:cubicBezTo>
                  <a:lnTo>
                    <a:pt x="126" y="1040"/>
                  </a:lnTo>
                  <a:lnTo>
                    <a:pt x="172" y="1152"/>
                  </a:lnTo>
                  <a:lnTo>
                    <a:pt x="136" y="1251"/>
                  </a:lnTo>
                  <a:lnTo>
                    <a:pt x="188" y="1410"/>
                  </a:lnTo>
                  <a:lnTo>
                    <a:pt x="136" y="1667"/>
                  </a:lnTo>
                  <a:lnTo>
                    <a:pt x="225" y="1939"/>
                  </a:lnTo>
                  <a:lnTo>
                    <a:pt x="165" y="2197"/>
                  </a:lnTo>
                  <a:lnTo>
                    <a:pt x="225" y="2468"/>
                  </a:lnTo>
                  <a:lnTo>
                    <a:pt x="92" y="2957"/>
                  </a:lnTo>
                  <a:lnTo>
                    <a:pt x="225" y="3473"/>
                  </a:lnTo>
                  <a:lnTo>
                    <a:pt x="126" y="3790"/>
                  </a:lnTo>
                  <a:lnTo>
                    <a:pt x="179" y="4161"/>
                  </a:lnTo>
                  <a:lnTo>
                    <a:pt x="159" y="4472"/>
                  </a:lnTo>
                  <a:lnTo>
                    <a:pt x="225" y="4654"/>
                  </a:lnTo>
                  <a:cubicBezTo>
                    <a:pt x="225" y="4654"/>
                    <a:pt x="112" y="4683"/>
                    <a:pt x="136" y="4706"/>
                  </a:cubicBezTo>
                  <a:cubicBezTo>
                    <a:pt x="159" y="4726"/>
                    <a:pt x="248" y="4813"/>
                    <a:pt x="225" y="4842"/>
                  </a:cubicBezTo>
                  <a:cubicBezTo>
                    <a:pt x="202" y="4872"/>
                    <a:pt x="96" y="5159"/>
                    <a:pt x="96" y="5159"/>
                  </a:cubicBezTo>
                  <a:lnTo>
                    <a:pt x="228" y="5226"/>
                  </a:lnTo>
                  <a:lnTo>
                    <a:pt x="126" y="5272"/>
                  </a:lnTo>
                  <a:lnTo>
                    <a:pt x="142" y="5351"/>
                  </a:lnTo>
                  <a:lnTo>
                    <a:pt x="21735" y="5351"/>
                  </a:lnTo>
                  <a:lnTo>
                    <a:pt x="21421" y="5123"/>
                  </a:lnTo>
                  <a:lnTo>
                    <a:pt x="21580" y="4885"/>
                  </a:lnTo>
                  <a:lnTo>
                    <a:pt x="21272" y="4627"/>
                  </a:lnTo>
                  <a:lnTo>
                    <a:pt x="21626" y="4432"/>
                  </a:lnTo>
                  <a:lnTo>
                    <a:pt x="21272" y="4171"/>
                  </a:lnTo>
                  <a:cubicBezTo>
                    <a:pt x="21272" y="4171"/>
                    <a:pt x="21626" y="3867"/>
                    <a:pt x="21683" y="3821"/>
                  </a:cubicBezTo>
                  <a:cubicBezTo>
                    <a:pt x="21738" y="3774"/>
                    <a:pt x="21445" y="3503"/>
                    <a:pt x="21445" y="3503"/>
                  </a:cubicBezTo>
                  <a:lnTo>
                    <a:pt x="21669" y="3321"/>
                  </a:lnTo>
                  <a:lnTo>
                    <a:pt x="21365" y="2779"/>
                  </a:lnTo>
                  <a:lnTo>
                    <a:pt x="21772" y="2534"/>
                  </a:lnTo>
                  <a:lnTo>
                    <a:pt x="21772" y="1506"/>
                  </a:lnTo>
                  <a:lnTo>
                    <a:pt x="21365" y="1089"/>
                  </a:lnTo>
                  <a:lnTo>
                    <a:pt x="21772" y="745"/>
                  </a:lnTo>
                  <a:lnTo>
                    <a:pt x="21772" y="497"/>
                  </a:lnTo>
                  <a:lnTo>
                    <a:pt x="21365" y="497"/>
                  </a:lnTo>
                  <a:lnTo>
                    <a:pt x="217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6" name="Google Shape;2416;p58"/>
            <p:cNvSpPr/>
            <p:nvPr/>
          </p:nvSpPr>
          <p:spPr>
            <a:xfrm rot="13717362">
              <a:off x="1088502" y="4256923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7" name="Google Shape;2417;p58"/>
            <p:cNvSpPr/>
            <p:nvPr/>
          </p:nvSpPr>
          <p:spPr>
            <a:xfrm rot="13717362">
              <a:off x="7907153" y="557098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20" name="Google Shape;2420;p58"/>
          <p:cNvGrpSpPr/>
          <p:nvPr/>
        </p:nvGrpSpPr>
        <p:grpSpPr>
          <a:xfrm rot="-3780534">
            <a:off x="1159260" y="-22598"/>
            <a:ext cx="1072312" cy="1279128"/>
            <a:chOff x="7663650" y="-223800"/>
            <a:chExt cx="1364498" cy="1627668"/>
          </a:xfrm>
        </p:grpSpPr>
        <p:sp>
          <p:nvSpPr>
            <p:cNvPr id="2421" name="Google Shape;2421;p58"/>
            <p:cNvSpPr/>
            <p:nvPr/>
          </p:nvSpPr>
          <p:spPr>
            <a:xfrm>
              <a:off x="7740403" y="-153961"/>
              <a:ext cx="1277105" cy="1463009"/>
            </a:xfrm>
            <a:custGeom>
              <a:avLst/>
              <a:gdLst/>
              <a:ahLst/>
              <a:cxnLst/>
              <a:rect l="l" t="t" r="r" b="b"/>
              <a:pathLst>
                <a:path w="25308" h="28992" extrusionOk="0">
                  <a:moveTo>
                    <a:pt x="21779" y="11898"/>
                  </a:moveTo>
                  <a:cubicBezTo>
                    <a:pt x="21827" y="12019"/>
                    <a:pt x="21862" y="12112"/>
                    <a:pt x="21883" y="12171"/>
                  </a:cubicBezTo>
                  <a:lnTo>
                    <a:pt x="21883" y="12171"/>
                  </a:lnTo>
                  <a:cubicBezTo>
                    <a:pt x="21849" y="12080"/>
                    <a:pt x="21814" y="11989"/>
                    <a:pt x="21779" y="11898"/>
                  </a:cubicBezTo>
                  <a:close/>
                  <a:moveTo>
                    <a:pt x="15590" y="0"/>
                  </a:moveTo>
                  <a:cubicBezTo>
                    <a:pt x="13044" y="0"/>
                    <a:pt x="11306" y="1796"/>
                    <a:pt x="11257" y="1845"/>
                  </a:cubicBezTo>
                  <a:cubicBezTo>
                    <a:pt x="10861" y="1735"/>
                    <a:pt x="10455" y="1681"/>
                    <a:pt x="10052" y="1681"/>
                  </a:cubicBezTo>
                  <a:cubicBezTo>
                    <a:pt x="9207" y="1681"/>
                    <a:pt x="8374" y="1919"/>
                    <a:pt x="7674" y="2383"/>
                  </a:cubicBezTo>
                  <a:cubicBezTo>
                    <a:pt x="7315" y="2620"/>
                    <a:pt x="6990" y="2917"/>
                    <a:pt x="6715" y="3271"/>
                  </a:cubicBezTo>
                  <a:cubicBezTo>
                    <a:pt x="6375" y="3710"/>
                    <a:pt x="6168" y="4150"/>
                    <a:pt x="6059" y="4570"/>
                  </a:cubicBezTo>
                  <a:cubicBezTo>
                    <a:pt x="5700" y="5868"/>
                    <a:pt x="6214" y="6935"/>
                    <a:pt x="6214" y="6935"/>
                  </a:cubicBezTo>
                  <a:cubicBezTo>
                    <a:pt x="6229" y="6940"/>
                    <a:pt x="6238" y="6944"/>
                    <a:pt x="6248" y="6950"/>
                  </a:cubicBezTo>
                  <a:lnTo>
                    <a:pt x="6248" y="6950"/>
                  </a:lnTo>
                  <a:cubicBezTo>
                    <a:pt x="6238" y="6944"/>
                    <a:pt x="6229" y="6940"/>
                    <a:pt x="6214" y="6940"/>
                  </a:cubicBezTo>
                  <a:cubicBezTo>
                    <a:pt x="6214" y="6940"/>
                    <a:pt x="4902" y="7936"/>
                    <a:pt x="3472" y="9863"/>
                  </a:cubicBezTo>
                  <a:cubicBezTo>
                    <a:pt x="3372" y="9844"/>
                    <a:pt x="3273" y="9834"/>
                    <a:pt x="3178" y="9834"/>
                  </a:cubicBezTo>
                  <a:cubicBezTo>
                    <a:pt x="2898" y="9834"/>
                    <a:pt x="2647" y="9918"/>
                    <a:pt x="2456" y="10095"/>
                  </a:cubicBezTo>
                  <a:cubicBezTo>
                    <a:pt x="2093" y="10435"/>
                    <a:pt x="2055" y="11030"/>
                    <a:pt x="2300" y="11638"/>
                  </a:cubicBezTo>
                  <a:cubicBezTo>
                    <a:pt x="1238" y="13475"/>
                    <a:pt x="299" y="15831"/>
                    <a:pt x="1" y="18684"/>
                  </a:cubicBezTo>
                  <a:lnTo>
                    <a:pt x="171" y="25327"/>
                  </a:lnTo>
                  <a:lnTo>
                    <a:pt x="265" y="28992"/>
                  </a:lnTo>
                  <a:lnTo>
                    <a:pt x="3760" y="27868"/>
                  </a:lnTo>
                  <a:lnTo>
                    <a:pt x="9662" y="25974"/>
                  </a:lnTo>
                  <a:lnTo>
                    <a:pt x="9662" y="25979"/>
                  </a:lnTo>
                  <a:cubicBezTo>
                    <a:pt x="9662" y="25979"/>
                    <a:pt x="12170" y="24954"/>
                    <a:pt x="15059" y="22064"/>
                  </a:cubicBezTo>
                  <a:cubicBezTo>
                    <a:pt x="15334" y="22183"/>
                    <a:pt x="15608" y="22245"/>
                    <a:pt x="15858" y="22245"/>
                  </a:cubicBezTo>
                  <a:cubicBezTo>
                    <a:pt x="16176" y="22245"/>
                    <a:pt x="16455" y="22146"/>
                    <a:pt x="16651" y="21937"/>
                  </a:cubicBezTo>
                  <a:cubicBezTo>
                    <a:pt x="17014" y="21554"/>
                    <a:pt x="16995" y="20912"/>
                    <a:pt x="16669" y="20289"/>
                  </a:cubicBezTo>
                  <a:cubicBezTo>
                    <a:pt x="17278" y="19547"/>
                    <a:pt x="17887" y="18721"/>
                    <a:pt x="18477" y="17801"/>
                  </a:cubicBezTo>
                  <a:cubicBezTo>
                    <a:pt x="18684" y="17842"/>
                    <a:pt x="18881" y="17862"/>
                    <a:pt x="19070" y="17862"/>
                  </a:cubicBezTo>
                  <a:cubicBezTo>
                    <a:pt x="19503" y="17862"/>
                    <a:pt x="19889" y="17761"/>
                    <a:pt x="20234" y="17592"/>
                  </a:cubicBezTo>
                  <a:cubicBezTo>
                    <a:pt x="20844" y="17305"/>
                    <a:pt x="21325" y="16818"/>
                    <a:pt x="21683" y="16313"/>
                  </a:cubicBezTo>
                  <a:cubicBezTo>
                    <a:pt x="22359" y="15378"/>
                    <a:pt x="22533" y="14179"/>
                    <a:pt x="22193" y="13079"/>
                  </a:cubicBezTo>
                  <a:cubicBezTo>
                    <a:pt x="22105" y="12795"/>
                    <a:pt x="22011" y="12518"/>
                    <a:pt x="21911" y="12247"/>
                  </a:cubicBezTo>
                  <a:lnTo>
                    <a:pt x="21911" y="12247"/>
                  </a:lnTo>
                  <a:cubicBezTo>
                    <a:pt x="22796" y="11281"/>
                    <a:pt x="25308" y="6938"/>
                    <a:pt x="20362" y="2204"/>
                  </a:cubicBezTo>
                  <a:cubicBezTo>
                    <a:pt x="18625" y="540"/>
                    <a:pt x="16986" y="0"/>
                    <a:pt x="155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2" name="Google Shape;2422;p58"/>
            <p:cNvSpPr/>
            <p:nvPr/>
          </p:nvSpPr>
          <p:spPr>
            <a:xfrm>
              <a:off x="7663650" y="-223800"/>
              <a:ext cx="1359258" cy="1627668"/>
            </a:xfrm>
            <a:custGeom>
              <a:avLst/>
              <a:gdLst/>
              <a:ahLst/>
              <a:cxnLst/>
              <a:rect l="l" t="t" r="r" b="b"/>
              <a:pathLst>
                <a:path w="26936" h="32255" extrusionOk="0">
                  <a:moveTo>
                    <a:pt x="17099" y="0"/>
                  </a:moveTo>
                  <a:cubicBezTo>
                    <a:pt x="15136" y="0"/>
                    <a:pt x="13458" y="842"/>
                    <a:pt x="12364" y="1737"/>
                  </a:cubicBezTo>
                  <a:cubicBezTo>
                    <a:pt x="12097" y="1701"/>
                    <a:pt x="11831" y="1683"/>
                    <a:pt x="11565" y="1683"/>
                  </a:cubicBezTo>
                  <a:cubicBezTo>
                    <a:pt x="10452" y="1683"/>
                    <a:pt x="9363" y="2001"/>
                    <a:pt x="8439" y="2611"/>
                  </a:cubicBezTo>
                  <a:cubicBezTo>
                    <a:pt x="7944" y="2932"/>
                    <a:pt x="7509" y="3333"/>
                    <a:pt x="7146" y="3806"/>
                  </a:cubicBezTo>
                  <a:cubicBezTo>
                    <a:pt x="6715" y="4357"/>
                    <a:pt x="6414" y="4963"/>
                    <a:pt x="6244" y="5590"/>
                  </a:cubicBezTo>
                  <a:cubicBezTo>
                    <a:pt x="6003" y="6469"/>
                    <a:pt x="6046" y="7262"/>
                    <a:pt x="6159" y="7861"/>
                  </a:cubicBezTo>
                  <a:cubicBezTo>
                    <a:pt x="5682" y="8306"/>
                    <a:pt x="5021" y="8975"/>
                    <a:pt x="4313" y="9864"/>
                  </a:cubicBezTo>
                  <a:cubicBezTo>
                    <a:pt x="3826" y="9934"/>
                    <a:pt x="3387" y="10142"/>
                    <a:pt x="3038" y="10463"/>
                  </a:cubicBezTo>
                  <a:cubicBezTo>
                    <a:pt x="2415" y="11048"/>
                    <a:pt x="2169" y="11922"/>
                    <a:pt x="2339" y="12848"/>
                  </a:cubicBezTo>
                  <a:cubicBezTo>
                    <a:pt x="1328" y="14722"/>
                    <a:pt x="643" y="16714"/>
                    <a:pt x="299" y="18788"/>
                  </a:cubicBezTo>
                  <a:lnTo>
                    <a:pt x="105" y="18806"/>
                  </a:lnTo>
                  <a:lnTo>
                    <a:pt x="138" y="20011"/>
                  </a:lnTo>
                  <a:lnTo>
                    <a:pt x="1" y="21291"/>
                  </a:lnTo>
                  <a:lnTo>
                    <a:pt x="171" y="21310"/>
                  </a:lnTo>
                  <a:lnTo>
                    <a:pt x="450" y="32255"/>
                  </a:lnTo>
                  <a:lnTo>
                    <a:pt x="10008" y="29191"/>
                  </a:lnTo>
                  <a:lnTo>
                    <a:pt x="10021" y="29332"/>
                  </a:lnTo>
                  <a:lnTo>
                    <a:pt x="11707" y="28642"/>
                  </a:lnTo>
                  <a:cubicBezTo>
                    <a:pt x="11811" y="28600"/>
                    <a:pt x="14172" y="27613"/>
                    <a:pt x="16982" y="24983"/>
                  </a:cubicBezTo>
                  <a:cubicBezTo>
                    <a:pt x="17117" y="25001"/>
                    <a:pt x="17251" y="25010"/>
                    <a:pt x="17382" y="25010"/>
                  </a:cubicBezTo>
                  <a:cubicBezTo>
                    <a:pt x="18078" y="25010"/>
                    <a:pt x="18713" y="24760"/>
                    <a:pt x="19177" y="24274"/>
                  </a:cubicBezTo>
                  <a:cubicBezTo>
                    <a:pt x="19739" y="23680"/>
                    <a:pt x="19942" y="22821"/>
                    <a:pt x="19748" y="21933"/>
                  </a:cubicBezTo>
                  <a:cubicBezTo>
                    <a:pt x="20074" y="21508"/>
                    <a:pt x="20395" y="21073"/>
                    <a:pt x="20698" y="20630"/>
                  </a:cubicBezTo>
                  <a:cubicBezTo>
                    <a:pt x="21273" y="20615"/>
                    <a:pt x="21826" y="20478"/>
                    <a:pt x="22345" y="20228"/>
                  </a:cubicBezTo>
                  <a:cubicBezTo>
                    <a:pt x="23097" y="19874"/>
                    <a:pt x="23762" y="19293"/>
                    <a:pt x="24329" y="18505"/>
                  </a:cubicBezTo>
                  <a:cubicBezTo>
                    <a:pt x="25240" y="17235"/>
                    <a:pt x="25505" y="15572"/>
                    <a:pt x="25032" y="14057"/>
                  </a:cubicBezTo>
                  <a:cubicBezTo>
                    <a:pt x="25018" y="13995"/>
                    <a:pt x="24995" y="13938"/>
                    <a:pt x="24976" y="13877"/>
                  </a:cubicBezTo>
                  <a:cubicBezTo>
                    <a:pt x="25972" y="12366"/>
                    <a:pt x="26935" y="9542"/>
                    <a:pt x="25547" y="6336"/>
                  </a:cubicBezTo>
                  <a:cubicBezTo>
                    <a:pt x="24985" y="5028"/>
                    <a:pt x="24074" y="3767"/>
                    <a:pt x="22836" y="2587"/>
                  </a:cubicBezTo>
                  <a:cubicBezTo>
                    <a:pt x="20839" y="674"/>
                    <a:pt x="18855" y="0"/>
                    <a:pt x="170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3" name="Google Shape;2423;p58"/>
            <p:cNvSpPr/>
            <p:nvPr/>
          </p:nvSpPr>
          <p:spPr>
            <a:xfrm>
              <a:off x="8213836" y="535551"/>
              <a:ext cx="469503" cy="627905"/>
            </a:xfrm>
            <a:custGeom>
              <a:avLst/>
              <a:gdLst/>
              <a:ahLst/>
              <a:cxnLst/>
              <a:rect l="l" t="t" r="r" b="b"/>
              <a:pathLst>
                <a:path w="9304" h="12443" extrusionOk="0">
                  <a:moveTo>
                    <a:pt x="7363" y="1"/>
                  </a:moveTo>
                  <a:lnTo>
                    <a:pt x="1" y="9128"/>
                  </a:lnTo>
                  <a:lnTo>
                    <a:pt x="487" y="12443"/>
                  </a:lnTo>
                  <a:cubicBezTo>
                    <a:pt x="487" y="12443"/>
                    <a:pt x="5318" y="10469"/>
                    <a:pt x="9304" y="4264"/>
                  </a:cubicBezTo>
                  <a:cubicBezTo>
                    <a:pt x="9304" y="4264"/>
                    <a:pt x="8930" y="2300"/>
                    <a:pt x="7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4" name="Google Shape;2424;p58"/>
            <p:cNvSpPr/>
            <p:nvPr/>
          </p:nvSpPr>
          <p:spPr>
            <a:xfrm>
              <a:off x="7954159" y="297926"/>
              <a:ext cx="631235" cy="704002"/>
            </a:xfrm>
            <a:custGeom>
              <a:avLst/>
              <a:gdLst/>
              <a:ahLst/>
              <a:cxnLst/>
              <a:rect l="l" t="t" r="r" b="b"/>
              <a:pathLst>
                <a:path w="12509" h="13951" extrusionOk="0">
                  <a:moveTo>
                    <a:pt x="7305" y="1"/>
                  </a:moveTo>
                  <a:lnTo>
                    <a:pt x="1" y="10030"/>
                  </a:lnTo>
                  <a:lnTo>
                    <a:pt x="1001" y="13950"/>
                  </a:lnTo>
                  <a:lnTo>
                    <a:pt x="5147" y="13837"/>
                  </a:lnTo>
                  <a:lnTo>
                    <a:pt x="12509" y="4710"/>
                  </a:lnTo>
                  <a:cubicBezTo>
                    <a:pt x="11432" y="3123"/>
                    <a:pt x="9789" y="1376"/>
                    <a:pt x="7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5" name="Google Shape;2425;p58"/>
            <p:cNvSpPr/>
            <p:nvPr/>
          </p:nvSpPr>
          <p:spPr>
            <a:xfrm>
              <a:off x="7750646" y="202654"/>
              <a:ext cx="572144" cy="601463"/>
            </a:xfrm>
            <a:custGeom>
              <a:avLst/>
              <a:gdLst/>
              <a:ahLst/>
              <a:cxnLst/>
              <a:rect l="l" t="t" r="r" b="b"/>
              <a:pathLst>
                <a:path w="11338" h="11919" extrusionOk="0">
                  <a:moveTo>
                    <a:pt x="6220" y="1"/>
                  </a:moveTo>
                  <a:cubicBezTo>
                    <a:pt x="6220" y="1"/>
                    <a:pt x="809" y="4099"/>
                    <a:pt x="1" y="11744"/>
                  </a:cubicBezTo>
                  <a:lnTo>
                    <a:pt x="4034" y="11918"/>
                  </a:lnTo>
                  <a:lnTo>
                    <a:pt x="11338" y="1889"/>
                  </a:lnTo>
                  <a:cubicBezTo>
                    <a:pt x="9921" y="1106"/>
                    <a:pt x="8231" y="444"/>
                    <a:pt x="6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6" name="Google Shape;2426;p58"/>
            <p:cNvSpPr/>
            <p:nvPr/>
          </p:nvSpPr>
          <p:spPr>
            <a:xfrm>
              <a:off x="7854547" y="348741"/>
              <a:ext cx="71556" cy="91287"/>
            </a:xfrm>
            <a:custGeom>
              <a:avLst/>
              <a:gdLst/>
              <a:ahLst/>
              <a:cxnLst/>
              <a:rect l="l" t="t" r="r" b="b"/>
              <a:pathLst>
                <a:path w="1418" h="1809" extrusionOk="0">
                  <a:moveTo>
                    <a:pt x="1" y="0"/>
                  </a:moveTo>
                  <a:lnTo>
                    <a:pt x="1" y="1809"/>
                  </a:lnTo>
                  <a:lnTo>
                    <a:pt x="1417" y="1809"/>
                  </a:lnTo>
                  <a:lnTo>
                    <a:pt x="14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7" name="Google Shape;2427;p58"/>
            <p:cNvSpPr/>
            <p:nvPr/>
          </p:nvSpPr>
          <p:spPr>
            <a:xfrm>
              <a:off x="7866961" y="350154"/>
              <a:ext cx="178234" cy="177779"/>
            </a:xfrm>
            <a:custGeom>
              <a:avLst/>
              <a:gdLst/>
              <a:ahLst/>
              <a:cxnLst/>
              <a:rect l="l" t="t" r="r" b="b"/>
              <a:pathLst>
                <a:path w="3532" h="3523" extrusionOk="0">
                  <a:moveTo>
                    <a:pt x="1171" y="1"/>
                  </a:moveTo>
                  <a:cubicBezTo>
                    <a:pt x="779" y="524"/>
                    <a:pt x="383" y="1119"/>
                    <a:pt x="1" y="1781"/>
                  </a:cubicBezTo>
                  <a:cubicBezTo>
                    <a:pt x="123" y="2088"/>
                    <a:pt x="317" y="2394"/>
                    <a:pt x="576" y="2673"/>
                  </a:cubicBezTo>
                  <a:cubicBezTo>
                    <a:pt x="1086" y="3221"/>
                    <a:pt x="1729" y="3523"/>
                    <a:pt x="2261" y="3523"/>
                  </a:cubicBezTo>
                  <a:cubicBezTo>
                    <a:pt x="2540" y="3523"/>
                    <a:pt x="2795" y="3442"/>
                    <a:pt x="2984" y="3263"/>
                  </a:cubicBezTo>
                  <a:cubicBezTo>
                    <a:pt x="3532" y="2753"/>
                    <a:pt x="3344" y="1657"/>
                    <a:pt x="2564" y="822"/>
                  </a:cubicBezTo>
                  <a:cubicBezTo>
                    <a:pt x="2144" y="369"/>
                    <a:pt x="1634" y="86"/>
                    <a:pt x="1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8" name="Google Shape;2428;p58"/>
            <p:cNvSpPr/>
            <p:nvPr/>
          </p:nvSpPr>
          <p:spPr>
            <a:xfrm>
              <a:off x="8510754" y="876269"/>
              <a:ext cx="98705" cy="98705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1611" y="1"/>
                  </a:moveTo>
                  <a:lnTo>
                    <a:pt x="1611" y="1"/>
                  </a:lnTo>
                  <a:cubicBezTo>
                    <a:pt x="1068" y="657"/>
                    <a:pt x="530" y="1247"/>
                    <a:pt x="1" y="1776"/>
                  </a:cubicBezTo>
                  <a:cubicBezTo>
                    <a:pt x="275" y="1894"/>
                    <a:pt x="548" y="1955"/>
                    <a:pt x="799" y="1955"/>
                  </a:cubicBezTo>
                  <a:cubicBezTo>
                    <a:pt x="1115" y="1955"/>
                    <a:pt x="1394" y="1856"/>
                    <a:pt x="1592" y="1648"/>
                  </a:cubicBezTo>
                  <a:cubicBezTo>
                    <a:pt x="1956" y="1266"/>
                    <a:pt x="1936" y="624"/>
                    <a:pt x="16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9" name="Google Shape;2429;p58"/>
            <p:cNvSpPr/>
            <p:nvPr/>
          </p:nvSpPr>
          <p:spPr>
            <a:xfrm>
              <a:off x="8413312" y="800022"/>
              <a:ext cx="178789" cy="165921"/>
            </a:xfrm>
            <a:custGeom>
              <a:avLst/>
              <a:gdLst/>
              <a:ahLst/>
              <a:cxnLst/>
              <a:rect l="l" t="t" r="r" b="b"/>
              <a:pathLst>
                <a:path w="3543" h="3288" extrusionOk="0">
                  <a:moveTo>
                    <a:pt x="1313" y="1"/>
                  </a:moveTo>
                  <a:cubicBezTo>
                    <a:pt x="992" y="1"/>
                    <a:pt x="714" y="100"/>
                    <a:pt x="515" y="307"/>
                  </a:cubicBezTo>
                  <a:cubicBezTo>
                    <a:pt x="1" y="851"/>
                    <a:pt x="256" y="1932"/>
                    <a:pt x="1086" y="2721"/>
                  </a:cubicBezTo>
                  <a:cubicBezTo>
                    <a:pt x="1351" y="2970"/>
                    <a:pt x="1639" y="3159"/>
                    <a:pt x="1932" y="3287"/>
                  </a:cubicBezTo>
                  <a:cubicBezTo>
                    <a:pt x="2461" y="2758"/>
                    <a:pt x="2999" y="2168"/>
                    <a:pt x="3542" y="1512"/>
                  </a:cubicBezTo>
                  <a:cubicBezTo>
                    <a:pt x="3401" y="1248"/>
                    <a:pt x="3202" y="982"/>
                    <a:pt x="2956" y="747"/>
                  </a:cubicBezTo>
                  <a:cubicBezTo>
                    <a:pt x="2442" y="260"/>
                    <a:pt x="1828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0" name="Google Shape;2430;p58"/>
            <p:cNvSpPr/>
            <p:nvPr/>
          </p:nvSpPr>
          <p:spPr>
            <a:xfrm>
              <a:off x="8318746" y="-147502"/>
              <a:ext cx="709402" cy="618014"/>
            </a:xfrm>
            <a:custGeom>
              <a:avLst/>
              <a:gdLst/>
              <a:ahLst/>
              <a:cxnLst/>
              <a:rect l="l" t="t" r="r" b="b"/>
              <a:pathLst>
                <a:path w="14058" h="12247" extrusionOk="0">
                  <a:moveTo>
                    <a:pt x="4334" y="1"/>
                  </a:moveTo>
                  <a:cubicBezTo>
                    <a:pt x="1751" y="1"/>
                    <a:pt x="0" y="1849"/>
                    <a:pt x="0" y="1849"/>
                  </a:cubicBezTo>
                  <a:cubicBezTo>
                    <a:pt x="8387" y="5188"/>
                    <a:pt x="10653" y="12247"/>
                    <a:pt x="10653" y="12247"/>
                  </a:cubicBezTo>
                  <a:cubicBezTo>
                    <a:pt x="11540" y="11288"/>
                    <a:pt x="14057" y="6940"/>
                    <a:pt x="9104" y="2204"/>
                  </a:cubicBezTo>
                  <a:cubicBezTo>
                    <a:pt x="7368" y="541"/>
                    <a:pt x="5729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1" name="Google Shape;2431;p58"/>
            <p:cNvSpPr/>
            <p:nvPr/>
          </p:nvSpPr>
          <p:spPr>
            <a:xfrm>
              <a:off x="8038531" y="81848"/>
              <a:ext cx="733472" cy="672009"/>
            </a:xfrm>
            <a:custGeom>
              <a:avLst/>
              <a:gdLst/>
              <a:ahLst/>
              <a:cxnLst/>
              <a:rect l="l" t="t" r="r" b="b"/>
              <a:pathLst>
                <a:path w="14535" h="13317" extrusionOk="0">
                  <a:moveTo>
                    <a:pt x="486" y="1"/>
                  </a:moveTo>
                  <a:cubicBezTo>
                    <a:pt x="405" y="1"/>
                    <a:pt x="360" y="11"/>
                    <a:pt x="354" y="29"/>
                  </a:cubicBezTo>
                  <a:cubicBezTo>
                    <a:pt x="0" y="1327"/>
                    <a:pt x="515" y="2395"/>
                    <a:pt x="515" y="2395"/>
                  </a:cubicBezTo>
                  <a:cubicBezTo>
                    <a:pt x="11837" y="5743"/>
                    <a:pt x="12778" y="13255"/>
                    <a:pt x="12778" y="13255"/>
                  </a:cubicBezTo>
                  <a:cubicBezTo>
                    <a:pt x="12983" y="13297"/>
                    <a:pt x="13180" y="13316"/>
                    <a:pt x="13368" y="13316"/>
                  </a:cubicBezTo>
                  <a:cubicBezTo>
                    <a:pt x="13799" y="13316"/>
                    <a:pt x="14186" y="13215"/>
                    <a:pt x="14534" y="13048"/>
                  </a:cubicBezTo>
                  <a:cubicBezTo>
                    <a:pt x="10729" y="2188"/>
                    <a:pt x="1687" y="1"/>
                    <a:pt x="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2" name="Google Shape;2432;p58"/>
            <p:cNvSpPr/>
            <p:nvPr/>
          </p:nvSpPr>
          <p:spPr>
            <a:xfrm>
              <a:off x="8056345" y="-27251"/>
              <a:ext cx="788779" cy="767535"/>
            </a:xfrm>
            <a:custGeom>
              <a:avLst/>
              <a:gdLst/>
              <a:ahLst/>
              <a:cxnLst/>
              <a:rect l="l" t="t" r="r" b="b"/>
              <a:pathLst>
                <a:path w="15631" h="15210" extrusionOk="0">
                  <a:moveTo>
                    <a:pt x="1620" y="0"/>
                  </a:moveTo>
                  <a:cubicBezTo>
                    <a:pt x="1262" y="236"/>
                    <a:pt x="936" y="534"/>
                    <a:pt x="662" y="887"/>
                  </a:cubicBezTo>
                  <a:cubicBezTo>
                    <a:pt x="322" y="1327"/>
                    <a:pt x="114" y="1766"/>
                    <a:pt x="1" y="2191"/>
                  </a:cubicBezTo>
                  <a:cubicBezTo>
                    <a:pt x="7" y="2173"/>
                    <a:pt x="52" y="2163"/>
                    <a:pt x="133" y="2163"/>
                  </a:cubicBezTo>
                  <a:cubicBezTo>
                    <a:pt x="1334" y="2163"/>
                    <a:pt x="10376" y="4350"/>
                    <a:pt x="14181" y="15210"/>
                  </a:cubicBezTo>
                  <a:cubicBezTo>
                    <a:pt x="14790" y="14922"/>
                    <a:pt x="15272" y="14434"/>
                    <a:pt x="15631" y="13930"/>
                  </a:cubicBezTo>
                  <a:cubicBezTo>
                    <a:pt x="12641" y="1927"/>
                    <a:pt x="2098" y="81"/>
                    <a:pt x="16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3" name="Google Shape;2433;p58"/>
            <p:cNvSpPr/>
            <p:nvPr/>
          </p:nvSpPr>
          <p:spPr>
            <a:xfrm>
              <a:off x="8138093" y="-62625"/>
              <a:ext cx="749923" cy="738367"/>
            </a:xfrm>
            <a:custGeom>
              <a:avLst/>
              <a:gdLst/>
              <a:ahLst/>
              <a:cxnLst/>
              <a:rect l="l" t="t" r="r" b="b"/>
              <a:pathLst>
                <a:path w="14861" h="14632" extrusionOk="0">
                  <a:moveTo>
                    <a:pt x="2375" y="1"/>
                  </a:moveTo>
                  <a:cubicBezTo>
                    <a:pt x="1530" y="1"/>
                    <a:pt x="701" y="239"/>
                    <a:pt x="0" y="701"/>
                  </a:cubicBezTo>
                  <a:cubicBezTo>
                    <a:pt x="478" y="782"/>
                    <a:pt x="11021" y="2628"/>
                    <a:pt x="14011" y="14631"/>
                  </a:cubicBezTo>
                  <a:cubicBezTo>
                    <a:pt x="14681" y="13696"/>
                    <a:pt x="14861" y="12501"/>
                    <a:pt x="14516" y="11401"/>
                  </a:cubicBezTo>
                  <a:cubicBezTo>
                    <a:pt x="12438" y="4667"/>
                    <a:pt x="7112" y="1588"/>
                    <a:pt x="4099" y="342"/>
                  </a:cubicBezTo>
                  <a:cubicBezTo>
                    <a:pt x="3542" y="113"/>
                    <a:pt x="2955" y="1"/>
                    <a:pt x="23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4" name="Google Shape;2434;p58"/>
            <p:cNvSpPr/>
            <p:nvPr/>
          </p:nvSpPr>
          <p:spPr>
            <a:xfrm>
              <a:off x="7750646" y="763336"/>
              <a:ext cx="492817" cy="552110"/>
            </a:xfrm>
            <a:custGeom>
              <a:avLst/>
              <a:gdLst/>
              <a:ahLst/>
              <a:cxnLst/>
              <a:rect l="l" t="t" r="r" b="b"/>
              <a:pathLst>
                <a:path w="9766" h="10941" extrusionOk="0">
                  <a:moveTo>
                    <a:pt x="4623" y="0"/>
                  </a:moveTo>
                  <a:lnTo>
                    <a:pt x="1" y="633"/>
                  </a:lnTo>
                  <a:lnTo>
                    <a:pt x="266" y="10941"/>
                  </a:lnTo>
                  <a:lnTo>
                    <a:pt x="9666" y="7929"/>
                  </a:lnTo>
                  <a:lnTo>
                    <a:pt x="9766" y="3882"/>
                  </a:lnTo>
                  <a:lnTo>
                    <a:pt x="9766" y="3882"/>
                  </a:lnTo>
                  <a:lnTo>
                    <a:pt x="5870" y="4028"/>
                  </a:lnTo>
                  <a:lnTo>
                    <a:pt x="4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5" name="Google Shape;2435;p58"/>
            <p:cNvSpPr/>
            <p:nvPr/>
          </p:nvSpPr>
          <p:spPr>
            <a:xfrm>
              <a:off x="7759225" y="1130547"/>
              <a:ext cx="181413" cy="184895"/>
            </a:xfrm>
            <a:custGeom>
              <a:avLst/>
              <a:gdLst/>
              <a:ahLst/>
              <a:cxnLst/>
              <a:rect l="l" t="t" r="r" b="b"/>
              <a:pathLst>
                <a:path w="3595" h="3664" extrusionOk="0">
                  <a:moveTo>
                    <a:pt x="1" y="0"/>
                  </a:moveTo>
                  <a:lnTo>
                    <a:pt x="96" y="3664"/>
                  </a:lnTo>
                  <a:lnTo>
                    <a:pt x="3594" y="25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6" name="Google Shape;2436;p58"/>
            <p:cNvSpPr/>
            <p:nvPr/>
          </p:nvSpPr>
          <p:spPr>
            <a:xfrm>
              <a:off x="8024705" y="261543"/>
              <a:ext cx="209722" cy="197561"/>
            </a:xfrm>
            <a:custGeom>
              <a:avLst/>
              <a:gdLst/>
              <a:ahLst/>
              <a:cxnLst/>
              <a:rect l="l" t="t" r="r" b="b"/>
              <a:pathLst>
                <a:path w="4156" h="3915" extrusionOk="0">
                  <a:moveTo>
                    <a:pt x="1935" y="0"/>
                  </a:moveTo>
                  <a:cubicBezTo>
                    <a:pt x="1918" y="0"/>
                    <a:pt x="1901" y="2"/>
                    <a:pt x="1884" y="5"/>
                  </a:cubicBezTo>
                  <a:cubicBezTo>
                    <a:pt x="1714" y="33"/>
                    <a:pt x="1596" y="194"/>
                    <a:pt x="1624" y="364"/>
                  </a:cubicBezTo>
                  <a:cubicBezTo>
                    <a:pt x="1639" y="444"/>
                    <a:pt x="1907" y="1959"/>
                    <a:pt x="2814" y="3097"/>
                  </a:cubicBezTo>
                  <a:cubicBezTo>
                    <a:pt x="2224" y="2937"/>
                    <a:pt x="1417" y="2654"/>
                    <a:pt x="510" y="2138"/>
                  </a:cubicBezTo>
                  <a:cubicBezTo>
                    <a:pt x="461" y="2111"/>
                    <a:pt x="408" y="2098"/>
                    <a:pt x="356" y="2098"/>
                  </a:cubicBezTo>
                  <a:cubicBezTo>
                    <a:pt x="248" y="2098"/>
                    <a:pt x="143" y="2155"/>
                    <a:pt x="85" y="2257"/>
                  </a:cubicBezTo>
                  <a:cubicBezTo>
                    <a:pt x="0" y="2408"/>
                    <a:pt x="52" y="2597"/>
                    <a:pt x="203" y="2682"/>
                  </a:cubicBezTo>
                  <a:cubicBezTo>
                    <a:pt x="2210" y="3816"/>
                    <a:pt x="3731" y="3910"/>
                    <a:pt x="3797" y="3914"/>
                  </a:cubicBezTo>
                  <a:lnTo>
                    <a:pt x="3810" y="3914"/>
                  </a:lnTo>
                  <a:cubicBezTo>
                    <a:pt x="3947" y="3914"/>
                    <a:pt x="4065" y="3829"/>
                    <a:pt x="4108" y="3697"/>
                  </a:cubicBezTo>
                  <a:cubicBezTo>
                    <a:pt x="4156" y="3565"/>
                    <a:pt x="4104" y="3419"/>
                    <a:pt x="3980" y="3339"/>
                  </a:cubicBezTo>
                  <a:cubicBezTo>
                    <a:pt x="2630" y="2460"/>
                    <a:pt x="2247" y="283"/>
                    <a:pt x="2243" y="260"/>
                  </a:cubicBezTo>
                  <a:cubicBezTo>
                    <a:pt x="2217" y="107"/>
                    <a:pt x="2082" y="0"/>
                    <a:pt x="1935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7" name="Google Shape;2437;p58"/>
            <p:cNvSpPr/>
            <p:nvPr/>
          </p:nvSpPr>
          <p:spPr>
            <a:xfrm>
              <a:off x="8430923" y="631075"/>
              <a:ext cx="221429" cy="181867"/>
            </a:xfrm>
            <a:custGeom>
              <a:avLst/>
              <a:gdLst/>
              <a:ahLst/>
              <a:cxnLst/>
              <a:rect l="l" t="t" r="r" b="b"/>
              <a:pathLst>
                <a:path w="4388" h="3604" extrusionOk="0">
                  <a:moveTo>
                    <a:pt x="343" y="0"/>
                  </a:moveTo>
                  <a:cubicBezTo>
                    <a:pt x="270" y="0"/>
                    <a:pt x="197" y="25"/>
                    <a:pt x="138" y="76"/>
                  </a:cubicBezTo>
                  <a:cubicBezTo>
                    <a:pt x="34" y="166"/>
                    <a:pt x="1" y="312"/>
                    <a:pt x="58" y="435"/>
                  </a:cubicBezTo>
                  <a:cubicBezTo>
                    <a:pt x="95" y="534"/>
                    <a:pt x="1101" y="2829"/>
                    <a:pt x="2457" y="3565"/>
                  </a:cubicBezTo>
                  <a:cubicBezTo>
                    <a:pt x="2503" y="3594"/>
                    <a:pt x="2551" y="3604"/>
                    <a:pt x="2603" y="3604"/>
                  </a:cubicBezTo>
                  <a:cubicBezTo>
                    <a:pt x="2716" y="3604"/>
                    <a:pt x="2820" y="3547"/>
                    <a:pt x="2877" y="3438"/>
                  </a:cubicBezTo>
                  <a:cubicBezTo>
                    <a:pt x="2962" y="3287"/>
                    <a:pt x="2905" y="3098"/>
                    <a:pt x="2754" y="3018"/>
                  </a:cubicBezTo>
                  <a:cubicBezTo>
                    <a:pt x="2050" y="2635"/>
                    <a:pt x="1426" y="1696"/>
                    <a:pt x="1040" y="1002"/>
                  </a:cubicBezTo>
                  <a:lnTo>
                    <a:pt x="1040" y="1002"/>
                  </a:lnTo>
                  <a:cubicBezTo>
                    <a:pt x="2015" y="1381"/>
                    <a:pt x="2959" y="1451"/>
                    <a:pt x="3534" y="1451"/>
                  </a:cubicBezTo>
                  <a:cubicBezTo>
                    <a:pt x="3861" y="1451"/>
                    <a:pt x="4069" y="1429"/>
                    <a:pt x="4095" y="1427"/>
                  </a:cubicBezTo>
                  <a:cubicBezTo>
                    <a:pt x="4265" y="1403"/>
                    <a:pt x="4388" y="1247"/>
                    <a:pt x="4368" y="1077"/>
                  </a:cubicBezTo>
                  <a:cubicBezTo>
                    <a:pt x="4346" y="919"/>
                    <a:pt x="4210" y="802"/>
                    <a:pt x="4055" y="802"/>
                  </a:cubicBezTo>
                  <a:cubicBezTo>
                    <a:pt x="4043" y="802"/>
                    <a:pt x="4031" y="802"/>
                    <a:pt x="4019" y="804"/>
                  </a:cubicBezTo>
                  <a:cubicBezTo>
                    <a:pt x="4014" y="804"/>
                    <a:pt x="3835" y="823"/>
                    <a:pt x="3544" y="823"/>
                  </a:cubicBezTo>
                  <a:cubicBezTo>
                    <a:pt x="2877" y="823"/>
                    <a:pt x="1621" y="720"/>
                    <a:pt x="506" y="43"/>
                  </a:cubicBezTo>
                  <a:cubicBezTo>
                    <a:pt x="455" y="15"/>
                    <a:pt x="399" y="0"/>
                    <a:pt x="343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8" name="Google Shape;2438;p58"/>
            <p:cNvSpPr/>
            <p:nvPr/>
          </p:nvSpPr>
          <p:spPr>
            <a:xfrm>
              <a:off x="7953200" y="501893"/>
              <a:ext cx="581076" cy="457897"/>
            </a:xfrm>
            <a:custGeom>
              <a:avLst/>
              <a:gdLst/>
              <a:ahLst/>
              <a:cxnLst/>
              <a:rect l="l" t="t" r="r" b="b"/>
              <a:pathLst>
                <a:path w="11515" h="9074" extrusionOk="0">
                  <a:moveTo>
                    <a:pt x="1580" y="1"/>
                  </a:moveTo>
                  <a:cubicBezTo>
                    <a:pt x="295" y="1"/>
                    <a:pt x="1" y="1824"/>
                    <a:pt x="1" y="1824"/>
                  </a:cubicBezTo>
                  <a:cubicBezTo>
                    <a:pt x="86" y="5909"/>
                    <a:pt x="4194" y="7986"/>
                    <a:pt x="6734" y="8897"/>
                  </a:cubicBezTo>
                  <a:cubicBezTo>
                    <a:pt x="7073" y="9018"/>
                    <a:pt x="7417" y="9073"/>
                    <a:pt x="7747" y="9073"/>
                  </a:cubicBezTo>
                  <a:cubicBezTo>
                    <a:pt x="9894" y="9073"/>
                    <a:pt x="11515" y="6768"/>
                    <a:pt x="8066" y="5328"/>
                  </a:cubicBezTo>
                  <a:cubicBezTo>
                    <a:pt x="4085" y="3665"/>
                    <a:pt x="4802" y="1574"/>
                    <a:pt x="2621" y="328"/>
                  </a:cubicBezTo>
                  <a:cubicBezTo>
                    <a:pt x="2217" y="95"/>
                    <a:pt x="1873" y="1"/>
                    <a:pt x="1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9" name="Google Shape;2439;p58"/>
            <p:cNvSpPr/>
            <p:nvPr/>
          </p:nvSpPr>
          <p:spPr>
            <a:xfrm>
              <a:off x="7953200" y="557703"/>
              <a:ext cx="137763" cy="134432"/>
            </a:xfrm>
            <a:custGeom>
              <a:avLst/>
              <a:gdLst/>
              <a:ahLst/>
              <a:cxnLst/>
              <a:rect l="l" t="t" r="r" b="b"/>
              <a:pathLst>
                <a:path w="2730" h="2664" extrusionOk="0">
                  <a:moveTo>
                    <a:pt x="218" y="0"/>
                  </a:moveTo>
                  <a:lnTo>
                    <a:pt x="1" y="718"/>
                  </a:lnTo>
                  <a:cubicBezTo>
                    <a:pt x="650" y="1441"/>
                    <a:pt x="1742" y="2113"/>
                    <a:pt x="2329" y="2445"/>
                  </a:cubicBezTo>
                  <a:lnTo>
                    <a:pt x="2329" y="2445"/>
                  </a:lnTo>
                  <a:cubicBezTo>
                    <a:pt x="1095" y="1654"/>
                    <a:pt x="218" y="0"/>
                    <a:pt x="218" y="0"/>
                  </a:cubicBezTo>
                  <a:close/>
                  <a:moveTo>
                    <a:pt x="2329" y="2445"/>
                  </a:moveTo>
                  <a:cubicBezTo>
                    <a:pt x="2459" y="2528"/>
                    <a:pt x="2592" y="2602"/>
                    <a:pt x="2729" y="2663"/>
                  </a:cubicBezTo>
                  <a:cubicBezTo>
                    <a:pt x="2729" y="2663"/>
                    <a:pt x="2573" y="2584"/>
                    <a:pt x="2329" y="2445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0" name="Google Shape;2440;p58"/>
            <p:cNvSpPr/>
            <p:nvPr/>
          </p:nvSpPr>
          <p:spPr>
            <a:xfrm>
              <a:off x="8249159" y="834083"/>
              <a:ext cx="195138" cy="114903"/>
            </a:xfrm>
            <a:custGeom>
              <a:avLst/>
              <a:gdLst/>
              <a:ahLst/>
              <a:cxnLst/>
              <a:rect l="l" t="t" r="r" b="b"/>
              <a:pathLst>
                <a:path w="3867" h="2277" extrusionOk="0">
                  <a:moveTo>
                    <a:pt x="0" y="0"/>
                  </a:moveTo>
                  <a:cubicBezTo>
                    <a:pt x="1" y="1"/>
                    <a:pt x="1351" y="1767"/>
                    <a:pt x="2762" y="2277"/>
                  </a:cubicBezTo>
                  <a:lnTo>
                    <a:pt x="3867" y="1649"/>
                  </a:lnTo>
                  <a:cubicBezTo>
                    <a:pt x="3867" y="1649"/>
                    <a:pt x="1473" y="1408"/>
                    <a:pt x="0" y="0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41" name="Google Shape;2441;p58"/>
          <p:cNvGrpSpPr/>
          <p:nvPr/>
        </p:nvGrpSpPr>
        <p:grpSpPr>
          <a:xfrm rot="-872953">
            <a:off x="10301422" y="5424871"/>
            <a:ext cx="1702944" cy="1378813"/>
            <a:chOff x="8196023" y="1954943"/>
            <a:chExt cx="1556011" cy="1259847"/>
          </a:xfrm>
        </p:grpSpPr>
        <p:sp>
          <p:nvSpPr>
            <p:cNvPr id="2442" name="Google Shape;2442;p58"/>
            <p:cNvSpPr/>
            <p:nvPr/>
          </p:nvSpPr>
          <p:spPr>
            <a:xfrm>
              <a:off x="8196023" y="1954943"/>
              <a:ext cx="1551015" cy="1259847"/>
            </a:xfrm>
            <a:custGeom>
              <a:avLst/>
              <a:gdLst/>
              <a:ahLst/>
              <a:cxnLst/>
              <a:rect l="l" t="t" r="r" b="b"/>
              <a:pathLst>
                <a:path w="30736" h="24966" extrusionOk="0">
                  <a:moveTo>
                    <a:pt x="10341" y="0"/>
                  </a:moveTo>
                  <a:cubicBezTo>
                    <a:pt x="8287" y="0"/>
                    <a:pt x="7101" y="817"/>
                    <a:pt x="6469" y="1507"/>
                  </a:cubicBezTo>
                  <a:cubicBezTo>
                    <a:pt x="6120" y="1885"/>
                    <a:pt x="5865" y="2290"/>
                    <a:pt x="5680" y="2692"/>
                  </a:cubicBezTo>
                  <a:cubicBezTo>
                    <a:pt x="5114" y="2414"/>
                    <a:pt x="4462" y="2210"/>
                    <a:pt x="3792" y="2210"/>
                  </a:cubicBezTo>
                  <a:cubicBezTo>
                    <a:pt x="2937" y="2210"/>
                    <a:pt x="1389" y="2550"/>
                    <a:pt x="581" y="4816"/>
                  </a:cubicBezTo>
                  <a:cubicBezTo>
                    <a:pt x="0" y="6460"/>
                    <a:pt x="430" y="7632"/>
                    <a:pt x="892" y="8321"/>
                  </a:cubicBezTo>
                  <a:cubicBezTo>
                    <a:pt x="1696" y="9515"/>
                    <a:pt x="3135" y="10096"/>
                    <a:pt x="4288" y="10375"/>
                  </a:cubicBezTo>
                  <a:cubicBezTo>
                    <a:pt x="4070" y="12500"/>
                    <a:pt x="4708" y="15545"/>
                    <a:pt x="7985" y="18086"/>
                  </a:cubicBezTo>
                  <a:cubicBezTo>
                    <a:pt x="9708" y="19426"/>
                    <a:pt x="11560" y="20106"/>
                    <a:pt x="13476" y="20106"/>
                  </a:cubicBezTo>
                  <a:cubicBezTo>
                    <a:pt x="14406" y="20106"/>
                    <a:pt x="15243" y="19941"/>
                    <a:pt x="15951" y="19714"/>
                  </a:cubicBezTo>
                  <a:cubicBezTo>
                    <a:pt x="16073" y="20111"/>
                    <a:pt x="16258" y="20512"/>
                    <a:pt x="16498" y="20904"/>
                  </a:cubicBezTo>
                  <a:cubicBezTo>
                    <a:pt x="17906" y="23218"/>
                    <a:pt x="21097" y="24966"/>
                    <a:pt x="23917" y="24966"/>
                  </a:cubicBezTo>
                  <a:cubicBezTo>
                    <a:pt x="26669" y="24966"/>
                    <a:pt x="28799" y="23402"/>
                    <a:pt x="29762" y="20678"/>
                  </a:cubicBezTo>
                  <a:cubicBezTo>
                    <a:pt x="30736" y="17925"/>
                    <a:pt x="30651" y="15711"/>
                    <a:pt x="29498" y="14087"/>
                  </a:cubicBezTo>
                  <a:cubicBezTo>
                    <a:pt x="28809" y="13104"/>
                    <a:pt x="27859" y="12537"/>
                    <a:pt x="26968" y="12202"/>
                  </a:cubicBezTo>
                  <a:cubicBezTo>
                    <a:pt x="27907" y="10696"/>
                    <a:pt x="28903" y="8495"/>
                    <a:pt x="28624" y="6243"/>
                  </a:cubicBezTo>
                  <a:cubicBezTo>
                    <a:pt x="28389" y="4326"/>
                    <a:pt x="27317" y="2735"/>
                    <a:pt x="25447" y="1516"/>
                  </a:cubicBezTo>
                  <a:cubicBezTo>
                    <a:pt x="23983" y="562"/>
                    <a:pt x="22491" y="76"/>
                    <a:pt x="21012" y="76"/>
                  </a:cubicBezTo>
                  <a:cubicBezTo>
                    <a:pt x="18614" y="76"/>
                    <a:pt x="16762" y="1342"/>
                    <a:pt x="15535" y="2560"/>
                  </a:cubicBezTo>
                  <a:cubicBezTo>
                    <a:pt x="14676" y="1252"/>
                    <a:pt x="13160" y="95"/>
                    <a:pt x="10649" y="6"/>
                  </a:cubicBezTo>
                  <a:cubicBezTo>
                    <a:pt x="10544" y="0"/>
                    <a:pt x="10440" y="0"/>
                    <a:pt x="10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3" name="Google Shape;2443;p58"/>
            <p:cNvSpPr/>
            <p:nvPr/>
          </p:nvSpPr>
          <p:spPr>
            <a:xfrm>
              <a:off x="8229378" y="2027608"/>
              <a:ext cx="1522655" cy="1114313"/>
            </a:xfrm>
            <a:custGeom>
              <a:avLst/>
              <a:gdLst/>
              <a:ahLst/>
              <a:cxnLst/>
              <a:rect l="l" t="t" r="r" b="b"/>
              <a:pathLst>
                <a:path w="30174" h="22082" extrusionOk="0">
                  <a:moveTo>
                    <a:pt x="9689" y="0"/>
                  </a:moveTo>
                  <a:cubicBezTo>
                    <a:pt x="5683" y="0"/>
                    <a:pt x="5978" y="3712"/>
                    <a:pt x="5978" y="3712"/>
                  </a:cubicBezTo>
                  <a:cubicBezTo>
                    <a:pt x="5978" y="3712"/>
                    <a:pt x="4504" y="2214"/>
                    <a:pt x="3129" y="2214"/>
                  </a:cubicBezTo>
                  <a:cubicBezTo>
                    <a:pt x="2411" y="2214"/>
                    <a:pt x="1720" y="2622"/>
                    <a:pt x="1280" y="3864"/>
                  </a:cubicBezTo>
                  <a:cubicBezTo>
                    <a:pt x="0" y="7480"/>
                    <a:pt x="5379" y="7754"/>
                    <a:pt x="5379" y="7754"/>
                  </a:cubicBezTo>
                  <a:cubicBezTo>
                    <a:pt x="5379" y="7754"/>
                    <a:pt x="3574" y="11914"/>
                    <a:pt x="8207" y="15508"/>
                  </a:cubicBezTo>
                  <a:cubicBezTo>
                    <a:pt x="9883" y="16807"/>
                    <a:pt x="11470" y="17221"/>
                    <a:pt x="12814" y="17221"/>
                  </a:cubicBezTo>
                  <a:cubicBezTo>
                    <a:pt x="15187" y="17221"/>
                    <a:pt x="16800" y="15928"/>
                    <a:pt x="16801" y="15927"/>
                  </a:cubicBezTo>
                  <a:lnTo>
                    <a:pt x="16801" y="15927"/>
                  </a:lnTo>
                  <a:cubicBezTo>
                    <a:pt x="15443" y="18553"/>
                    <a:pt x="19579" y="22081"/>
                    <a:pt x="23259" y="22081"/>
                  </a:cubicBezTo>
                  <a:cubicBezTo>
                    <a:pt x="25132" y="22081"/>
                    <a:pt x="26888" y="21167"/>
                    <a:pt x="27741" y="18756"/>
                  </a:cubicBezTo>
                  <a:cubicBezTo>
                    <a:pt x="30174" y="11884"/>
                    <a:pt x="24275" y="11749"/>
                    <a:pt x="23808" y="11749"/>
                  </a:cubicBezTo>
                  <a:cubicBezTo>
                    <a:pt x="23789" y="11749"/>
                    <a:pt x="23779" y="11749"/>
                    <a:pt x="23779" y="11749"/>
                  </a:cubicBezTo>
                  <a:cubicBezTo>
                    <a:pt x="23779" y="11749"/>
                    <a:pt x="29905" y="5133"/>
                    <a:pt x="23997" y="1286"/>
                  </a:cubicBezTo>
                  <a:cubicBezTo>
                    <a:pt x="22664" y="417"/>
                    <a:pt x="21443" y="81"/>
                    <a:pt x="20353" y="81"/>
                  </a:cubicBezTo>
                  <a:cubicBezTo>
                    <a:pt x="16611" y="81"/>
                    <a:pt x="14397" y="4038"/>
                    <a:pt x="14397" y="4038"/>
                  </a:cubicBezTo>
                  <a:cubicBezTo>
                    <a:pt x="14397" y="4038"/>
                    <a:pt x="14199" y="166"/>
                    <a:pt x="9935" y="5"/>
                  </a:cubicBezTo>
                  <a:cubicBezTo>
                    <a:pt x="9851" y="2"/>
                    <a:pt x="9769" y="0"/>
                    <a:pt x="9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4" name="Google Shape;2444;p58"/>
            <p:cNvSpPr/>
            <p:nvPr/>
          </p:nvSpPr>
          <p:spPr>
            <a:xfrm>
              <a:off x="9113118" y="2417426"/>
              <a:ext cx="132565" cy="155879"/>
            </a:xfrm>
            <a:custGeom>
              <a:avLst/>
              <a:gdLst/>
              <a:ahLst/>
              <a:cxnLst/>
              <a:rect l="l" t="t" r="r" b="b"/>
              <a:pathLst>
                <a:path w="2627" h="3089" extrusionOk="0">
                  <a:moveTo>
                    <a:pt x="1940" y="0"/>
                  </a:moveTo>
                  <a:cubicBezTo>
                    <a:pt x="1519" y="0"/>
                    <a:pt x="955" y="424"/>
                    <a:pt x="554" y="1087"/>
                  </a:cubicBezTo>
                  <a:cubicBezTo>
                    <a:pt x="62" y="1899"/>
                    <a:pt x="1" y="2763"/>
                    <a:pt x="421" y="3018"/>
                  </a:cubicBezTo>
                  <a:cubicBezTo>
                    <a:pt x="499" y="3066"/>
                    <a:pt x="590" y="3089"/>
                    <a:pt x="687" y="3089"/>
                  </a:cubicBezTo>
                  <a:cubicBezTo>
                    <a:pt x="1108" y="3089"/>
                    <a:pt x="1671" y="2665"/>
                    <a:pt x="2073" y="2003"/>
                  </a:cubicBezTo>
                  <a:cubicBezTo>
                    <a:pt x="2565" y="1191"/>
                    <a:pt x="2626" y="326"/>
                    <a:pt x="2206" y="71"/>
                  </a:cubicBezTo>
                  <a:cubicBezTo>
                    <a:pt x="2127" y="23"/>
                    <a:pt x="2037" y="0"/>
                    <a:pt x="1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5" name="Google Shape;2445;p58"/>
            <p:cNvSpPr/>
            <p:nvPr/>
          </p:nvSpPr>
          <p:spPr>
            <a:xfrm>
              <a:off x="8732584" y="2214923"/>
              <a:ext cx="132363" cy="155879"/>
            </a:xfrm>
            <a:custGeom>
              <a:avLst/>
              <a:gdLst/>
              <a:ahLst/>
              <a:cxnLst/>
              <a:rect l="l" t="t" r="r" b="b"/>
              <a:pathLst>
                <a:path w="2623" h="3089" extrusionOk="0">
                  <a:moveTo>
                    <a:pt x="1938" y="0"/>
                  </a:moveTo>
                  <a:cubicBezTo>
                    <a:pt x="1516" y="0"/>
                    <a:pt x="956" y="424"/>
                    <a:pt x="554" y="1087"/>
                  </a:cubicBezTo>
                  <a:cubicBezTo>
                    <a:pt x="62" y="1898"/>
                    <a:pt x="1" y="2763"/>
                    <a:pt x="417" y="3018"/>
                  </a:cubicBezTo>
                  <a:cubicBezTo>
                    <a:pt x="496" y="3066"/>
                    <a:pt x="587" y="3089"/>
                    <a:pt x="685" y="3089"/>
                  </a:cubicBezTo>
                  <a:cubicBezTo>
                    <a:pt x="1108" y="3089"/>
                    <a:pt x="1671" y="2665"/>
                    <a:pt x="2069" y="2002"/>
                  </a:cubicBezTo>
                  <a:cubicBezTo>
                    <a:pt x="2565" y="1190"/>
                    <a:pt x="2622" y="326"/>
                    <a:pt x="2206" y="71"/>
                  </a:cubicBezTo>
                  <a:cubicBezTo>
                    <a:pt x="2127" y="23"/>
                    <a:pt x="2036" y="0"/>
                    <a:pt x="1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6" name="Google Shape;2446;p58"/>
            <p:cNvSpPr/>
            <p:nvPr/>
          </p:nvSpPr>
          <p:spPr>
            <a:xfrm>
              <a:off x="8492890" y="2299699"/>
              <a:ext cx="216181" cy="166930"/>
            </a:xfrm>
            <a:custGeom>
              <a:avLst/>
              <a:gdLst/>
              <a:ahLst/>
              <a:cxnLst/>
              <a:rect l="l" t="t" r="r" b="b"/>
              <a:pathLst>
                <a:path w="4284" h="3308" extrusionOk="0">
                  <a:moveTo>
                    <a:pt x="1424" y="0"/>
                  </a:moveTo>
                  <a:cubicBezTo>
                    <a:pt x="1007" y="0"/>
                    <a:pt x="651" y="143"/>
                    <a:pt x="444" y="431"/>
                  </a:cubicBezTo>
                  <a:cubicBezTo>
                    <a:pt x="0" y="1050"/>
                    <a:pt x="407" y="2093"/>
                    <a:pt x="1342" y="2768"/>
                  </a:cubicBezTo>
                  <a:cubicBezTo>
                    <a:pt x="1840" y="3126"/>
                    <a:pt x="2389" y="3308"/>
                    <a:pt x="2860" y="3308"/>
                  </a:cubicBezTo>
                  <a:cubicBezTo>
                    <a:pt x="3278" y="3308"/>
                    <a:pt x="3636" y="3165"/>
                    <a:pt x="3844" y="2877"/>
                  </a:cubicBezTo>
                  <a:cubicBezTo>
                    <a:pt x="4284" y="2258"/>
                    <a:pt x="3882" y="1214"/>
                    <a:pt x="2942" y="540"/>
                  </a:cubicBezTo>
                  <a:cubicBezTo>
                    <a:pt x="2444" y="182"/>
                    <a:pt x="1895" y="0"/>
                    <a:pt x="14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7" name="Google Shape;2447;p58"/>
            <p:cNvSpPr/>
            <p:nvPr/>
          </p:nvSpPr>
          <p:spPr>
            <a:xfrm>
              <a:off x="9049738" y="2627298"/>
              <a:ext cx="216181" cy="166728"/>
            </a:xfrm>
            <a:custGeom>
              <a:avLst/>
              <a:gdLst/>
              <a:ahLst/>
              <a:cxnLst/>
              <a:rect l="l" t="t" r="r" b="b"/>
              <a:pathLst>
                <a:path w="4284" h="3304" extrusionOk="0">
                  <a:moveTo>
                    <a:pt x="1425" y="1"/>
                  </a:moveTo>
                  <a:cubicBezTo>
                    <a:pt x="1007" y="1"/>
                    <a:pt x="651" y="143"/>
                    <a:pt x="445" y="432"/>
                  </a:cubicBezTo>
                  <a:cubicBezTo>
                    <a:pt x="1" y="1046"/>
                    <a:pt x="407" y="2094"/>
                    <a:pt x="1342" y="2764"/>
                  </a:cubicBezTo>
                  <a:cubicBezTo>
                    <a:pt x="1840" y="3122"/>
                    <a:pt x="2389" y="3304"/>
                    <a:pt x="2861" y="3304"/>
                  </a:cubicBezTo>
                  <a:cubicBezTo>
                    <a:pt x="3279" y="3304"/>
                    <a:pt x="3636" y="3161"/>
                    <a:pt x="3845" y="2873"/>
                  </a:cubicBezTo>
                  <a:cubicBezTo>
                    <a:pt x="4283" y="2258"/>
                    <a:pt x="3882" y="1216"/>
                    <a:pt x="2943" y="540"/>
                  </a:cubicBezTo>
                  <a:cubicBezTo>
                    <a:pt x="2445" y="182"/>
                    <a:pt x="1896" y="1"/>
                    <a:pt x="1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8" name="Google Shape;2448;p58"/>
            <p:cNvSpPr/>
            <p:nvPr/>
          </p:nvSpPr>
          <p:spPr>
            <a:xfrm>
              <a:off x="8686160" y="2475962"/>
              <a:ext cx="326947" cy="240353"/>
            </a:xfrm>
            <a:custGeom>
              <a:avLst/>
              <a:gdLst/>
              <a:ahLst/>
              <a:cxnLst/>
              <a:rect l="l" t="t" r="r" b="b"/>
              <a:pathLst>
                <a:path w="6479" h="4763" extrusionOk="0">
                  <a:moveTo>
                    <a:pt x="2083" y="1"/>
                  </a:moveTo>
                  <a:cubicBezTo>
                    <a:pt x="2070" y="1"/>
                    <a:pt x="2058" y="1"/>
                    <a:pt x="2045" y="3"/>
                  </a:cubicBezTo>
                  <a:cubicBezTo>
                    <a:pt x="1903" y="22"/>
                    <a:pt x="652" y="214"/>
                    <a:pt x="232" y="1008"/>
                  </a:cubicBezTo>
                  <a:cubicBezTo>
                    <a:pt x="99" y="1263"/>
                    <a:pt x="1" y="1679"/>
                    <a:pt x="278" y="2232"/>
                  </a:cubicBezTo>
                  <a:cubicBezTo>
                    <a:pt x="620" y="2923"/>
                    <a:pt x="1210" y="3320"/>
                    <a:pt x="1886" y="3320"/>
                  </a:cubicBezTo>
                  <a:cubicBezTo>
                    <a:pt x="1920" y="3320"/>
                    <a:pt x="1954" y="3319"/>
                    <a:pt x="1988" y="3317"/>
                  </a:cubicBezTo>
                  <a:cubicBezTo>
                    <a:pt x="2295" y="3303"/>
                    <a:pt x="2592" y="3209"/>
                    <a:pt x="2843" y="3067"/>
                  </a:cubicBezTo>
                  <a:cubicBezTo>
                    <a:pt x="2909" y="3516"/>
                    <a:pt x="3069" y="4049"/>
                    <a:pt x="3447" y="4394"/>
                  </a:cubicBezTo>
                  <a:cubicBezTo>
                    <a:pt x="3641" y="4573"/>
                    <a:pt x="3957" y="4762"/>
                    <a:pt x="4434" y="4762"/>
                  </a:cubicBezTo>
                  <a:cubicBezTo>
                    <a:pt x="4534" y="4762"/>
                    <a:pt x="4641" y="4753"/>
                    <a:pt x="4755" y="4734"/>
                  </a:cubicBezTo>
                  <a:cubicBezTo>
                    <a:pt x="5270" y="4653"/>
                    <a:pt x="5657" y="4408"/>
                    <a:pt x="5907" y="4006"/>
                  </a:cubicBezTo>
                  <a:cubicBezTo>
                    <a:pt x="6478" y="3095"/>
                    <a:pt x="6068" y="1693"/>
                    <a:pt x="6049" y="1637"/>
                  </a:cubicBezTo>
                  <a:cubicBezTo>
                    <a:pt x="6005" y="1486"/>
                    <a:pt x="5867" y="1393"/>
                    <a:pt x="5718" y="1393"/>
                  </a:cubicBezTo>
                  <a:cubicBezTo>
                    <a:pt x="5689" y="1393"/>
                    <a:pt x="5658" y="1397"/>
                    <a:pt x="5628" y="1404"/>
                  </a:cubicBezTo>
                  <a:cubicBezTo>
                    <a:pt x="5449" y="1461"/>
                    <a:pt x="5345" y="1650"/>
                    <a:pt x="5402" y="1829"/>
                  </a:cubicBezTo>
                  <a:cubicBezTo>
                    <a:pt x="5497" y="2151"/>
                    <a:pt x="5671" y="3110"/>
                    <a:pt x="5331" y="3648"/>
                  </a:cubicBezTo>
                  <a:cubicBezTo>
                    <a:pt x="5190" y="3879"/>
                    <a:pt x="4963" y="4017"/>
                    <a:pt x="4647" y="4063"/>
                  </a:cubicBezTo>
                  <a:cubicBezTo>
                    <a:pt x="4566" y="4077"/>
                    <a:pt x="4490" y="4084"/>
                    <a:pt x="4419" y="4084"/>
                  </a:cubicBezTo>
                  <a:cubicBezTo>
                    <a:pt x="4208" y="4084"/>
                    <a:pt x="4040" y="4021"/>
                    <a:pt x="3905" y="3898"/>
                  </a:cubicBezTo>
                  <a:cubicBezTo>
                    <a:pt x="3490" y="3516"/>
                    <a:pt x="3462" y="2614"/>
                    <a:pt x="3485" y="2297"/>
                  </a:cubicBezTo>
                  <a:cubicBezTo>
                    <a:pt x="3494" y="2132"/>
                    <a:pt x="3381" y="1977"/>
                    <a:pt x="3220" y="1943"/>
                  </a:cubicBezTo>
                  <a:cubicBezTo>
                    <a:pt x="3194" y="1937"/>
                    <a:pt x="3168" y="1934"/>
                    <a:pt x="3143" y="1934"/>
                  </a:cubicBezTo>
                  <a:cubicBezTo>
                    <a:pt x="3002" y="1934"/>
                    <a:pt x="2876" y="2019"/>
                    <a:pt x="2828" y="2151"/>
                  </a:cubicBezTo>
                  <a:cubicBezTo>
                    <a:pt x="2743" y="2368"/>
                    <a:pt x="2375" y="2618"/>
                    <a:pt x="1955" y="2637"/>
                  </a:cubicBezTo>
                  <a:cubicBezTo>
                    <a:pt x="1933" y="2639"/>
                    <a:pt x="1911" y="2639"/>
                    <a:pt x="1888" y="2639"/>
                  </a:cubicBezTo>
                  <a:cubicBezTo>
                    <a:pt x="1567" y="2639"/>
                    <a:pt x="1170" y="2502"/>
                    <a:pt x="883" y="1929"/>
                  </a:cubicBezTo>
                  <a:cubicBezTo>
                    <a:pt x="703" y="1570"/>
                    <a:pt x="798" y="1386"/>
                    <a:pt x="831" y="1330"/>
                  </a:cubicBezTo>
                  <a:cubicBezTo>
                    <a:pt x="1049" y="914"/>
                    <a:pt x="1870" y="715"/>
                    <a:pt x="2139" y="673"/>
                  </a:cubicBezTo>
                  <a:cubicBezTo>
                    <a:pt x="2324" y="650"/>
                    <a:pt x="2455" y="480"/>
                    <a:pt x="2427" y="290"/>
                  </a:cubicBezTo>
                  <a:cubicBezTo>
                    <a:pt x="2405" y="119"/>
                    <a:pt x="2252" y="1"/>
                    <a:pt x="20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D4CBA3C-36AF-463E-A989-4A02849F064A}"/>
              </a:ext>
            </a:extLst>
          </p:cNvPr>
          <p:cNvGrpSpPr/>
          <p:nvPr/>
        </p:nvGrpSpPr>
        <p:grpSpPr>
          <a:xfrm>
            <a:off x="2521077" y="243739"/>
            <a:ext cx="8111850" cy="1284802"/>
            <a:chOff x="3533030" y="1731277"/>
            <a:chExt cx="4384002" cy="2125316"/>
          </a:xfrm>
        </p:grpSpPr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31EB55AB-9265-46B4-B455-7E32E3C7BC90}"/>
                </a:ext>
              </a:extLst>
            </p:cNvPr>
            <p:cNvSpPr/>
            <p:nvPr/>
          </p:nvSpPr>
          <p:spPr>
            <a:xfrm>
              <a:off x="3569053" y="1731277"/>
              <a:ext cx="4301422" cy="2117807"/>
            </a:xfrm>
            <a:prstGeom prst="roundRect">
              <a:avLst/>
            </a:prstGeom>
            <a:solidFill>
              <a:srgbClr val="F95858"/>
            </a:solidFill>
            <a:ln w="38100">
              <a:solidFill>
                <a:schemeClr val="bg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F99D2D9-248F-42F6-9E12-402E9E78EA01}"/>
                </a:ext>
              </a:extLst>
            </p:cNvPr>
            <p:cNvSpPr txBox="1"/>
            <p:nvPr/>
          </p:nvSpPr>
          <p:spPr>
            <a:xfrm>
              <a:off x="3533030" y="1871010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 hãy đọc các số đo trên mỗi quả bóng bay này.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54" name="Rounded Rectangle 7">
            <a:extLst>
              <a:ext uri="{FF2B5EF4-FFF2-40B4-BE49-F238E27FC236}">
                <a16:creationId xmlns:a16="http://schemas.microsoft.com/office/drawing/2014/main" id="{8D60D6FF-EAEA-432A-B167-80F3DB206646}"/>
              </a:ext>
            </a:extLst>
          </p:cNvPr>
          <p:cNvSpPr/>
          <p:nvPr/>
        </p:nvSpPr>
        <p:spPr>
          <a:xfrm>
            <a:off x="2756171" y="4137992"/>
            <a:ext cx="8538782" cy="951838"/>
          </a:xfrm>
          <a:custGeom>
            <a:avLst/>
            <a:gdLst>
              <a:gd name="connsiteX0" fmla="*/ 0 w 8538782"/>
              <a:gd name="connsiteY0" fmla="*/ 158643 h 951838"/>
              <a:gd name="connsiteX1" fmla="*/ 158643 w 8538782"/>
              <a:gd name="connsiteY1" fmla="*/ 0 h 951838"/>
              <a:gd name="connsiteX2" fmla="*/ 828108 w 8538782"/>
              <a:gd name="connsiteY2" fmla="*/ 0 h 951838"/>
              <a:gd name="connsiteX3" fmla="*/ 1168713 w 8538782"/>
              <a:gd name="connsiteY3" fmla="*/ 0 h 951838"/>
              <a:gd name="connsiteX4" fmla="*/ 1755962 w 8538782"/>
              <a:gd name="connsiteY4" fmla="*/ 0 h 951838"/>
              <a:gd name="connsiteX5" fmla="*/ 2343212 w 8538782"/>
              <a:gd name="connsiteY5" fmla="*/ 0 h 951838"/>
              <a:gd name="connsiteX6" fmla="*/ 2766032 w 8538782"/>
              <a:gd name="connsiteY6" fmla="*/ 0 h 951838"/>
              <a:gd name="connsiteX7" fmla="*/ 3435496 w 8538782"/>
              <a:gd name="connsiteY7" fmla="*/ 0 h 951838"/>
              <a:gd name="connsiteX8" fmla="*/ 4104961 w 8538782"/>
              <a:gd name="connsiteY8" fmla="*/ 0 h 951838"/>
              <a:gd name="connsiteX9" fmla="*/ 4692211 w 8538782"/>
              <a:gd name="connsiteY9" fmla="*/ 0 h 951838"/>
              <a:gd name="connsiteX10" fmla="*/ 5443890 w 8538782"/>
              <a:gd name="connsiteY10" fmla="*/ 0 h 951838"/>
              <a:gd name="connsiteX11" fmla="*/ 6195570 w 8538782"/>
              <a:gd name="connsiteY11" fmla="*/ 0 h 951838"/>
              <a:gd name="connsiteX12" fmla="*/ 6618390 w 8538782"/>
              <a:gd name="connsiteY12" fmla="*/ 0 h 951838"/>
              <a:gd name="connsiteX13" fmla="*/ 7041210 w 8538782"/>
              <a:gd name="connsiteY13" fmla="*/ 0 h 951838"/>
              <a:gd name="connsiteX14" fmla="*/ 7628459 w 8538782"/>
              <a:gd name="connsiteY14" fmla="*/ 0 h 951838"/>
              <a:gd name="connsiteX15" fmla="*/ 8380139 w 8538782"/>
              <a:gd name="connsiteY15" fmla="*/ 0 h 951838"/>
              <a:gd name="connsiteX16" fmla="*/ 8538782 w 8538782"/>
              <a:gd name="connsiteY16" fmla="*/ 158643 h 951838"/>
              <a:gd name="connsiteX17" fmla="*/ 8538782 w 8538782"/>
              <a:gd name="connsiteY17" fmla="*/ 475919 h 951838"/>
              <a:gd name="connsiteX18" fmla="*/ 8538782 w 8538782"/>
              <a:gd name="connsiteY18" fmla="*/ 793195 h 951838"/>
              <a:gd name="connsiteX19" fmla="*/ 8380139 w 8538782"/>
              <a:gd name="connsiteY19" fmla="*/ 951838 h 951838"/>
              <a:gd name="connsiteX20" fmla="*/ 7628459 w 8538782"/>
              <a:gd name="connsiteY20" fmla="*/ 951838 h 951838"/>
              <a:gd name="connsiteX21" fmla="*/ 7123425 w 8538782"/>
              <a:gd name="connsiteY21" fmla="*/ 951838 h 951838"/>
              <a:gd name="connsiteX22" fmla="*/ 6453960 w 8538782"/>
              <a:gd name="connsiteY22" fmla="*/ 951838 h 951838"/>
              <a:gd name="connsiteX23" fmla="*/ 6113355 w 8538782"/>
              <a:gd name="connsiteY23" fmla="*/ 951838 h 951838"/>
              <a:gd name="connsiteX24" fmla="*/ 5526105 w 8538782"/>
              <a:gd name="connsiteY24" fmla="*/ 951838 h 951838"/>
              <a:gd name="connsiteX25" fmla="*/ 4938856 w 8538782"/>
              <a:gd name="connsiteY25" fmla="*/ 951838 h 951838"/>
              <a:gd name="connsiteX26" fmla="*/ 4598251 w 8538782"/>
              <a:gd name="connsiteY26" fmla="*/ 951838 h 951838"/>
              <a:gd name="connsiteX27" fmla="*/ 3846571 w 8538782"/>
              <a:gd name="connsiteY27" fmla="*/ 951838 h 951838"/>
              <a:gd name="connsiteX28" fmla="*/ 3505966 w 8538782"/>
              <a:gd name="connsiteY28" fmla="*/ 951838 h 951838"/>
              <a:gd name="connsiteX29" fmla="*/ 3000932 w 8538782"/>
              <a:gd name="connsiteY29" fmla="*/ 951838 h 951838"/>
              <a:gd name="connsiteX30" fmla="*/ 2413682 w 8538782"/>
              <a:gd name="connsiteY30" fmla="*/ 951838 h 951838"/>
              <a:gd name="connsiteX31" fmla="*/ 1662002 w 8538782"/>
              <a:gd name="connsiteY31" fmla="*/ 951838 h 951838"/>
              <a:gd name="connsiteX32" fmla="*/ 1156968 w 8538782"/>
              <a:gd name="connsiteY32" fmla="*/ 951838 h 951838"/>
              <a:gd name="connsiteX33" fmla="*/ 158643 w 8538782"/>
              <a:gd name="connsiteY33" fmla="*/ 951838 h 951838"/>
              <a:gd name="connsiteX34" fmla="*/ 0 w 8538782"/>
              <a:gd name="connsiteY34" fmla="*/ 793195 h 951838"/>
              <a:gd name="connsiteX35" fmla="*/ 0 w 8538782"/>
              <a:gd name="connsiteY35" fmla="*/ 475919 h 951838"/>
              <a:gd name="connsiteX36" fmla="*/ 0 w 8538782"/>
              <a:gd name="connsiteY36" fmla="*/ 158643 h 951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538782" h="951838" fill="none" extrusionOk="0">
                <a:moveTo>
                  <a:pt x="0" y="158643"/>
                </a:moveTo>
                <a:cubicBezTo>
                  <a:pt x="-2005" y="68728"/>
                  <a:pt x="73469" y="-6364"/>
                  <a:pt x="158643" y="0"/>
                </a:cubicBezTo>
                <a:cubicBezTo>
                  <a:pt x="368734" y="-61340"/>
                  <a:pt x="571167" y="70771"/>
                  <a:pt x="828108" y="0"/>
                </a:cubicBezTo>
                <a:cubicBezTo>
                  <a:pt x="1085050" y="-70771"/>
                  <a:pt x="1085897" y="22900"/>
                  <a:pt x="1168713" y="0"/>
                </a:cubicBezTo>
                <a:cubicBezTo>
                  <a:pt x="1251530" y="-22900"/>
                  <a:pt x="1495824" y="61390"/>
                  <a:pt x="1755962" y="0"/>
                </a:cubicBezTo>
                <a:cubicBezTo>
                  <a:pt x="2016100" y="-61390"/>
                  <a:pt x="2150368" y="21011"/>
                  <a:pt x="2343212" y="0"/>
                </a:cubicBezTo>
                <a:cubicBezTo>
                  <a:pt x="2536056" y="-21011"/>
                  <a:pt x="2575738" y="4586"/>
                  <a:pt x="2766032" y="0"/>
                </a:cubicBezTo>
                <a:cubicBezTo>
                  <a:pt x="2956326" y="-4586"/>
                  <a:pt x="3223355" y="7002"/>
                  <a:pt x="3435496" y="0"/>
                </a:cubicBezTo>
                <a:cubicBezTo>
                  <a:pt x="3647637" y="-7002"/>
                  <a:pt x="3885095" y="6890"/>
                  <a:pt x="4104961" y="0"/>
                </a:cubicBezTo>
                <a:cubicBezTo>
                  <a:pt x="4324827" y="-6890"/>
                  <a:pt x="4507766" y="34365"/>
                  <a:pt x="4692211" y="0"/>
                </a:cubicBezTo>
                <a:cubicBezTo>
                  <a:pt x="4876656" y="-34365"/>
                  <a:pt x="5167938" y="19138"/>
                  <a:pt x="5443890" y="0"/>
                </a:cubicBezTo>
                <a:cubicBezTo>
                  <a:pt x="5719842" y="-19138"/>
                  <a:pt x="5955749" y="10523"/>
                  <a:pt x="6195570" y="0"/>
                </a:cubicBezTo>
                <a:cubicBezTo>
                  <a:pt x="6435391" y="-10523"/>
                  <a:pt x="6489417" y="3147"/>
                  <a:pt x="6618390" y="0"/>
                </a:cubicBezTo>
                <a:cubicBezTo>
                  <a:pt x="6747363" y="-3147"/>
                  <a:pt x="6913711" y="40180"/>
                  <a:pt x="7041210" y="0"/>
                </a:cubicBezTo>
                <a:cubicBezTo>
                  <a:pt x="7168709" y="-40180"/>
                  <a:pt x="7384121" y="18114"/>
                  <a:pt x="7628459" y="0"/>
                </a:cubicBezTo>
                <a:cubicBezTo>
                  <a:pt x="7872797" y="-18114"/>
                  <a:pt x="8049646" y="85148"/>
                  <a:pt x="8380139" y="0"/>
                </a:cubicBezTo>
                <a:cubicBezTo>
                  <a:pt x="8455456" y="6313"/>
                  <a:pt x="8554263" y="83233"/>
                  <a:pt x="8538782" y="158643"/>
                </a:cubicBezTo>
                <a:cubicBezTo>
                  <a:pt x="8544785" y="296419"/>
                  <a:pt x="8506340" y="339210"/>
                  <a:pt x="8538782" y="475919"/>
                </a:cubicBezTo>
                <a:cubicBezTo>
                  <a:pt x="8571224" y="612628"/>
                  <a:pt x="8518596" y="658038"/>
                  <a:pt x="8538782" y="793195"/>
                </a:cubicBezTo>
                <a:cubicBezTo>
                  <a:pt x="8554479" y="890490"/>
                  <a:pt x="8466615" y="945503"/>
                  <a:pt x="8380139" y="951838"/>
                </a:cubicBezTo>
                <a:cubicBezTo>
                  <a:pt x="8176154" y="986045"/>
                  <a:pt x="7892459" y="905043"/>
                  <a:pt x="7628459" y="951838"/>
                </a:cubicBezTo>
                <a:cubicBezTo>
                  <a:pt x="7364459" y="998633"/>
                  <a:pt x="7312175" y="934989"/>
                  <a:pt x="7123425" y="951838"/>
                </a:cubicBezTo>
                <a:cubicBezTo>
                  <a:pt x="6934675" y="968687"/>
                  <a:pt x="6709496" y="926729"/>
                  <a:pt x="6453960" y="951838"/>
                </a:cubicBezTo>
                <a:cubicBezTo>
                  <a:pt x="6198425" y="976947"/>
                  <a:pt x="6204412" y="940761"/>
                  <a:pt x="6113355" y="951838"/>
                </a:cubicBezTo>
                <a:cubicBezTo>
                  <a:pt x="6022299" y="962915"/>
                  <a:pt x="5769956" y="903370"/>
                  <a:pt x="5526105" y="951838"/>
                </a:cubicBezTo>
                <a:cubicBezTo>
                  <a:pt x="5282254" y="1000306"/>
                  <a:pt x="5097388" y="925579"/>
                  <a:pt x="4938856" y="951838"/>
                </a:cubicBezTo>
                <a:cubicBezTo>
                  <a:pt x="4780324" y="978097"/>
                  <a:pt x="4675415" y="917489"/>
                  <a:pt x="4598251" y="951838"/>
                </a:cubicBezTo>
                <a:cubicBezTo>
                  <a:pt x="4521087" y="986187"/>
                  <a:pt x="4220317" y="942152"/>
                  <a:pt x="3846571" y="951838"/>
                </a:cubicBezTo>
                <a:cubicBezTo>
                  <a:pt x="3472825" y="961524"/>
                  <a:pt x="3624199" y="932085"/>
                  <a:pt x="3505966" y="951838"/>
                </a:cubicBezTo>
                <a:cubicBezTo>
                  <a:pt x="3387734" y="971591"/>
                  <a:pt x="3117480" y="908418"/>
                  <a:pt x="3000932" y="951838"/>
                </a:cubicBezTo>
                <a:cubicBezTo>
                  <a:pt x="2884384" y="995258"/>
                  <a:pt x="2678791" y="895719"/>
                  <a:pt x="2413682" y="951838"/>
                </a:cubicBezTo>
                <a:cubicBezTo>
                  <a:pt x="2148573" y="1007957"/>
                  <a:pt x="2026109" y="939461"/>
                  <a:pt x="1662002" y="951838"/>
                </a:cubicBezTo>
                <a:cubicBezTo>
                  <a:pt x="1297895" y="964215"/>
                  <a:pt x="1323133" y="900381"/>
                  <a:pt x="1156968" y="951838"/>
                </a:cubicBezTo>
                <a:cubicBezTo>
                  <a:pt x="990803" y="1003295"/>
                  <a:pt x="468154" y="864871"/>
                  <a:pt x="158643" y="951838"/>
                </a:cubicBezTo>
                <a:cubicBezTo>
                  <a:pt x="75280" y="965259"/>
                  <a:pt x="13538" y="865000"/>
                  <a:pt x="0" y="793195"/>
                </a:cubicBezTo>
                <a:cubicBezTo>
                  <a:pt x="-6118" y="694870"/>
                  <a:pt x="3596" y="599770"/>
                  <a:pt x="0" y="475919"/>
                </a:cubicBezTo>
                <a:cubicBezTo>
                  <a:pt x="-3596" y="352068"/>
                  <a:pt x="15060" y="292184"/>
                  <a:pt x="0" y="158643"/>
                </a:cubicBezTo>
                <a:close/>
              </a:path>
              <a:path w="8538782" h="951838" stroke="0" extrusionOk="0">
                <a:moveTo>
                  <a:pt x="0" y="158643"/>
                </a:moveTo>
                <a:cubicBezTo>
                  <a:pt x="20352" y="57137"/>
                  <a:pt x="67298" y="21988"/>
                  <a:pt x="158643" y="0"/>
                </a:cubicBezTo>
                <a:cubicBezTo>
                  <a:pt x="450039" y="-3247"/>
                  <a:pt x="677759" y="27871"/>
                  <a:pt x="910323" y="0"/>
                </a:cubicBezTo>
                <a:cubicBezTo>
                  <a:pt x="1142887" y="-27871"/>
                  <a:pt x="1229005" y="2537"/>
                  <a:pt x="1415357" y="0"/>
                </a:cubicBezTo>
                <a:cubicBezTo>
                  <a:pt x="1601709" y="-2537"/>
                  <a:pt x="1752686" y="48034"/>
                  <a:pt x="1838177" y="0"/>
                </a:cubicBezTo>
                <a:cubicBezTo>
                  <a:pt x="1923668" y="-48034"/>
                  <a:pt x="2143177" y="57292"/>
                  <a:pt x="2343212" y="0"/>
                </a:cubicBezTo>
                <a:cubicBezTo>
                  <a:pt x="2543248" y="-57292"/>
                  <a:pt x="2622237" y="17308"/>
                  <a:pt x="2766032" y="0"/>
                </a:cubicBezTo>
                <a:cubicBezTo>
                  <a:pt x="2909827" y="-17308"/>
                  <a:pt x="3036169" y="8456"/>
                  <a:pt x="3106637" y="0"/>
                </a:cubicBezTo>
                <a:cubicBezTo>
                  <a:pt x="3177105" y="-8456"/>
                  <a:pt x="3683984" y="74461"/>
                  <a:pt x="3858316" y="0"/>
                </a:cubicBezTo>
                <a:cubicBezTo>
                  <a:pt x="4032648" y="-74461"/>
                  <a:pt x="4172341" y="26107"/>
                  <a:pt x="4281136" y="0"/>
                </a:cubicBezTo>
                <a:cubicBezTo>
                  <a:pt x="4389931" y="-26107"/>
                  <a:pt x="4668546" y="6138"/>
                  <a:pt x="4868386" y="0"/>
                </a:cubicBezTo>
                <a:cubicBezTo>
                  <a:pt x="5068226" y="-6138"/>
                  <a:pt x="5294760" y="52014"/>
                  <a:pt x="5455635" y="0"/>
                </a:cubicBezTo>
                <a:cubicBezTo>
                  <a:pt x="5616510" y="-52014"/>
                  <a:pt x="5843217" y="54824"/>
                  <a:pt x="5960670" y="0"/>
                </a:cubicBezTo>
                <a:cubicBezTo>
                  <a:pt x="6078123" y="-54824"/>
                  <a:pt x="6226975" y="7558"/>
                  <a:pt x="6383490" y="0"/>
                </a:cubicBezTo>
                <a:cubicBezTo>
                  <a:pt x="6540005" y="-7558"/>
                  <a:pt x="6695547" y="21338"/>
                  <a:pt x="6970740" y="0"/>
                </a:cubicBezTo>
                <a:cubicBezTo>
                  <a:pt x="7245933" y="-21338"/>
                  <a:pt x="7290289" y="7909"/>
                  <a:pt x="7393559" y="0"/>
                </a:cubicBezTo>
                <a:cubicBezTo>
                  <a:pt x="7496829" y="-7909"/>
                  <a:pt x="7609746" y="21461"/>
                  <a:pt x="7816379" y="0"/>
                </a:cubicBezTo>
                <a:cubicBezTo>
                  <a:pt x="8023012" y="-21461"/>
                  <a:pt x="8248975" y="43373"/>
                  <a:pt x="8380139" y="0"/>
                </a:cubicBezTo>
                <a:cubicBezTo>
                  <a:pt x="8471109" y="5365"/>
                  <a:pt x="8559206" y="70316"/>
                  <a:pt x="8538782" y="158643"/>
                </a:cubicBezTo>
                <a:cubicBezTo>
                  <a:pt x="8544814" y="258278"/>
                  <a:pt x="8508078" y="325533"/>
                  <a:pt x="8538782" y="482265"/>
                </a:cubicBezTo>
                <a:cubicBezTo>
                  <a:pt x="8569486" y="638997"/>
                  <a:pt x="8503154" y="686471"/>
                  <a:pt x="8538782" y="793195"/>
                </a:cubicBezTo>
                <a:cubicBezTo>
                  <a:pt x="8536953" y="855588"/>
                  <a:pt x="8461898" y="960582"/>
                  <a:pt x="8380139" y="951838"/>
                </a:cubicBezTo>
                <a:cubicBezTo>
                  <a:pt x="8163472" y="991092"/>
                  <a:pt x="8011322" y="895502"/>
                  <a:pt x="7875104" y="951838"/>
                </a:cubicBezTo>
                <a:cubicBezTo>
                  <a:pt x="7738886" y="1008174"/>
                  <a:pt x="7486256" y="903268"/>
                  <a:pt x="7287855" y="951838"/>
                </a:cubicBezTo>
                <a:cubicBezTo>
                  <a:pt x="7089454" y="1000408"/>
                  <a:pt x="6983311" y="925034"/>
                  <a:pt x="6700605" y="951838"/>
                </a:cubicBezTo>
                <a:cubicBezTo>
                  <a:pt x="6417899" y="978642"/>
                  <a:pt x="6483122" y="921116"/>
                  <a:pt x="6360000" y="951838"/>
                </a:cubicBezTo>
                <a:cubicBezTo>
                  <a:pt x="6236879" y="982560"/>
                  <a:pt x="6003179" y="879943"/>
                  <a:pt x="5690535" y="951838"/>
                </a:cubicBezTo>
                <a:cubicBezTo>
                  <a:pt x="5377892" y="1023733"/>
                  <a:pt x="5278999" y="878150"/>
                  <a:pt x="5021071" y="951838"/>
                </a:cubicBezTo>
                <a:cubicBezTo>
                  <a:pt x="4763143" y="1025526"/>
                  <a:pt x="4447970" y="918345"/>
                  <a:pt x="4269391" y="951838"/>
                </a:cubicBezTo>
                <a:cubicBezTo>
                  <a:pt x="4090812" y="985331"/>
                  <a:pt x="4079551" y="944954"/>
                  <a:pt x="3928786" y="951838"/>
                </a:cubicBezTo>
                <a:cubicBezTo>
                  <a:pt x="3778021" y="958722"/>
                  <a:pt x="3646325" y="937933"/>
                  <a:pt x="3423751" y="951838"/>
                </a:cubicBezTo>
                <a:cubicBezTo>
                  <a:pt x="3201177" y="965743"/>
                  <a:pt x="2936888" y="875772"/>
                  <a:pt x="2754287" y="951838"/>
                </a:cubicBezTo>
                <a:cubicBezTo>
                  <a:pt x="2571686" y="1027904"/>
                  <a:pt x="2304397" y="931519"/>
                  <a:pt x="2002607" y="951838"/>
                </a:cubicBezTo>
                <a:cubicBezTo>
                  <a:pt x="1700817" y="972157"/>
                  <a:pt x="1631255" y="897872"/>
                  <a:pt x="1333142" y="951838"/>
                </a:cubicBezTo>
                <a:cubicBezTo>
                  <a:pt x="1035029" y="1005804"/>
                  <a:pt x="981975" y="916392"/>
                  <a:pt x="745893" y="951838"/>
                </a:cubicBezTo>
                <a:cubicBezTo>
                  <a:pt x="509811" y="987284"/>
                  <a:pt x="415773" y="914700"/>
                  <a:pt x="158643" y="951838"/>
                </a:cubicBezTo>
                <a:cubicBezTo>
                  <a:pt x="49706" y="953647"/>
                  <a:pt x="15284" y="873443"/>
                  <a:pt x="0" y="793195"/>
                </a:cubicBezTo>
                <a:cubicBezTo>
                  <a:pt x="-4839" y="659305"/>
                  <a:pt x="21420" y="606774"/>
                  <a:pt x="0" y="463228"/>
                </a:cubicBezTo>
                <a:cubicBezTo>
                  <a:pt x="-21420" y="319682"/>
                  <a:pt x="4748" y="279482"/>
                  <a:pt x="0" y="158643"/>
                </a:cubicBezTo>
                <a:close/>
              </a:path>
            </a:pathLst>
          </a:custGeom>
          <a:solidFill>
            <a:schemeClr val="accent6"/>
          </a:solidFill>
          <a:ln w="38100">
            <a:solidFill>
              <a:schemeClr val="accent6">
                <a:lumMod val="2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44688962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BE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0" name="Text Box 13">
            <a:extLst>
              <a:ext uri="{FF2B5EF4-FFF2-40B4-BE49-F238E27FC236}">
                <a16:creationId xmlns:a16="http://schemas.microsoft.com/office/drawing/2014/main" id="{E46179CE-2254-4AD9-938C-61088E1BD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155" y="4232335"/>
            <a:ext cx="857033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Hai mươi lăm phần trăm 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mét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khối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B354B7-A660-4A94-9D56-F4CAEB3AB139}"/>
              </a:ext>
            </a:extLst>
          </p:cNvPr>
          <p:cNvGrpSpPr/>
          <p:nvPr/>
        </p:nvGrpSpPr>
        <p:grpSpPr>
          <a:xfrm>
            <a:off x="1552353" y="1848758"/>
            <a:ext cx="2044742" cy="3989098"/>
            <a:chOff x="4197654" y="2220923"/>
            <a:chExt cx="2044742" cy="3989098"/>
          </a:xfrm>
        </p:grpSpPr>
        <p:pic>
          <p:nvPicPr>
            <p:cNvPr id="51" name="Picture 2">
              <a:extLst>
                <a:ext uri="{FF2B5EF4-FFF2-40B4-BE49-F238E27FC236}">
                  <a16:creationId xmlns:a16="http://schemas.microsoft.com/office/drawing/2014/main" id="{8281D7BB-D337-46E9-ACD9-A8F39A8A55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>
              <a:off x="4197654" y="2220923"/>
              <a:ext cx="2044742" cy="398909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 Box 2">
                  <a:extLst>
                    <a:ext uri="{FF2B5EF4-FFF2-40B4-BE49-F238E27FC236}">
                      <a16:creationId xmlns:a16="http://schemas.microsoft.com/office/drawing/2014/main" id="{DED13E43-D288-4D04-B025-703F725CA8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64750" y="2585219"/>
                  <a:ext cx="1842171" cy="1170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f>
                        <m:fPr>
                          <m:ctrlPr>
                            <a:rPr kumimoji="1" lang="vi-VN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kumimoji="1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𝟐𝟓</m:t>
                          </m:r>
                        </m:num>
                        <m:den>
                          <m:r>
                            <a:rPr kumimoji="1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BE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𝟏𝟎𝟎</m:t>
                          </m:r>
                        </m:den>
                      </m:f>
                    </m:oMath>
                  </a14:m>
                  <a:r>
                    <a:rPr kumimoji="1" lang="en-US" sz="44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 </a:t>
                  </a:r>
                  <a:r>
                    <a:rPr kumimoji="1" lang="vi-VN" sz="44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m</a:t>
                  </a:r>
                  <a:r>
                    <a:rPr kumimoji="1" lang="vi-VN" sz="4400" b="1" i="0" u="none" strike="noStrike" kern="1200" cap="none" spc="0" normalizeH="0" baseline="30000" noProof="0">
                      <a:ln>
                        <a:noFill/>
                      </a:ln>
                      <a:solidFill>
                        <a:srgbClr val="FFFBEF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" panose="02040503050406030204" pitchFamily="18" charset="0"/>
                      <a:cs typeface="Calibri" panose="020F0502020204030204" pitchFamily="34" charset="0"/>
                    </a:rPr>
                    <a:t>3</a:t>
                  </a:r>
                  <a:endParaRPr kumimoji="1" lang="vi-VN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BE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7" name="Text Box 2">
                  <a:extLst>
                    <a:ext uri="{FF2B5EF4-FFF2-40B4-BE49-F238E27FC236}">
                      <a16:creationId xmlns:a16="http://schemas.microsoft.com/office/drawing/2014/main" id="{DED13E43-D288-4D04-B025-703F725CA8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64750" y="2585219"/>
                  <a:ext cx="1842171" cy="1170192"/>
                </a:xfrm>
                <a:prstGeom prst="rect">
                  <a:avLst/>
                </a:prstGeom>
                <a:blipFill>
                  <a:blip r:embed="rId5"/>
                  <a:stretch>
                    <a:fillRect r="-6623" b="-8333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614595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4" name="Google Shape;2414;p58"/>
          <p:cNvGrpSpPr/>
          <p:nvPr/>
        </p:nvGrpSpPr>
        <p:grpSpPr>
          <a:xfrm>
            <a:off x="1336532" y="-133985"/>
            <a:ext cx="10474467" cy="7063199"/>
            <a:chOff x="1467500" y="95900"/>
            <a:chExt cx="7401421" cy="5095503"/>
          </a:xfrm>
        </p:grpSpPr>
        <p:sp>
          <p:nvSpPr>
            <p:cNvPr id="2415" name="Google Shape;2415;p58"/>
            <p:cNvSpPr/>
            <p:nvPr/>
          </p:nvSpPr>
          <p:spPr>
            <a:xfrm>
              <a:off x="1467500" y="589000"/>
              <a:ext cx="7401421" cy="4292029"/>
            </a:xfrm>
            <a:custGeom>
              <a:avLst/>
              <a:gdLst/>
              <a:ahLst/>
              <a:cxnLst/>
              <a:rect l="l" t="t" r="r" b="b"/>
              <a:pathLst>
                <a:path w="21772" h="5352" extrusionOk="0">
                  <a:moveTo>
                    <a:pt x="0" y="1"/>
                  </a:moveTo>
                  <a:lnTo>
                    <a:pt x="0" y="60"/>
                  </a:lnTo>
                  <a:lnTo>
                    <a:pt x="66" y="163"/>
                  </a:lnTo>
                  <a:lnTo>
                    <a:pt x="0" y="187"/>
                  </a:lnTo>
                  <a:lnTo>
                    <a:pt x="0" y="226"/>
                  </a:lnTo>
                  <a:lnTo>
                    <a:pt x="225" y="375"/>
                  </a:lnTo>
                  <a:lnTo>
                    <a:pt x="0" y="375"/>
                  </a:lnTo>
                  <a:lnTo>
                    <a:pt x="225" y="471"/>
                  </a:lnTo>
                  <a:lnTo>
                    <a:pt x="92" y="533"/>
                  </a:lnTo>
                  <a:lnTo>
                    <a:pt x="225" y="629"/>
                  </a:lnTo>
                  <a:lnTo>
                    <a:pt x="92" y="722"/>
                  </a:lnTo>
                  <a:lnTo>
                    <a:pt x="225" y="811"/>
                  </a:lnTo>
                  <a:cubicBezTo>
                    <a:pt x="225" y="811"/>
                    <a:pt x="73" y="841"/>
                    <a:pt x="92" y="871"/>
                  </a:cubicBezTo>
                  <a:cubicBezTo>
                    <a:pt x="112" y="904"/>
                    <a:pt x="225" y="1010"/>
                    <a:pt x="225" y="1010"/>
                  </a:cubicBezTo>
                  <a:lnTo>
                    <a:pt x="126" y="1040"/>
                  </a:lnTo>
                  <a:lnTo>
                    <a:pt x="172" y="1152"/>
                  </a:lnTo>
                  <a:lnTo>
                    <a:pt x="136" y="1251"/>
                  </a:lnTo>
                  <a:lnTo>
                    <a:pt x="188" y="1410"/>
                  </a:lnTo>
                  <a:lnTo>
                    <a:pt x="136" y="1667"/>
                  </a:lnTo>
                  <a:lnTo>
                    <a:pt x="225" y="1939"/>
                  </a:lnTo>
                  <a:lnTo>
                    <a:pt x="165" y="2197"/>
                  </a:lnTo>
                  <a:lnTo>
                    <a:pt x="225" y="2468"/>
                  </a:lnTo>
                  <a:lnTo>
                    <a:pt x="92" y="2957"/>
                  </a:lnTo>
                  <a:lnTo>
                    <a:pt x="225" y="3473"/>
                  </a:lnTo>
                  <a:lnTo>
                    <a:pt x="126" y="3790"/>
                  </a:lnTo>
                  <a:lnTo>
                    <a:pt x="179" y="4161"/>
                  </a:lnTo>
                  <a:lnTo>
                    <a:pt x="159" y="4472"/>
                  </a:lnTo>
                  <a:lnTo>
                    <a:pt x="225" y="4654"/>
                  </a:lnTo>
                  <a:cubicBezTo>
                    <a:pt x="225" y="4654"/>
                    <a:pt x="112" y="4683"/>
                    <a:pt x="136" y="4706"/>
                  </a:cubicBezTo>
                  <a:cubicBezTo>
                    <a:pt x="159" y="4726"/>
                    <a:pt x="248" y="4813"/>
                    <a:pt x="225" y="4842"/>
                  </a:cubicBezTo>
                  <a:cubicBezTo>
                    <a:pt x="202" y="4872"/>
                    <a:pt x="96" y="5159"/>
                    <a:pt x="96" y="5159"/>
                  </a:cubicBezTo>
                  <a:lnTo>
                    <a:pt x="228" y="5226"/>
                  </a:lnTo>
                  <a:lnTo>
                    <a:pt x="126" y="5272"/>
                  </a:lnTo>
                  <a:lnTo>
                    <a:pt x="142" y="5351"/>
                  </a:lnTo>
                  <a:lnTo>
                    <a:pt x="21735" y="5351"/>
                  </a:lnTo>
                  <a:lnTo>
                    <a:pt x="21421" y="5123"/>
                  </a:lnTo>
                  <a:lnTo>
                    <a:pt x="21580" y="4885"/>
                  </a:lnTo>
                  <a:lnTo>
                    <a:pt x="21272" y="4627"/>
                  </a:lnTo>
                  <a:lnTo>
                    <a:pt x="21626" y="4432"/>
                  </a:lnTo>
                  <a:lnTo>
                    <a:pt x="21272" y="4171"/>
                  </a:lnTo>
                  <a:cubicBezTo>
                    <a:pt x="21272" y="4171"/>
                    <a:pt x="21626" y="3867"/>
                    <a:pt x="21683" y="3821"/>
                  </a:cubicBezTo>
                  <a:cubicBezTo>
                    <a:pt x="21738" y="3774"/>
                    <a:pt x="21445" y="3503"/>
                    <a:pt x="21445" y="3503"/>
                  </a:cubicBezTo>
                  <a:lnTo>
                    <a:pt x="21669" y="3321"/>
                  </a:lnTo>
                  <a:lnTo>
                    <a:pt x="21365" y="2779"/>
                  </a:lnTo>
                  <a:lnTo>
                    <a:pt x="21772" y="2534"/>
                  </a:lnTo>
                  <a:lnTo>
                    <a:pt x="21772" y="1506"/>
                  </a:lnTo>
                  <a:lnTo>
                    <a:pt x="21365" y="1089"/>
                  </a:lnTo>
                  <a:lnTo>
                    <a:pt x="21772" y="745"/>
                  </a:lnTo>
                  <a:lnTo>
                    <a:pt x="21772" y="497"/>
                  </a:lnTo>
                  <a:lnTo>
                    <a:pt x="21365" y="497"/>
                  </a:lnTo>
                  <a:lnTo>
                    <a:pt x="217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6" name="Google Shape;2416;p58"/>
            <p:cNvSpPr/>
            <p:nvPr/>
          </p:nvSpPr>
          <p:spPr>
            <a:xfrm rot="13717362">
              <a:off x="1088502" y="4256923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7" name="Google Shape;2417;p58"/>
            <p:cNvSpPr/>
            <p:nvPr/>
          </p:nvSpPr>
          <p:spPr>
            <a:xfrm rot="13717362">
              <a:off x="7907153" y="557098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20" name="Google Shape;2420;p58"/>
          <p:cNvGrpSpPr/>
          <p:nvPr/>
        </p:nvGrpSpPr>
        <p:grpSpPr>
          <a:xfrm rot="-3780534">
            <a:off x="1159260" y="-22598"/>
            <a:ext cx="1072312" cy="1279128"/>
            <a:chOff x="7663650" y="-223800"/>
            <a:chExt cx="1364498" cy="1627668"/>
          </a:xfrm>
        </p:grpSpPr>
        <p:sp>
          <p:nvSpPr>
            <p:cNvPr id="2421" name="Google Shape;2421;p58"/>
            <p:cNvSpPr/>
            <p:nvPr/>
          </p:nvSpPr>
          <p:spPr>
            <a:xfrm>
              <a:off x="7740403" y="-153961"/>
              <a:ext cx="1277105" cy="1463009"/>
            </a:xfrm>
            <a:custGeom>
              <a:avLst/>
              <a:gdLst/>
              <a:ahLst/>
              <a:cxnLst/>
              <a:rect l="l" t="t" r="r" b="b"/>
              <a:pathLst>
                <a:path w="25308" h="28992" extrusionOk="0">
                  <a:moveTo>
                    <a:pt x="21779" y="11898"/>
                  </a:moveTo>
                  <a:cubicBezTo>
                    <a:pt x="21827" y="12019"/>
                    <a:pt x="21862" y="12112"/>
                    <a:pt x="21883" y="12171"/>
                  </a:cubicBezTo>
                  <a:lnTo>
                    <a:pt x="21883" y="12171"/>
                  </a:lnTo>
                  <a:cubicBezTo>
                    <a:pt x="21849" y="12080"/>
                    <a:pt x="21814" y="11989"/>
                    <a:pt x="21779" y="11898"/>
                  </a:cubicBezTo>
                  <a:close/>
                  <a:moveTo>
                    <a:pt x="15590" y="0"/>
                  </a:moveTo>
                  <a:cubicBezTo>
                    <a:pt x="13044" y="0"/>
                    <a:pt x="11306" y="1796"/>
                    <a:pt x="11257" y="1845"/>
                  </a:cubicBezTo>
                  <a:cubicBezTo>
                    <a:pt x="10861" y="1735"/>
                    <a:pt x="10455" y="1681"/>
                    <a:pt x="10052" y="1681"/>
                  </a:cubicBezTo>
                  <a:cubicBezTo>
                    <a:pt x="9207" y="1681"/>
                    <a:pt x="8374" y="1919"/>
                    <a:pt x="7674" y="2383"/>
                  </a:cubicBezTo>
                  <a:cubicBezTo>
                    <a:pt x="7315" y="2620"/>
                    <a:pt x="6990" y="2917"/>
                    <a:pt x="6715" y="3271"/>
                  </a:cubicBezTo>
                  <a:cubicBezTo>
                    <a:pt x="6375" y="3710"/>
                    <a:pt x="6168" y="4150"/>
                    <a:pt x="6059" y="4570"/>
                  </a:cubicBezTo>
                  <a:cubicBezTo>
                    <a:pt x="5700" y="5868"/>
                    <a:pt x="6214" y="6935"/>
                    <a:pt x="6214" y="6935"/>
                  </a:cubicBezTo>
                  <a:cubicBezTo>
                    <a:pt x="6229" y="6940"/>
                    <a:pt x="6238" y="6944"/>
                    <a:pt x="6248" y="6950"/>
                  </a:cubicBezTo>
                  <a:lnTo>
                    <a:pt x="6248" y="6950"/>
                  </a:lnTo>
                  <a:cubicBezTo>
                    <a:pt x="6238" y="6944"/>
                    <a:pt x="6229" y="6940"/>
                    <a:pt x="6214" y="6940"/>
                  </a:cubicBezTo>
                  <a:cubicBezTo>
                    <a:pt x="6214" y="6940"/>
                    <a:pt x="4902" y="7936"/>
                    <a:pt x="3472" y="9863"/>
                  </a:cubicBezTo>
                  <a:cubicBezTo>
                    <a:pt x="3372" y="9844"/>
                    <a:pt x="3273" y="9834"/>
                    <a:pt x="3178" y="9834"/>
                  </a:cubicBezTo>
                  <a:cubicBezTo>
                    <a:pt x="2898" y="9834"/>
                    <a:pt x="2647" y="9918"/>
                    <a:pt x="2456" y="10095"/>
                  </a:cubicBezTo>
                  <a:cubicBezTo>
                    <a:pt x="2093" y="10435"/>
                    <a:pt x="2055" y="11030"/>
                    <a:pt x="2300" y="11638"/>
                  </a:cubicBezTo>
                  <a:cubicBezTo>
                    <a:pt x="1238" y="13475"/>
                    <a:pt x="299" y="15831"/>
                    <a:pt x="1" y="18684"/>
                  </a:cubicBezTo>
                  <a:lnTo>
                    <a:pt x="171" y="25327"/>
                  </a:lnTo>
                  <a:lnTo>
                    <a:pt x="265" y="28992"/>
                  </a:lnTo>
                  <a:lnTo>
                    <a:pt x="3760" y="27868"/>
                  </a:lnTo>
                  <a:lnTo>
                    <a:pt x="9662" y="25974"/>
                  </a:lnTo>
                  <a:lnTo>
                    <a:pt x="9662" y="25979"/>
                  </a:lnTo>
                  <a:cubicBezTo>
                    <a:pt x="9662" y="25979"/>
                    <a:pt x="12170" y="24954"/>
                    <a:pt x="15059" y="22064"/>
                  </a:cubicBezTo>
                  <a:cubicBezTo>
                    <a:pt x="15334" y="22183"/>
                    <a:pt x="15608" y="22245"/>
                    <a:pt x="15858" y="22245"/>
                  </a:cubicBezTo>
                  <a:cubicBezTo>
                    <a:pt x="16176" y="22245"/>
                    <a:pt x="16455" y="22146"/>
                    <a:pt x="16651" y="21937"/>
                  </a:cubicBezTo>
                  <a:cubicBezTo>
                    <a:pt x="17014" y="21554"/>
                    <a:pt x="16995" y="20912"/>
                    <a:pt x="16669" y="20289"/>
                  </a:cubicBezTo>
                  <a:cubicBezTo>
                    <a:pt x="17278" y="19547"/>
                    <a:pt x="17887" y="18721"/>
                    <a:pt x="18477" y="17801"/>
                  </a:cubicBezTo>
                  <a:cubicBezTo>
                    <a:pt x="18684" y="17842"/>
                    <a:pt x="18881" y="17862"/>
                    <a:pt x="19070" y="17862"/>
                  </a:cubicBezTo>
                  <a:cubicBezTo>
                    <a:pt x="19503" y="17862"/>
                    <a:pt x="19889" y="17761"/>
                    <a:pt x="20234" y="17592"/>
                  </a:cubicBezTo>
                  <a:cubicBezTo>
                    <a:pt x="20844" y="17305"/>
                    <a:pt x="21325" y="16818"/>
                    <a:pt x="21683" y="16313"/>
                  </a:cubicBezTo>
                  <a:cubicBezTo>
                    <a:pt x="22359" y="15378"/>
                    <a:pt x="22533" y="14179"/>
                    <a:pt x="22193" y="13079"/>
                  </a:cubicBezTo>
                  <a:cubicBezTo>
                    <a:pt x="22105" y="12795"/>
                    <a:pt x="22011" y="12518"/>
                    <a:pt x="21911" y="12247"/>
                  </a:cubicBezTo>
                  <a:lnTo>
                    <a:pt x="21911" y="12247"/>
                  </a:lnTo>
                  <a:cubicBezTo>
                    <a:pt x="22796" y="11281"/>
                    <a:pt x="25308" y="6938"/>
                    <a:pt x="20362" y="2204"/>
                  </a:cubicBezTo>
                  <a:cubicBezTo>
                    <a:pt x="18625" y="540"/>
                    <a:pt x="16986" y="0"/>
                    <a:pt x="155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2" name="Google Shape;2422;p58"/>
            <p:cNvSpPr/>
            <p:nvPr/>
          </p:nvSpPr>
          <p:spPr>
            <a:xfrm>
              <a:off x="7663650" y="-223800"/>
              <a:ext cx="1359258" cy="1627668"/>
            </a:xfrm>
            <a:custGeom>
              <a:avLst/>
              <a:gdLst/>
              <a:ahLst/>
              <a:cxnLst/>
              <a:rect l="l" t="t" r="r" b="b"/>
              <a:pathLst>
                <a:path w="26936" h="32255" extrusionOk="0">
                  <a:moveTo>
                    <a:pt x="17099" y="0"/>
                  </a:moveTo>
                  <a:cubicBezTo>
                    <a:pt x="15136" y="0"/>
                    <a:pt x="13458" y="842"/>
                    <a:pt x="12364" y="1737"/>
                  </a:cubicBezTo>
                  <a:cubicBezTo>
                    <a:pt x="12097" y="1701"/>
                    <a:pt x="11831" y="1683"/>
                    <a:pt x="11565" y="1683"/>
                  </a:cubicBezTo>
                  <a:cubicBezTo>
                    <a:pt x="10452" y="1683"/>
                    <a:pt x="9363" y="2001"/>
                    <a:pt x="8439" y="2611"/>
                  </a:cubicBezTo>
                  <a:cubicBezTo>
                    <a:pt x="7944" y="2932"/>
                    <a:pt x="7509" y="3333"/>
                    <a:pt x="7146" y="3806"/>
                  </a:cubicBezTo>
                  <a:cubicBezTo>
                    <a:pt x="6715" y="4357"/>
                    <a:pt x="6414" y="4963"/>
                    <a:pt x="6244" y="5590"/>
                  </a:cubicBezTo>
                  <a:cubicBezTo>
                    <a:pt x="6003" y="6469"/>
                    <a:pt x="6046" y="7262"/>
                    <a:pt x="6159" y="7861"/>
                  </a:cubicBezTo>
                  <a:cubicBezTo>
                    <a:pt x="5682" y="8306"/>
                    <a:pt x="5021" y="8975"/>
                    <a:pt x="4313" y="9864"/>
                  </a:cubicBezTo>
                  <a:cubicBezTo>
                    <a:pt x="3826" y="9934"/>
                    <a:pt x="3387" y="10142"/>
                    <a:pt x="3038" y="10463"/>
                  </a:cubicBezTo>
                  <a:cubicBezTo>
                    <a:pt x="2415" y="11048"/>
                    <a:pt x="2169" y="11922"/>
                    <a:pt x="2339" y="12848"/>
                  </a:cubicBezTo>
                  <a:cubicBezTo>
                    <a:pt x="1328" y="14722"/>
                    <a:pt x="643" y="16714"/>
                    <a:pt x="299" y="18788"/>
                  </a:cubicBezTo>
                  <a:lnTo>
                    <a:pt x="105" y="18806"/>
                  </a:lnTo>
                  <a:lnTo>
                    <a:pt x="138" y="20011"/>
                  </a:lnTo>
                  <a:lnTo>
                    <a:pt x="1" y="21291"/>
                  </a:lnTo>
                  <a:lnTo>
                    <a:pt x="171" y="21310"/>
                  </a:lnTo>
                  <a:lnTo>
                    <a:pt x="450" y="32255"/>
                  </a:lnTo>
                  <a:lnTo>
                    <a:pt x="10008" y="29191"/>
                  </a:lnTo>
                  <a:lnTo>
                    <a:pt x="10021" y="29332"/>
                  </a:lnTo>
                  <a:lnTo>
                    <a:pt x="11707" y="28642"/>
                  </a:lnTo>
                  <a:cubicBezTo>
                    <a:pt x="11811" y="28600"/>
                    <a:pt x="14172" y="27613"/>
                    <a:pt x="16982" y="24983"/>
                  </a:cubicBezTo>
                  <a:cubicBezTo>
                    <a:pt x="17117" y="25001"/>
                    <a:pt x="17251" y="25010"/>
                    <a:pt x="17382" y="25010"/>
                  </a:cubicBezTo>
                  <a:cubicBezTo>
                    <a:pt x="18078" y="25010"/>
                    <a:pt x="18713" y="24760"/>
                    <a:pt x="19177" y="24274"/>
                  </a:cubicBezTo>
                  <a:cubicBezTo>
                    <a:pt x="19739" y="23680"/>
                    <a:pt x="19942" y="22821"/>
                    <a:pt x="19748" y="21933"/>
                  </a:cubicBezTo>
                  <a:cubicBezTo>
                    <a:pt x="20074" y="21508"/>
                    <a:pt x="20395" y="21073"/>
                    <a:pt x="20698" y="20630"/>
                  </a:cubicBezTo>
                  <a:cubicBezTo>
                    <a:pt x="21273" y="20615"/>
                    <a:pt x="21826" y="20478"/>
                    <a:pt x="22345" y="20228"/>
                  </a:cubicBezTo>
                  <a:cubicBezTo>
                    <a:pt x="23097" y="19874"/>
                    <a:pt x="23762" y="19293"/>
                    <a:pt x="24329" y="18505"/>
                  </a:cubicBezTo>
                  <a:cubicBezTo>
                    <a:pt x="25240" y="17235"/>
                    <a:pt x="25505" y="15572"/>
                    <a:pt x="25032" y="14057"/>
                  </a:cubicBezTo>
                  <a:cubicBezTo>
                    <a:pt x="25018" y="13995"/>
                    <a:pt x="24995" y="13938"/>
                    <a:pt x="24976" y="13877"/>
                  </a:cubicBezTo>
                  <a:cubicBezTo>
                    <a:pt x="25972" y="12366"/>
                    <a:pt x="26935" y="9542"/>
                    <a:pt x="25547" y="6336"/>
                  </a:cubicBezTo>
                  <a:cubicBezTo>
                    <a:pt x="24985" y="5028"/>
                    <a:pt x="24074" y="3767"/>
                    <a:pt x="22836" y="2587"/>
                  </a:cubicBezTo>
                  <a:cubicBezTo>
                    <a:pt x="20839" y="674"/>
                    <a:pt x="18855" y="0"/>
                    <a:pt x="170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3" name="Google Shape;2423;p58"/>
            <p:cNvSpPr/>
            <p:nvPr/>
          </p:nvSpPr>
          <p:spPr>
            <a:xfrm>
              <a:off x="8213836" y="535551"/>
              <a:ext cx="469503" cy="627905"/>
            </a:xfrm>
            <a:custGeom>
              <a:avLst/>
              <a:gdLst/>
              <a:ahLst/>
              <a:cxnLst/>
              <a:rect l="l" t="t" r="r" b="b"/>
              <a:pathLst>
                <a:path w="9304" h="12443" extrusionOk="0">
                  <a:moveTo>
                    <a:pt x="7363" y="1"/>
                  </a:moveTo>
                  <a:lnTo>
                    <a:pt x="1" y="9128"/>
                  </a:lnTo>
                  <a:lnTo>
                    <a:pt x="487" y="12443"/>
                  </a:lnTo>
                  <a:cubicBezTo>
                    <a:pt x="487" y="12443"/>
                    <a:pt x="5318" y="10469"/>
                    <a:pt x="9304" y="4264"/>
                  </a:cubicBezTo>
                  <a:cubicBezTo>
                    <a:pt x="9304" y="4264"/>
                    <a:pt x="8930" y="2300"/>
                    <a:pt x="7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4" name="Google Shape;2424;p58"/>
            <p:cNvSpPr/>
            <p:nvPr/>
          </p:nvSpPr>
          <p:spPr>
            <a:xfrm>
              <a:off x="7954159" y="297926"/>
              <a:ext cx="631235" cy="704002"/>
            </a:xfrm>
            <a:custGeom>
              <a:avLst/>
              <a:gdLst/>
              <a:ahLst/>
              <a:cxnLst/>
              <a:rect l="l" t="t" r="r" b="b"/>
              <a:pathLst>
                <a:path w="12509" h="13951" extrusionOk="0">
                  <a:moveTo>
                    <a:pt x="7305" y="1"/>
                  </a:moveTo>
                  <a:lnTo>
                    <a:pt x="1" y="10030"/>
                  </a:lnTo>
                  <a:lnTo>
                    <a:pt x="1001" y="13950"/>
                  </a:lnTo>
                  <a:lnTo>
                    <a:pt x="5147" y="13837"/>
                  </a:lnTo>
                  <a:lnTo>
                    <a:pt x="12509" y="4710"/>
                  </a:lnTo>
                  <a:cubicBezTo>
                    <a:pt x="11432" y="3123"/>
                    <a:pt x="9789" y="1376"/>
                    <a:pt x="7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5" name="Google Shape;2425;p58"/>
            <p:cNvSpPr/>
            <p:nvPr/>
          </p:nvSpPr>
          <p:spPr>
            <a:xfrm>
              <a:off x="7750646" y="202654"/>
              <a:ext cx="572144" cy="601463"/>
            </a:xfrm>
            <a:custGeom>
              <a:avLst/>
              <a:gdLst/>
              <a:ahLst/>
              <a:cxnLst/>
              <a:rect l="l" t="t" r="r" b="b"/>
              <a:pathLst>
                <a:path w="11338" h="11919" extrusionOk="0">
                  <a:moveTo>
                    <a:pt x="6220" y="1"/>
                  </a:moveTo>
                  <a:cubicBezTo>
                    <a:pt x="6220" y="1"/>
                    <a:pt x="809" y="4099"/>
                    <a:pt x="1" y="11744"/>
                  </a:cubicBezTo>
                  <a:lnTo>
                    <a:pt x="4034" y="11918"/>
                  </a:lnTo>
                  <a:lnTo>
                    <a:pt x="11338" y="1889"/>
                  </a:lnTo>
                  <a:cubicBezTo>
                    <a:pt x="9921" y="1106"/>
                    <a:pt x="8231" y="444"/>
                    <a:pt x="6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6" name="Google Shape;2426;p58"/>
            <p:cNvSpPr/>
            <p:nvPr/>
          </p:nvSpPr>
          <p:spPr>
            <a:xfrm>
              <a:off x="7854547" y="348741"/>
              <a:ext cx="71556" cy="91287"/>
            </a:xfrm>
            <a:custGeom>
              <a:avLst/>
              <a:gdLst/>
              <a:ahLst/>
              <a:cxnLst/>
              <a:rect l="l" t="t" r="r" b="b"/>
              <a:pathLst>
                <a:path w="1418" h="1809" extrusionOk="0">
                  <a:moveTo>
                    <a:pt x="1" y="0"/>
                  </a:moveTo>
                  <a:lnTo>
                    <a:pt x="1" y="1809"/>
                  </a:lnTo>
                  <a:lnTo>
                    <a:pt x="1417" y="1809"/>
                  </a:lnTo>
                  <a:lnTo>
                    <a:pt x="14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7" name="Google Shape;2427;p58"/>
            <p:cNvSpPr/>
            <p:nvPr/>
          </p:nvSpPr>
          <p:spPr>
            <a:xfrm>
              <a:off x="7866961" y="350154"/>
              <a:ext cx="178234" cy="177779"/>
            </a:xfrm>
            <a:custGeom>
              <a:avLst/>
              <a:gdLst/>
              <a:ahLst/>
              <a:cxnLst/>
              <a:rect l="l" t="t" r="r" b="b"/>
              <a:pathLst>
                <a:path w="3532" h="3523" extrusionOk="0">
                  <a:moveTo>
                    <a:pt x="1171" y="1"/>
                  </a:moveTo>
                  <a:cubicBezTo>
                    <a:pt x="779" y="524"/>
                    <a:pt x="383" y="1119"/>
                    <a:pt x="1" y="1781"/>
                  </a:cubicBezTo>
                  <a:cubicBezTo>
                    <a:pt x="123" y="2088"/>
                    <a:pt x="317" y="2394"/>
                    <a:pt x="576" y="2673"/>
                  </a:cubicBezTo>
                  <a:cubicBezTo>
                    <a:pt x="1086" y="3221"/>
                    <a:pt x="1729" y="3523"/>
                    <a:pt x="2261" y="3523"/>
                  </a:cubicBezTo>
                  <a:cubicBezTo>
                    <a:pt x="2540" y="3523"/>
                    <a:pt x="2795" y="3442"/>
                    <a:pt x="2984" y="3263"/>
                  </a:cubicBezTo>
                  <a:cubicBezTo>
                    <a:pt x="3532" y="2753"/>
                    <a:pt x="3344" y="1657"/>
                    <a:pt x="2564" y="822"/>
                  </a:cubicBezTo>
                  <a:cubicBezTo>
                    <a:pt x="2144" y="369"/>
                    <a:pt x="1634" y="86"/>
                    <a:pt x="1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8" name="Google Shape;2428;p58"/>
            <p:cNvSpPr/>
            <p:nvPr/>
          </p:nvSpPr>
          <p:spPr>
            <a:xfrm>
              <a:off x="8510754" y="876269"/>
              <a:ext cx="98705" cy="98705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1611" y="1"/>
                  </a:moveTo>
                  <a:lnTo>
                    <a:pt x="1611" y="1"/>
                  </a:lnTo>
                  <a:cubicBezTo>
                    <a:pt x="1068" y="657"/>
                    <a:pt x="530" y="1247"/>
                    <a:pt x="1" y="1776"/>
                  </a:cubicBezTo>
                  <a:cubicBezTo>
                    <a:pt x="275" y="1894"/>
                    <a:pt x="548" y="1955"/>
                    <a:pt x="799" y="1955"/>
                  </a:cubicBezTo>
                  <a:cubicBezTo>
                    <a:pt x="1115" y="1955"/>
                    <a:pt x="1394" y="1856"/>
                    <a:pt x="1592" y="1648"/>
                  </a:cubicBezTo>
                  <a:cubicBezTo>
                    <a:pt x="1956" y="1266"/>
                    <a:pt x="1936" y="624"/>
                    <a:pt x="16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9" name="Google Shape;2429;p58"/>
            <p:cNvSpPr/>
            <p:nvPr/>
          </p:nvSpPr>
          <p:spPr>
            <a:xfrm>
              <a:off x="8413312" y="800022"/>
              <a:ext cx="178789" cy="165921"/>
            </a:xfrm>
            <a:custGeom>
              <a:avLst/>
              <a:gdLst/>
              <a:ahLst/>
              <a:cxnLst/>
              <a:rect l="l" t="t" r="r" b="b"/>
              <a:pathLst>
                <a:path w="3543" h="3288" extrusionOk="0">
                  <a:moveTo>
                    <a:pt x="1313" y="1"/>
                  </a:moveTo>
                  <a:cubicBezTo>
                    <a:pt x="992" y="1"/>
                    <a:pt x="714" y="100"/>
                    <a:pt x="515" y="307"/>
                  </a:cubicBezTo>
                  <a:cubicBezTo>
                    <a:pt x="1" y="851"/>
                    <a:pt x="256" y="1932"/>
                    <a:pt x="1086" y="2721"/>
                  </a:cubicBezTo>
                  <a:cubicBezTo>
                    <a:pt x="1351" y="2970"/>
                    <a:pt x="1639" y="3159"/>
                    <a:pt x="1932" y="3287"/>
                  </a:cubicBezTo>
                  <a:cubicBezTo>
                    <a:pt x="2461" y="2758"/>
                    <a:pt x="2999" y="2168"/>
                    <a:pt x="3542" y="1512"/>
                  </a:cubicBezTo>
                  <a:cubicBezTo>
                    <a:pt x="3401" y="1248"/>
                    <a:pt x="3202" y="982"/>
                    <a:pt x="2956" y="747"/>
                  </a:cubicBezTo>
                  <a:cubicBezTo>
                    <a:pt x="2442" y="260"/>
                    <a:pt x="1828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0" name="Google Shape;2430;p58"/>
            <p:cNvSpPr/>
            <p:nvPr/>
          </p:nvSpPr>
          <p:spPr>
            <a:xfrm>
              <a:off x="8318746" y="-147502"/>
              <a:ext cx="709402" cy="618014"/>
            </a:xfrm>
            <a:custGeom>
              <a:avLst/>
              <a:gdLst/>
              <a:ahLst/>
              <a:cxnLst/>
              <a:rect l="l" t="t" r="r" b="b"/>
              <a:pathLst>
                <a:path w="14058" h="12247" extrusionOk="0">
                  <a:moveTo>
                    <a:pt x="4334" y="1"/>
                  </a:moveTo>
                  <a:cubicBezTo>
                    <a:pt x="1751" y="1"/>
                    <a:pt x="0" y="1849"/>
                    <a:pt x="0" y="1849"/>
                  </a:cubicBezTo>
                  <a:cubicBezTo>
                    <a:pt x="8387" y="5188"/>
                    <a:pt x="10653" y="12247"/>
                    <a:pt x="10653" y="12247"/>
                  </a:cubicBezTo>
                  <a:cubicBezTo>
                    <a:pt x="11540" y="11288"/>
                    <a:pt x="14057" y="6940"/>
                    <a:pt x="9104" y="2204"/>
                  </a:cubicBezTo>
                  <a:cubicBezTo>
                    <a:pt x="7368" y="541"/>
                    <a:pt x="5729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1" name="Google Shape;2431;p58"/>
            <p:cNvSpPr/>
            <p:nvPr/>
          </p:nvSpPr>
          <p:spPr>
            <a:xfrm>
              <a:off x="8038531" y="81848"/>
              <a:ext cx="733472" cy="672009"/>
            </a:xfrm>
            <a:custGeom>
              <a:avLst/>
              <a:gdLst/>
              <a:ahLst/>
              <a:cxnLst/>
              <a:rect l="l" t="t" r="r" b="b"/>
              <a:pathLst>
                <a:path w="14535" h="13317" extrusionOk="0">
                  <a:moveTo>
                    <a:pt x="486" y="1"/>
                  </a:moveTo>
                  <a:cubicBezTo>
                    <a:pt x="405" y="1"/>
                    <a:pt x="360" y="11"/>
                    <a:pt x="354" y="29"/>
                  </a:cubicBezTo>
                  <a:cubicBezTo>
                    <a:pt x="0" y="1327"/>
                    <a:pt x="515" y="2395"/>
                    <a:pt x="515" y="2395"/>
                  </a:cubicBezTo>
                  <a:cubicBezTo>
                    <a:pt x="11837" y="5743"/>
                    <a:pt x="12778" y="13255"/>
                    <a:pt x="12778" y="13255"/>
                  </a:cubicBezTo>
                  <a:cubicBezTo>
                    <a:pt x="12983" y="13297"/>
                    <a:pt x="13180" y="13316"/>
                    <a:pt x="13368" y="13316"/>
                  </a:cubicBezTo>
                  <a:cubicBezTo>
                    <a:pt x="13799" y="13316"/>
                    <a:pt x="14186" y="13215"/>
                    <a:pt x="14534" y="13048"/>
                  </a:cubicBezTo>
                  <a:cubicBezTo>
                    <a:pt x="10729" y="2188"/>
                    <a:pt x="1687" y="1"/>
                    <a:pt x="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2" name="Google Shape;2432;p58"/>
            <p:cNvSpPr/>
            <p:nvPr/>
          </p:nvSpPr>
          <p:spPr>
            <a:xfrm>
              <a:off x="8056345" y="-27251"/>
              <a:ext cx="788779" cy="767535"/>
            </a:xfrm>
            <a:custGeom>
              <a:avLst/>
              <a:gdLst/>
              <a:ahLst/>
              <a:cxnLst/>
              <a:rect l="l" t="t" r="r" b="b"/>
              <a:pathLst>
                <a:path w="15631" h="15210" extrusionOk="0">
                  <a:moveTo>
                    <a:pt x="1620" y="0"/>
                  </a:moveTo>
                  <a:cubicBezTo>
                    <a:pt x="1262" y="236"/>
                    <a:pt x="936" y="534"/>
                    <a:pt x="662" y="887"/>
                  </a:cubicBezTo>
                  <a:cubicBezTo>
                    <a:pt x="322" y="1327"/>
                    <a:pt x="114" y="1766"/>
                    <a:pt x="1" y="2191"/>
                  </a:cubicBezTo>
                  <a:cubicBezTo>
                    <a:pt x="7" y="2173"/>
                    <a:pt x="52" y="2163"/>
                    <a:pt x="133" y="2163"/>
                  </a:cubicBezTo>
                  <a:cubicBezTo>
                    <a:pt x="1334" y="2163"/>
                    <a:pt x="10376" y="4350"/>
                    <a:pt x="14181" y="15210"/>
                  </a:cubicBezTo>
                  <a:cubicBezTo>
                    <a:pt x="14790" y="14922"/>
                    <a:pt x="15272" y="14434"/>
                    <a:pt x="15631" y="13930"/>
                  </a:cubicBezTo>
                  <a:cubicBezTo>
                    <a:pt x="12641" y="1927"/>
                    <a:pt x="2098" y="81"/>
                    <a:pt x="16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3" name="Google Shape;2433;p58"/>
            <p:cNvSpPr/>
            <p:nvPr/>
          </p:nvSpPr>
          <p:spPr>
            <a:xfrm>
              <a:off x="8138093" y="-62625"/>
              <a:ext cx="749923" cy="738367"/>
            </a:xfrm>
            <a:custGeom>
              <a:avLst/>
              <a:gdLst/>
              <a:ahLst/>
              <a:cxnLst/>
              <a:rect l="l" t="t" r="r" b="b"/>
              <a:pathLst>
                <a:path w="14861" h="14632" extrusionOk="0">
                  <a:moveTo>
                    <a:pt x="2375" y="1"/>
                  </a:moveTo>
                  <a:cubicBezTo>
                    <a:pt x="1530" y="1"/>
                    <a:pt x="701" y="239"/>
                    <a:pt x="0" y="701"/>
                  </a:cubicBezTo>
                  <a:cubicBezTo>
                    <a:pt x="478" y="782"/>
                    <a:pt x="11021" y="2628"/>
                    <a:pt x="14011" y="14631"/>
                  </a:cubicBezTo>
                  <a:cubicBezTo>
                    <a:pt x="14681" y="13696"/>
                    <a:pt x="14861" y="12501"/>
                    <a:pt x="14516" y="11401"/>
                  </a:cubicBezTo>
                  <a:cubicBezTo>
                    <a:pt x="12438" y="4667"/>
                    <a:pt x="7112" y="1588"/>
                    <a:pt x="4099" y="342"/>
                  </a:cubicBezTo>
                  <a:cubicBezTo>
                    <a:pt x="3542" y="113"/>
                    <a:pt x="2955" y="1"/>
                    <a:pt x="23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4" name="Google Shape;2434;p58"/>
            <p:cNvSpPr/>
            <p:nvPr/>
          </p:nvSpPr>
          <p:spPr>
            <a:xfrm>
              <a:off x="7750646" y="763336"/>
              <a:ext cx="492817" cy="552110"/>
            </a:xfrm>
            <a:custGeom>
              <a:avLst/>
              <a:gdLst/>
              <a:ahLst/>
              <a:cxnLst/>
              <a:rect l="l" t="t" r="r" b="b"/>
              <a:pathLst>
                <a:path w="9766" h="10941" extrusionOk="0">
                  <a:moveTo>
                    <a:pt x="4623" y="0"/>
                  </a:moveTo>
                  <a:lnTo>
                    <a:pt x="1" y="633"/>
                  </a:lnTo>
                  <a:lnTo>
                    <a:pt x="266" y="10941"/>
                  </a:lnTo>
                  <a:lnTo>
                    <a:pt x="9666" y="7929"/>
                  </a:lnTo>
                  <a:lnTo>
                    <a:pt x="9766" y="3882"/>
                  </a:lnTo>
                  <a:lnTo>
                    <a:pt x="9766" y="3882"/>
                  </a:lnTo>
                  <a:lnTo>
                    <a:pt x="5870" y="4028"/>
                  </a:lnTo>
                  <a:lnTo>
                    <a:pt x="4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5" name="Google Shape;2435;p58"/>
            <p:cNvSpPr/>
            <p:nvPr/>
          </p:nvSpPr>
          <p:spPr>
            <a:xfrm>
              <a:off x="7759225" y="1130547"/>
              <a:ext cx="181413" cy="184895"/>
            </a:xfrm>
            <a:custGeom>
              <a:avLst/>
              <a:gdLst/>
              <a:ahLst/>
              <a:cxnLst/>
              <a:rect l="l" t="t" r="r" b="b"/>
              <a:pathLst>
                <a:path w="3595" h="3664" extrusionOk="0">
                  <a:moveTo>
                    <a:pt x="1" y="0"/>
                  </a:moveTo>
                  <a:lnTo>
                    <a:pt x="96" y="3664"/>
                  </a:lnTo>
                  <a:lnTo>
                    <a:pt x="3594" y="25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6" name="Google Shape;2436;p58"/>
            <p:cNvSpPr/>
            <p:nvPr/>
          </p:nvSpPr>
          <p:spPr>
            <a:xfrm>
              <a:off x="8024705" y="261543"/>
              <a:ext cx="209722" cy="197561"/>
            </a:xfrm>
            <a:custGeom>
              <a:avLst/>
              <a:gdLst/>
              <a:ahLst/>
              <a:cxnLst/>
              <a:rect l="l" t="t" r="r" b="b"/>
              <a:pathLst>
                <a:path w="4156" h="3915" extrusionOk="0">
                  <a:moveTo>
                    <a:pt x="1935" y="0"/>
                  </a:moveTo>
                  <a:cubicBezTo>
                    <a:pt x="1918" y="0"/>
                    <a:pt x="1901" y="2"/>
                    <a:pt x="1884" y="5"/>
                  </a:cubicBezTo>
                  <a:cubicBezTo>
                    <a:pt x="1714" y="33"/>
                    <a:pt x="1596" y="194"/>
                    <a:pt x="1624" y="364"/>
                  </a:cubicBezTo>
                  <a:cubicBezTo>
                    <a:pt x="1639" y="444"/>
                    <a:pt x="1907" y="1959"/>
                    <a:pt x="2814" y="3097"/>
                  </a:cubicBezTo>
                  <a:cubicBezTo>
                    <a:pt x="2224" y="2937"/>
                    <a:pt x="1417" y="2654"/>
                    <a:pt x="510" y="2138"/>
                  </a:cubicBezTo>
                  <a:cubicBezTo>
                    <a:pt x="461" y="2111"/>
                    <a:pt x="408" y="2098"/>
                    <a:pt x="356" y="2098"/>
                  </a:cubicBezTo>
                  <a:cubicBezTo>
                    <a:pt x="248" y="2098"/>
                    <a:pt x="143" y="2155"/>
                    <a:pt x="85" y="2257"/>
                  </a:cubicBezTo>
                  <a:cubicBezTo>
                    <a:pt x="0" y="2408"/>
                    <a:pt x="52" y="2597"/>
                    <a:pt x="203" y="2682"/>
                  </a:cubicBezTo>
                  <a:cubicBezTo>
                    <a:pt x="2210" y="3816"/>
                    <a:pt x="3731" y="3910"/>
                    <a:pt x="3797" y="3914"/>
                  </a:cubicBezTo>
                  <a:lnTo>
                    <a:pt x="3810" y="3914"/>
                  </a:lnTo>
                  <a:cubicBezTo>
                    <a:pt x="3947" y="3914"/>
                    <a:pt x="4065" y="3829"/>
                    <a:pt x="4108" y="3697"/>
                  </a:cubicBezTo>
                  <a:cubicBezTo>
                    <a:pt x="4156" y="3565"/>
                    <a:pt x="4104" y="3419"/>
                    <a:pt x="3980" y="3339"/>
                  </a:cubicBezTo>
                  <a:cubicBezTo>
                    <a:pt x="2630" y="2460"/>
                    <a:pt x="2247" y="283"/>
                    <a:pt x="2243" y="260"/>
                  </a:cubicBezTo>
                  <a:cubicBezTo>
                    <a:pt x="2217" y="107"/>
                    <a:pt x="2082" y="0"/>
                    <a:pt x="1935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7" name="Google Shape;2437;p58"/>
            <p:cNvSpPr/>
            <p:nvPr/>
          </p:nvSpPr>
          <p:spPr>
            <a:xfrm>
              <a:off x="8430923" y="631075"/>
              <a:ext cx="221429" cy="181867"/>
            </a:xfrm>
            <a:custGeom>
              <a:avLst/>
              <a:gdLst/>
              <a:ahLst/>
              <a:cxnLst/>
              <a:rect l="l" t="t" r="r" b="b"/>
              <a:pathLst>
                <a:path w="4388" h="3604" extrusionOk="0">
                  <a:moveTo>
                    <a:pt x="343" y="0"/>
                  </a:moveTo>
                  <a:cubicBezTo>
                    <a:pt x="270" y="0"/>
                    <a:pt x="197" y="25"/>
                    <a:pt x="138" y="76"/>
                  </a:cubicBezTo>
                  <a:cubicBezTo>
                    <a:pt x="34" y="166"/>
                    <a:pt x="1" y="312"/>
                    <a:pt x="58" y="435"/>
                  </a:cubicBezTo>
                  <a:cubicBezTo>
                    <a:pt x="95" y="534"/>
                    <a:pt x="1101" y="2829"/>
                    <a:pt x="2457" y="3565"/>
                  </a:cubicBezTo>
                  <a:cubicBezTo>
                    <a:pt x="2503" y="3594"/>
                    <a:pt x="2551" y="3604"/>
                    <a:pt x="2603" y="3604"/>
                  </a:cubicBezTo>
                  <a:cubicBezTo>
                    <a:pt x="2716" y="3604"/>
                    <a:pt x="2820" y="3547"/>
                    <a:pt x="2877" y="3438"/>
                  </a:cubicBezTo>
                  <a:cubicBezTo>
                    <a:pt x="2962" y="3287"/>
                    <a:pt x="2905" y="3098"/>
                    <a:pt x="2754" y="3018"/>
                  </a:cubicBezTo>
                  <a:cubicBezTo>
                    <a:pt x="2050" y="2635"/>
                    <a:pt x="1426" y="1696"/>
                    <a:pt x="1040" y="1002"/>
                  </a:cubicBezTo>
                  <a:lnTo>
                    <a:pt x="1040" y="1002"/>
                  </a:lnTo>
                  <a:cubicBezTo>
                    <a:pt x="2015" y="1381"/>
                    <a:pt x="2959" y="1451"/>
                    <a:pt x="3534" y="1451"/>
                  </a:cubicBezTo>
                  <a:cubicBezTo>
                    <a:pt x="3861" y="1451"/>
                    <a:pt x="4069" y="1429"/>
                    <a:pt x="4095" y="1427"/>
                  </a:cubicBezTo>
                  <a:cubicBezTo>
                    <a:pt x="4265" y="1403"/>
                    <a:pt x="4388" y="1247"/>
                    <a:pt x="4368" y="1077"/>
                  </a:cubicBezTo>
                  <a:cubicBezTo>
                    <a:pt x="4346" y="919"/>
                    <a:pt x="4210" y="802"/>
                    <a:pt x="4055" y="802"/>
                  </a:cubicBezTo>
                  <a:cubicBezTo>
                    <a:pt x="4043" y="802"/>
                    <a:pt x="4031" y="802"/>
                    <a:pt x="4019" y="804"/>
                  </a:cubicBezTo>
                  <a:cubicBezTo>
                    <a:pt x="4014" y="804"/>
                    <a:pt x="3835" y="823"/>
                    <a:pt x="3544" y="823"/>
                  </a:cubicBezTo>
                  <a:cubicBezTo>
                    <a:pt x="2877" y="823"/>
                    <a:pt x="1621" y="720"/>
                    <a:pt x="506" y="43"/>
                  </a:cubicBezTo>
                  <a:cubicBezTo>
                    <a:pt x="455" y="15"/>
                    <a:pt x="399" y="0"/>
                    <a:pt x="343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8" name="Google Shape;2438;p58"/>
            <p:cNvSpPr/>
            <p:nvPr/>
          </p:nvSpPr>
          <p:spPr>
            <a:xfrm>
              <a:off x="7953200" y="501893"/>
              <a:ext cx="581076" cy="457897"/>
            </a:xfrm>
            <a:custGeom>
              <a:avLst/>
              <a:gdLst/>
              <a:ahLst/>
              <a:cxnLst/>
              <a:rect l="l" t="t" r="r" b="b"/>
              <a:pathLst>
                <a:path w="11515" h="9074" extrusionOk="0">
                  <a:moveTo>
                    <a:pt x="1580" y="1"/>
                  </a:moveTo>
                  <a:cubicBezTo>
                    <a:pt x="295" y="1"/>
                    <a:pt x="1" y="1824"/>
                    <a:pt x="1" y="1824"/>
                  </a:cubicBezTo>
                  <a:cubicBezTo>
                    <a:pt x="86" y="5909"/>
                    <a:pt x="4194" y="7986"/>
                    <a:pt x="6734" y="8897"/>
                  </a:cubicBezTo>
                  <a:cubicBezTo>
                    <a:pt x="7073" y="9018"/>
                    <a:pt x="7417" y="9073"/>
                    <a:pt x="7747" y="9073"/>
                  </a:cubicBezTo>
                  <a:cubicBezTo>
                    <a:pt x="9894" y="9073"/>
                    <a:pt x="11515" y="6768"/>
                    <a:pt x="8066" y="5328"/>
                  </a:cubicBezTo>
                  <a:cubicBezTo>
                    <a:pt x="4085" y="3665"/>
                    <a:pt x="4802" y="1574"/>
                    <a:pt x="2621" y="328"/>
                  </a:cubicBezTo>
                  <a:cubicBezTo>
                    <a:pt x="2217" y="95"/>
                    <a:pt x="1873" y="1"/>
                    <a:pt x="1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9" name="Google Shape;2439;p58"/>
            <p:cNvSpPr/>
            <p:nvPr/>
          </p:nvSpPr>
          <p:spPr>
            <a:xfrm>
              <a:off x="7953200" y="557703"/>
              <a:ext cx="137763" cy="134432"/>
            </a:xfrm>
            <a:custGeom>
              <a:avLst/>
              <a:gdLst/>
              <a:ahLst/>
              <a:cxnLst/>
              <a:rect l="l" t="t" r="r" b="b"/>
              <a:pathLst>
                <a:path w="2730" h="2664" extrusionOk="0">
                  <a:moveTo>
                    <a:pt x="218" y="0"/>
                  </a:moveTo>
                  <a:lnTo>
                    <a:pt x="1" y="718"/>
                  </a:lnTo>
                  <a:cubicBezTo>
                    <a:pt x="650" y="1441"/>
                    <a:pt x="1742" y="2113"/>
                    <a:pt x="2329" y="2445"/>
                  </a:cubicBezTo>
                  <a:lnTo>
                    <a:pt x="2329" y="2445"/>
                  </a:lnTo>
                  <a:cubicBezTo>
                    <a:pt x="1095" y="1654"/>
                    <a:pt x="218" y="0"/>
                    <a:pt x="218" y="0"/>
                  </a:cubicBezTo>
                  <a:close/>
                  <a:moveTo>
                    <a:pt x="2329" y="2445"/>
                  </a:moveTo>
                  <a:cubicBezTo>
                    <a:pt x="2459" y="2528"/>
                    <a:pt x="2592" y="2602"/>
                    <a:pt x="2729" y="2663"/>
                  </a:cubicBezTo>
                  <a:cubicBezTo>
                    <a:pt x="2729" y="2663"/>
                    <a:pt x="2573" y="2584"/>
                    <a:pt x="2329" y="2445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0" name="Google Shape;2440;p58"/>
            <p:cNvSpPr/>
            <p:nvPr/>
          </p:nvSpPr>
          <p:spPr>
            <a:xfrm>
              <a:off x="8249159" y="834083"/>
              <a:ext cx="195138" cy="114903"/>
            </a:xfrm>
            <a:custGeom>
              <a:avLst/>
              <a:gdLst/>
              <a:ahLst/>
              <a:cxnLst/>
              <a:rect l="l" t="t" r="r" b="b"/>
              <a:pathLst>
                <a:path w="3867" h="2277" extrusionOk="0">
                  <a:moveTo>
                    <a:pt x="0" y="0"/>
                  </a:moveTo>
                  <a:cubicBezTo>
                    <a:pt x="1" y="1"/>
                    <a:pt x="1351" y="1767"/>
                    <a:pt x="2762" y="2277"/>
                  </a:cubicBezTo>
                  <a:lnTo>
                    <a:pt x="3867" y="1649"/>
                  </a:lnTo>
                  <a:cubicBezTo>
                    <a:pt x="3867" y="1649"/>
                    <a:pt x="1473" y="1408"/>
                    <a:pt x="0" y="0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41" name="Google Shape;2441;p58"/>
          <p:cNvGrpSpPr/>
          <p:nvPr/>
        </p:nvGrpSpPr>
        <p:grpSpPr>
          <a:xfrm rot="-872953">
            <a:off x="10301422" y="5424871"/>
            <a:ext cx="1702944" cy="1378813"/>
            <a:chOff x="8196023" y="1954943"/>
            <a:chExt cx="1556011" cy="1259847"/>
          </a:xfrm>
        </p:grpSpPr>
        <p:sp>
          <p:nvSpPr>
            <p:cNvPr id="2442" name="Google Shape;2442;p58"/>
            <p:cNvSpPr/>
            <p:nvPr/>
          </p:nvSpPr>
          <p:spPr>
            <a:xfrm>
              <a:off x="8196023" y="1954943"/>
              <a:ext cx="1551015" cy="1259847"/>
            </a:xfrm>
            <a:custGeom>
              <a:avLst/>
              <a:gdLst/>
              <a:ahLst/>
              <a:cxnLst/>
              <a:rect l="l" t="t" r="r" b="b"/>
              <a:pathLst>
                <a:path w="30736" h="24966" extrusionOk="0">
                  <a:moveTo>
                    <a:pt x="10341" y="0"/>
                  </a:moveTo>
                  <a:cubicBezTo>
                    <a:pt x="8287" y="0"/>
                    <a:pt x="7101" y="817"/>
                    <a:pt x="6469" y="1507"/>
                  </a:cubicBezTo>
                  <a:cubicBezTo>
                    <a:pt x="6120" y="1885"/>
                    <a:pt x="5865" y="2290"/>
                    <a:pt x="5680" y="2692"/>
                  </a:cubicBezTo>
                  <a:cubicBezTo>
                    <a:pt x="5114" y="2414"/>
                    <a:pt x="4462" y="2210"/>
                    <a:pt x="3792" y="2210"/>
                  </a:cubicBezTo>
                  <a:cubicBezTo>
                    <a:pt x="2937" y="2210"/>
                    <a:pt x="1389" y="2550"/>
                    <a:pt x="581" y="4816"/>
                  </a:cubicBezTo>
                  <a:cubicBezTo>
                    <a:pt x="0" y="6460"/>
                    <a:pt x="430" y="7632"/>
                    <a:pt x="892" y="8321"/>
                  </a:cubicBezTo>
                  <a:cubicBezTo>
                    <a:pt x="1696" y="9515"/>
                    <a:pt x="3135" y="10096"/>
                    <a:pt x="4288" y="10375"/>
                  </a:cubicBezTo>
                  <a:cubicBezTo>
                    <a:pt x="4070" y="12500"/>
                    <a:pt x="4708" y="15545"/>
                    <a:pt x="7985" y="18086"/>
                  </a:cubicBezTo>
                  <a:cubicBezTo>
                    <a:pt x="9708" y="19426"/>
                    <a:pt x="11560" y="20106"/>
                    <a:pt x="13476" y="20106"/>
                  </a:cubicBezTo>
                  <a:cubicBezTo>
                    <a:pt x="14406" y="20106"/>
                    <a:pt x="15243" y="19941"/>
                    <a:pt x="15951" y="19714"/>
                  </a:cubicBezTo>
                  <a:cubicBezTo>
                    <a:pt x="16073" y="20111"/>
                    <a:pt x="16258" y="20512"/>
                    <a:pt x="16498" y="20904"/>
                  </a:cubicBezTo>
                  <a:cubicBezTo>
                    <a:pt x="17906" y="23218"/>
                    <a:pt x="21097" y="24966"/>
                    <a:pt x="23917" y="24966"/>
                  </a:cubicBezTo>
                  <a:cubicBezTo>
                    <a:pt x="26669" y="24966"/>
                    <a:pt x="28799" y="23402"/>
                    <a:pt x="29762" y="20678"/>
                  </a:cubicBezTo>
                  <a:cubicBezTo>
                    <a:pt x="30736" y="17925"/>
                    <a:pt x="30651" y="15711"/>
                    <a:pt x="29498" y="14087"/>
                  </a:cubicBezTo>
                  <a:cubicBezTo>
                    <a:pt x="28809" y="13104"/>
                    <a:pt x="27859" y="12537"/>
                    <a:pt x="26968" y="12202"/>
                  </a:cubicBezTo>
                  <a:cubicBezTo>
                    <a:pt x="27907" y="10696"/>
                    <a:pt x="28903" y="8495"/>
                    <a:pt x="28624" y="6243"/>
                  </a:cubicBezTo>
                  <a:cubicBezTo>
                    <a:pt x="28389" y="4326"/>
                    <a:pt x="27317" y="2735"/>
                    <a:pt x="25447" y="1516"/>
                  </a:cubicBezTo>
                  <a:cubicBezTo>
                    <a:pt x="23983" y="562"/>
                    <a:pt x="22491" y="76"/>
                    <a:pt x="21012" y="76"/>
                  </a:cubicBezTo>
                  <a:cubicBezTo>
                    <a:pt x="18614" y="76"/>
                    <a:pt x="16762" y="1342"/>
                    <a:pt x="15535" y="2560"/>
                  </a:cubicBezTo>
                  <a:cubicBezTo>
                    <a:pt x="14676" y="1252"/>
                    <a:pt x="13160" y="95"/>
                    <a:pt x="10649" y="6"/>
                  </a:cubicBezTo>
                  <a:cubicBezTo>
                    <a:pt x="10544" y="0"/>
                    <a:pt x="10440" y="0"/>
                    <a:pt x="10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3" name="Google Shape;2443;p58"/>
            <p:cNvSpPr/>
            <p:nvPr/>
          </p:nvSpPr>
          <p:spPr>
            <a:xfrm>
              <a:off x="8229378" y="2027608"/>
              <a:ext cx="1522655" cy="1114313"/>
            </a:xfrm>
            <a:custGeom>
              <a:avLst/>
              <a:gdLst/>
              <a:ahLst/>
              <a:cxnLst/>
              <a:rect l="l" t="t" r="r" b="b"/>
              <a:pathLst>
                <a:path w="30174" h="22082" extrusionOk="0">
                  <a:moveTo>
                    <a:pt x="9689" y="0"/>
                  </a:moveTo>
                  <a:cubicBezTo>
                    <a:pt x="5683" y="0"/>
                    <a:pt x="5978" y="3712"/>
                    <a:pt x="5978" y="3712"/>
                  </a:cubicBezTo>
                  <a:cubicBezTo>
                    <a:pt x="5978" y="3712"/>
                    <a:pt x="4504" y="2214"/>
                    <a:pt x="3129" y="2214"/>
                  </a:cubicBezTo>
                  <a:cubicBezTo>
                    <a:pt x="2411" y="2214"/>
                    <a:pt x="1720" y="2622"/>
                    <a:pt x="1280" y="3864"/>
                  </a:cubicBezTo>
                  <a:cubicBezTo>
                    <a:pt x="0" y="7480"/>
                    <a:pt x="5379" y="7754"/>
                    <a:pt x="5379" y="7754"/>
                  </a:cubicBezTo>
                  <a:cubicBezTo>
                    <a:pt x="5379" y="7754"/>
                    <a:pt x="3574" y="11914"/>
                    <a:pt x="8207" y="15508"/>
                  </a:cubicBezTo>
                  <a:cubicBezTo>
                    <a:pt x="9883" y="16807"/>
                    <a:pt x="11470" y="17221"/>
                    <a:pt x="12814" y="17221"/>
                  </a:cubicBezTo>
                  <a:cubicBezTo>
                    <a:pt x="15187" y="17221"/>
                    <a:pt x="16800" y="15928"/>
                    <a:pt x="16801" y="15927"/>
                  </a:cubicBezTo>
                  <a:lnTo>
                    <a:pt x="16801" y="15927"/>
                  </a:lnTo>
                  <a:cubicBezTo>
                    <a:pt x="15443" y="18553"/>
                    <a:pt x="19579" y="22081"/>
                    <a:pt x="23259" y="22081"/>
                  </a:cubicBezTo>
                  <a:cubicBezTo>
                    <a:pt x="25132" y="22081"/>
                    <a:pt x="26888" y="21167"/>
                    <a:pt x="27741" y="18756"/>
                  </a:cubicBezTo>
                  <a:cubicBezTo>
                    <a:pt x="30174" y="11884"/>
                    <a:pt x="24275" y="11749"/>
                    <a:pt x="23808" y="11749"/>
                  </a:cubicBezTo>
                  <a:cubicBezTo>
                    <a:pt x="23789" y="11749"/>
                    <a:pt x="23779" y="11749"/>
                    <a:pt x="23779" y="11749"/>
                  </a:cubicBezTo>
                  <a:cubicBezTo>
                    <a:pt x="23779" y="11749"/>
                    <a:pt x="29905" y="5133"/>
                    <a:pt x="23997" y="1286"/>
                  </a:cubicBezTo>
                  <a:cubicBezTo>
                    <a:pt x="22664" y="417"/>
                    <a:pt x="21443" y="81"/>
                    <a:pt x="20353" y="81"/>
                  </a:cubicBezTo>
                  <a:cubicBezTo>
                    <a:pt x="16611" y="81"/>
                    <a:pt x="14397" y="4038"/>
                    <a:pt x="14397" y="4038"/>
                  </a:cubicBezTo>
                  <a:cubicBezTo>
                    <a:pt x="14397" y="4038"/>
                    <a:pt x="14199" y="166"/>
                    <a:pt x="9935" y="5"/>
                  </a:cubicBezTo>
                  <a:cubicBezTo>
                    <a:pt x="9851" y="2"/>
                    <a:pt x="9769" y="0"/>
                    <a:pt x="9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4" name="Google Shape;2444;p58"/>
            <p:cNvSpPr/>
            <p:nvPr/>
          </p:nvSpPr>
          <p:spPr>
            <a:xfrm>
              <a:off x="9113118" y="2417426"/>
              <a:ext cx="132565" cy="155879"/>
            </a:xfrm>
            <a:custGeom>
              <a:avLst/>
              <a:gdLst/>
              <a:ahLst/>
              <a:cxnLst/>
              <a:rect l="l" t="t" r="r" b="b"/>
              <a:pathLst>
                <a:path w="2627" h="3089" extrusionOk="0">
                  <a:moveTo>
                    <a:pt x="1940" y="0"/>
                  </a:moveTo>
                  <a:cubicBezTo>
                    <a:pt x="1519" y="0"/>
                    <a:pt x="955" y="424"/>
                    <a:pt x="554" y="1087"/>
                  </a:cubicBezTo>
                  <a:cubicBezTo>
                    <a:pt x="62" y="1899"/>
                    <a:pt x="1" y="2763"/>
                    <a:pt x="421" y="3018"/>
                  </a:cubicBezTo>
                  <a:cubicBezTo>
                    <a:pt x="499" y="3066"/>
                    <a:pt x="590" y="3089"/>
                    <a:pt x="687" y="3089"/>
                  </a:cubicBezTo>
                  <a:cubicBezTo>
                    <a:pt x="1108" y="3089"/>
                    <a:pt x="1671" y="2665"/>
                    <a:pt x="2073" y="2003"/>
                  </a:cubicBezTo>
                  <a:cubicBezTo>
                    <a:pt x="2565" y="1191"/>
                    <a:pt x="2626" y="326"/>
                    <a:pt x="2206" y="71"/>
                  </a:cubicBezTo>
                  <a:cubicBezTo>
                    <a:pt x="2127" y="23"/>
                    <a:pt x="2037" y="0"/>
                    <a:pt x="1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5" name="Google Shape;2445;p58"/>
            <p:cNvSpPr/>
            <p:nvPr/>
          </p:nvSpPr>
          <p:spPr>
            <a:xfrm>
              <a:off x="8732584" y="2214923"/>
              <a:ext cx="132363" cy="155879"/>
            </a:xfrm>
            <a:custGeom>
              <a:avLst/>
              <a:gdLst/>
              <a:ahLst/>
              <a:cxnLst/>
              <a:rect l="l" t="t" r="r" b="b"/>
              <a:pathLst>
                <a:path w="2623" h="3089" extrusionOk="0">
                  <a:moveTo>
                    <a:pt x="1938" y="0"/>
                  </a:moveTo>
                  <a:cubicBezTo>
                    <a:pt x="1516" y="0"/>
                    <a:pt x="956" y="424"/>
                    <a:pt x="554" y="1087"/>
                  </a:cubicBezTo>
                  <a:cubicBezTo>
                    <a:pt x="62" y="1898"/>
                    <a:pt x="1" y="2763"/>
                    <a:pt x="417" y="3018"/>
                  </a:cubicBezTo>
                  <a:cubicBezTo>
                    <a:pt x="496" y="3066"/>
                    <a:pt x="587" y="3089"/>
                    <a:pt x="685" y="3089"/>
                  </a:cubicBezTo>
                  <a:cubicBezTo>
                    <a:pt x="1108" y="3089"/>
                    <a:pt x="1671" y="2665"/>
                    <a:pt x="2069" y="2002"/>
                  </a:cubicBezTo>
                  <a:cubicBezTo>
                    <a:pt x="2565" y="1190"/>
                    <a:pt x="2622" y="326"/>
                    <a:pt x="2206" y="71"/>
                  </a:cubicBezTo>
                  <a:cubicBezTo>
                    <a:pt x="2127" y="23"/>
                    <a:pt x="2036" y="0"/>
                    <a:pt x="1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6" name="Google Shape;2446;p58"/>
            <p:cNvSpPr/>
            <p:nvPr/>
          </p:nvSpPr>
          <p:spPr>
            <a:xfrm>
              <a:off x="8492890" y="2299699"/>
              <a:ext cx="216181" cy="166930"/>
            </a:xfrm>
            <a:custGeom>
              <a:avLst/>
              <a:gdLst/>
              <a:ahLst/>
              <a:cxnLst/>
              <a:rect l="l" t="t" r="r" b="b"/>
              <a:pathLst>
                <a:path w="4284" h="3308" extrusionOk="0">
                  <a:moveTo>
                    <a:pt x="1424" y="0"/>
                  </a:moveTo>
                  <a:cubicBezTo>
                    <a:pt x="1007" y="0"/>
                    <a:pt x="651" y="143"/>
                    <a:pt x="444" y="431"/>
                  </a:cubicBezTo>
                  <a:cubicBezTo>
                    <a:pt x="0" y="1050"/>
                    <a:pt x="407" y="2093"/>
                    <a:pt x="1342" y="2768"/>
                  </a:cubicBezTo>
                  <a:cubicBezTo>
                    <a:pt x="1840" y="3126"/>
                    <a:pt x="2389" y="3308"/>
                    <a:pt x="2860" y="3308"/>
                  </a:cubicBezTo>
                  <a:cubicBezTo>
                    <a:pt x="3278" y="3308"/>
                    <a:pt x="3636" y="3165"/>
                    <a:pt x="3844" y="2877"/>
                  </a:cubicBezTo>
                  <a:cubicBezTo>
                    <a:pt x="4284" y="2258"/>
                    <a:pt x="3882" y="1214"/>
                    <a:pt x="2942" y="540"/>
                  </a:cubicBezTo>
                  <a:cubicBezTo>
                    <a:pt x="2444" y="182"/>
                    <a:pt x="1895" y="0"/>
                    <a:pt x="14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7" name="Google Shape;2447;p58"/>
            <p:cNvSpPr/>
            <p:nvPr/>
          </p:nvSpPr>
          <p:spPr>
            <a:xfrm>
              <a:off x="9049738" y="2627298"/>
              <a:ext cx="216181" cy="166728"/>
            </a:xfrm>
            <a:custGeom>
              <a:avLst/>
              <a:gdLst/>
              <a:ahLst/>
              <a:cxnLst/>
              <a:rect l="l" t="t" r="r" b="b"/>
              <a:pathLst>
                <a:path w="4284" h="3304" extrusionOk="0">
                  <a:moveTo>
                    <a:pt x="1425" y="1"/>
                  </a:moveTo>
                  <a:cubicBezTo>
                    <a:pt x="1007" y="1"/>
                    <a:pt x="651" y="143"/>
                    <a:pt x="445" y="432"/>
                  </a:cubicBezTo>
                  <a:cubicBezTo>
                    <a:pt x="1" y="1046"/>
                    <a:pt x="407" y="2094"/>
                    <a:pt x="1342" y="2764"/>
                  </a:cubicBezTo>
                  <a:cubicBezTo>
                    <a:pt x="1840" y="3122"/>
                    <a:pt x="2389" y="3304"/>
                    <a:pt x="2861" y="3304"/>
                  </a:cubicBezTo>
                  <a:cubicBezTo>
                    <a:pt x="3279" y="3304"/>
                    <a:pt x="3636" y="3161"/>
                    <a:pt x="3845" y="2873"/>
                  </a:cubicBezTo>
                  <a:cubicBezTo>
                    <a:pt x="4283" y="2258"/>
                    <a:pt x="3882" y="1216"/>
                    <a:pt x="2943" y="540"/>
                  </a:cubicBezTo>
                  <a:cubicBezTo>
                    <a:pt x="2445" y="182"/>
                    <a:pt x="1896" y="1"/>
                    <a:pt x="1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8" name="Google Shape;2448;p58"/>
            <p:cNvSpPr/>
            <p:nvPr/>
          </p:nvSpPr>
          <p:spPr>
            <a:xfrm>
              <a:off x="8686160" y="2475962"/>
              <a:ext cx="326947" cy="240353"/>
            </a:xfrm>
            <a:custGeom>
              <a:avLst/>
              <a:gdLst/>
              <a:ahLst/>
              <a:cxnLst/>
              <a:rect l="l" t="t" r="r" b="b"/>
              <a:pathLst>
                <a:path w="6479" h="4763" extrusionOk="0">
                  <a:moveTo>
                    <a:pt x="2083" y="1"/>
                  </a:moveTo>
                  <a:cubicBezTo>
                    <a:pt x="2070" y="1"/>
                    <a:pt x="2058" y="1"/>
                    <a:pt x="2045" y="3"/>
                  </a:cubicBezTo>
                  <a:cubicBezTo>
                    <a:pt x="1903" y="22"/>
                    <a:pt x="652" y="214"/>
                    <a:pt x="232" y="1008"/>
                  </a:cubicBezTo>
                  <a:cubicBezTo>
                    <a:pt x="99" y="1263"/>
                    <a:pt x="1" y="1679"/>
                    <a:pt x="278" y="2232"/>
                  </a:cubicBezTo>
                  <a:cubicBezTo>
                    <a:pt x="620" y="2923"/>
                    <a:pt x="1210" y="3320"/>
                    <a:pt x="1886" y="3320"/>
                  </a:cubicBezTo>
                  <a:cubicBezTo>
                    <a:pt x="1920" y="3320"/>
                    <a:pt x="1954" y="3319"/>
                    <a:pt x="1988" y="3317"/>
                  </a:cubicBezTo>
                  <a:cubicBezTo>
                    <a:pt x="2295" y="3303"/>
                    <a:pt x="2592" y="3209"/>
                    <a:pt x="2843" y="3067"/>
                  </a:cubicBezTo>
                  <a:cubicBezTo>
                    <a:pt x="2909" y="3516"/>
                    <a:pt x="3069" y="4049"/>
                    <a:pt x="3447" y="4394"/>
                  </a:cubicBezTo>
                  <a:cubicBezTo>
                    <a:pt x="3641" y="4573"/>
                    <a:pt x="3957" y="4762"/>
                    <a:pt x="4434" y="4762"/>
                  </a:cubicBezTo>
                  <a:cubicBezTo>
                    <a:pt x="4534" y="4762"/>
                    <a:pt x="4641" y="4753"/>
                    <a:pt x="4755" y="4734"/>
                  </a:cubicBezTo>
                  <a:cubicBezTo>
                    <a:pt x="5270" y="4653"/>
                    <a:pt x="5657" y="4408"/>
                    <a:pt x="5907" y="4006"/>
                  </a:cubicBezTo>
                  <a:cubicBezTo>
                    <a:pt x="6478" y="3095"/>
                    <a:pt x="6068" y="1693"/>
                    <a:pt x="6049" y="1637"/>
                  </a:cubicBezTo>
                  <a:cubicBezTo>
                    <a:pt x="6005" y="1486"/>
                    <a:pt x="5867" y="1393"/>
                    <a:pt x="5718" y="1393"/>
                  </a:cubicBezTo>
                  <a:cubicBezTo>
                    <a:pt x="5689" y="1393"/>
                    <a:pt x="5658" y="1397"/>
                    <a:pt x="5628" y="1404"/>
                  </a:cubicBezTo>
                  <a:cubicBezTo>
                    <a:pt x="5449" y="1461"/>
                    <a:pt x="5345" y="1650"/>
                    <a:pt x="5402" y="1829"/>
                  </a:cubicBezTo>
                  <a:cubicBezTo>
                    <a:pt x="5497" y="2151"/>
                    <a:pt x="5671" y="3110"/>
                    <a:pt x="5331" y="3648"/>
                  </a:cubicBezTo>
                  <a:cubicBezTo>
                    <a:pt x="5190" y="3879"/>
                    <a:pt x="4963" y="4017"/>
                    <a:pt x="4647" y="4063"/>
                  </a:cubicBezTo>
                  <a:cubicBezTo>
                    <a:pt x="4566" y="4077"/>
                    <a:pt x="4490" y="4084"/>
                    <a:pt x="4419" y="4084"/>
                  </a:cubicBezTo>
                  <a:cubicBezTo>
                    <a:pt x="4208" y="4084"/>
                    <a:pt x="4040" y="4021"/>
                    <a:pt x="3905" y="3898"/>
                  </a:cubicBezTo>
                  <a:cubicBezTo>
                    <a:pt x="3490" y="3516"/>
                    <a:pt x="3462" y="2614"/>
                    <a:pt x="3485" y="2297"/>
                  </a:cubicBezTo>
                  <a:cubicBezTo>
                    <a:pt x="3494" y="2132"/>
                    <a:pt x="3381" y="1977"/>
                    <a:pt x="3220" y="1943"/>
                  </a:cubicBezTo>
                  <a:cubicBezTo>
                    <a:pt x="3194" y="1937"/>
                    <a:pt x="3168" y="1934"/>
                    <a:pt x="3143" y="1934"/>
                  </a:cubicBezTo>
                  <a:cubicBezTo>
                    <a:pt x="3002" y="1934"/>
                    <a:pt x="2876" y="2019"/>
                    <a:pt x="2828" y="2151"/>
                  </a:cubicBezTo>
                  <a:cubicBezTo>
                    <a:pt x="2743" y="2368"/>
                    <a:pt x="2375" y="2618"/>
                    <a:pt x="1955" y="2637"/>
                  </a:cubicBezTo>
                  <a:cubicBezTo>
                    <a:pt x="1933" y="2639"/>
                    <a:pt x="1911" y="2639"/>
                    <a:pt x="1888" y="2639"/>
                  </a:cubicBezTo>
                  <a:cubicBezTo>
                    <a:pt x="1567" y="2639"/>
                    <a:pt x="1170" y="2502"/>
                    <a:pt x="883" y="1929"/>
                  </a:cubicBezTo>
                  <a:cubicBezTo>
                    <a:pt x="703" y="1570"/>
                    <a:pt x="798" y="1386"/>
                    <a:pt x="831" y="1330"/>
                  </a:cubicBezTo>
                  <a:cubicBezTo>
                    <a:pt x="1049" y="914"/>
                    <a:pt x="1870" y="715"/>
                    <a:pt x="2139" y="673"/>
                  </a:cubicBezTo>
                  <a:cubicBezTo>
                    <a:pt x="2324" y="650"/>
                    <a:pt x="2455" y="480"/>
                    <a:pt x="2427" y="290"/>
                  </a:cubicBezTo>
                  <a:cubicBezTo>
                    <a:pt x="2405" y="119"/>
                    <a:pt x="2252" y="1"/>
                    <a:pt x="20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D4CBA3C-36AF-463E-A989-4A02849F064A}"/>
              </a:ext>
            </a:extLst>
          </p:cNvPr>
          <p:cNvGrpSpPr/>
          <p:nvPr/>
        </p:nvGrpSpPr>
        <p:grpSpPr>
          <a:xfrm>
            <a:off x="2521077" y="243739"/>
            <a:ext cx="8111850" cy="1284802"/>
            <a:chOff x="3533030" y="1731277"/>
            <a:chExt cx="4384002" cy="2125316"/>
          </a:xfrm>
        </p:grpSpPr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31EB55AB-9265-46B4-B455-7E32E3C7BC90}"/>
                </a:ext>
              </a:extLst>
            </p:cNvPr>
            <p:cNvSpPr/>
            <p:nvPr/>
          </p:nvSpPr>
          <p:spPr>
            <a:xfrm>
              <a:off x="3569053" y="1731277"/>
              <a:ext cx="4301422" cy="2117807"/>
            </a:xfrm>
            <a:prstGeom prst="roundRect">
              <a:avLst/>
            </a:prstGeom>
            <a:solidFill>
              <a:srgbClr val="F95858"/>
            </a:solidFill>
            <a:ln w="38100">
              <a:solidFill>
                <a:schemeClr val="bg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F99D2D9-248F-42F6-9E12-402E9E78EA01}"/>
                </a:ext>
              </a:extLst>
            </p:cNvPr>
            <p:cNvSpPr txBox="1"/>
            <p:nvPr/>
          </p:nvSpPr>
          <p:spPr>
            <a:xfrm>
              <a:off x="3533030" y="1871010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 hãy đọc các số đo trên mỗi quả bóng bay này.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79C94D-B1CD-4355-A1D6-9161EBA32444}"/>
              </a:ext>
            </a:extLst>
          </p:cNvPr>
          <p:cNvGrpSpPr/>
          <p:nvPr/>
        </p:nvGrpSpPr>
        <p:grpSpPr>
          <a:xfrm>
            <a:off x="1229921" y="1569064"/>
            <a:ext cx="3023407" cy="5474504"/>
            <a:chOff x="5943600" y="1617495"/>
            <a:chExt cx="3023407" cy="547450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7F0D07A-4B5F-4B9C-A9A4-E2E8ECCF30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119" r="70470"/>
            <a:stretch/>
          </p:blipFill>
          <p:spPr>
            <a:xfrm>
              <a:off x="5943600" y="1617495"/>
              <a:ext cx="3023407" cy="5474504"/>
            </a:xfrm>
            <a:prstGeom prst="rect">
              <a:avLst/>
            </a:prstGeom>
          </p:spPr>
        </p:pic>
        <p:sp>
          <p:nvSpPr>
            <p:cNvPr id="58" name="Text Box 2">
              <a:extLst>
                <a:ext uri="{FF2B5EF4-FFF2-40B4-BE49-F238E27FC236}">
                  <a16:creationId xmlns:a16="http://schemas.microsoft.com/office/drawing/2014/main" id="{87C5F051-7B3C-43A0-8BFB-3C2A2195E4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4025" y="3170315"/>
              <a:ext cx="198163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 </a:t>
              </a:r>
              <a:r>
                <a:rPr kumimoji="1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205 </a:t>
              </a:r>
              <a:r>
                <a:rPr kumimoji="1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m</a:t>
              </a:r>
              <a:r>
                <a:rPr kumimoji="1" lang="vi-VN" sz="40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53" name="Rounded Rectangle 7">
            <a:extLst>
              <a:ext uri="{FF2B5EF4-FFF2-40B4-BE49-F238E27FC236}">
                <a16:creationId xmlns:a16="http://schemas.microsoft.com/office/drawing/2014/main" id="{E4B3955E-A600-454A-B4CC-57E0F6840A11}"/>
              </a:ext>
            </a:extLst>
          </p:cNvPr>
          <p:cNvSpPr/>
          <p:nvPr/>
        </p:nvSpPr>
        <p:spPr>
          <a:xfrm>
            <a:off x="4253328" y="3799102"/>
            <a:ext cx="7234749" cy="951838"/>
          </a:xfrm>
          <a:custGeom>
            <a:avLst/>
            <a:gdLst>
              <a:gd name="connsiteX0" fmla="*/ 0 w 7234749"/>
              <a:gd name="connsiteY0" fmla="*/ 158643 h 951838"/>
              <a:gd name="connsiteX1" fmla="*/ 158643 w 7234749"/>
              <a:gd name="connsiteY1" fmla="*/ 0 h 951838"/>
              <a:gd name="connsiteX2" fmla="*/ 873448 w 7234749"/>
              <a:gd name="connsiteY2" fmla="*/ 0 h 951838"/>
              <a:gd name="connsiteX3" fmla="*/ 1449903 w 7234749"/>
              <a:gd name="connsiteY3" fmla="*/ 0 h 951838"/>
              <a:gd name="connsiteX4" fmla="*/ 1888009 w 7234749"/>
              <a:gd name="connsiteY4" fmla="*/ 0 h 951838"/>
              <a:gd name="connsiteX5" fmla="*/ 2464464 w 7234749"/>
              <a:gd name="connsiteY5" fmla="*/ 0 h 951838"/>
              <a:gd name="connsiteX6" fmla="*/ 3040919 w 7234749"/>
              <a:gd name="connsiteY6" fmla="*/ 0 h 951838"/>
              <a:gd name="connsiteX7" fmla="*/ 3409851 w 7234749"/>
              <a:gd name="connsiteY7" fmla="*/ 0 h 951838"/>
              <a:gd name="connsiteX8" fmla="*/ 4055480 w 7234749"/>
              <a:gd name="connsiteY8" fmla="*/ 0 h 951838"/>
              <a:gd name="connsiteX9" fmla="*/ 4770285 w 7234749"/>
              <a:gd name="connsiteY9" fmla="*/ 0 h 951838"/>
              <a:gd name="connsiteX10" fmla="*/ 5139216 w 7234749"/>
              <a:gd name="connsiteY10" fmla="*/ 0 h 951838"/>
              <a:gd name="connsiteX11" fmla="*/ 5854021 w 7234749"/>
              <a:gd name="connsiteY11" fmla="*/ 0 h 951838"/>
              <a:gd name="connsiteX12" fmla="*/ 6222952 w 7234749"/>
              <a:gd name="connsiteY12" fmla="*/ 0 h 951838"/>
              <a:gd name="connsiteX13" fmla="*/ 7076106 w 7234749"/>
              <a:gd name="connsiteY13" fmla="*/ 0 h 951838"/>
              <a:gd name="connsiteX14" fmla="*/ 7234749 w 7234749"/>
              <a:gd name="connsiteY14" fmla="*/ 158643 h 951838"/>
              <a:gd name="connsiteX15" fmla="*/ 7234749 w 7234749"/>
              <a:gd name="connsiteY15" fmla="*/ 482265 h 951838"/>
              <a:gd name="connsiteX16" fmla="*/ 7234749 w 7234749"/>
              <a:gd name="connsiteY16" fmla="*/ 793195 h 951838"/>
              <a:gd name="connsiteX17" fmla="*/ 7076106 w 7234749"/>
              <a:gd name="connsiteY17" fmla="*/ 951838 h 951838"/>
              <a:gd name="connsiteX18" fmla="*/ 6361301 w 7234749"/>
              <a:gd name="connsiteY18" fmla="*/ 951838 h 951838"/>
              <a:gd name="connsiteX19" fmla="*/ 5715672 w 7234749"/>
              <a:gd name="connsiteY19" fmla="*/ 951838 h 951838"/>
              <a:gd name="connsiteX20" fmla="*/ 5070042 w 7234749"/>
              <a:gd name="connsiteY20" fmla="*/ 951838 h 951838"/>
              <a:gd name="connsiteX21" fmla="*/ 4424412 w 7234749"/>
              <a:gd name="connsiteY21" fmla="*/ 951838 h 951838"/>
              <a:gd name="connsiteX22" fmla="*/ 3986306 w 7234749"/>
              <a:gd name="connsiteY22" fmla="*/ 951838 h 951838"/>
              <a:gd name="connsiteX23" fmla="*/ 3479025 w 7234749"/>
              <a:gd name="connsiteY23" fmla="*/ 951838 h 951838"/>
              <a:gd name="connsiteX24" fmla="*/ 2902570 w 7234749"/>
              <a:gd name="connsiteY24" fmla="*/ 951838 h 951838"/>
              <a:gd name="connsiteX25" fmla="*/ 2326115 w 7234749"/>
              <a:gd name="connsiteY25" fmla="*/ 951838 h 951838"/>
              <a:gd name="connsiteX26" fmla="*/ 1749659 w 7234749"/>
              <a:gd name="connsiteY26" fmla="*/ 951838 h 951838"/>
              <a:gd name="connsiteX27" fmla="*/ 1104030 w 7234749"/>
              <a:gd name="connsiteY27" fmla="*/ 951838 h 951838"/>
              <a:gd name="connsiteX28" fmla="*/ 158643 w 7234749"/>
              <a:gd name="connsiteY28" fmla="*/ 951838 h 951838"/>
              <a:gd name="connsiteX29" fmla="*/ 0 w 7234749"/>
              <a:gd name="connsiteY29" fmla="*/ 793195 h 951838"/>
              <a:gd name="connsiteX30" fmla="*/ 0 w 7234749"/>
              <a:gd name="connsiteY30" fmla="*/ 475919 h 951838"/>
              <a:gd name="connsiteX31" fmla="*/ 0 w 7234749"/>
              <a:gd name="connsiteY31" fmla="*/ 158643 h 951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234749" h="951838" fill="none" extrusionOk="0">
                <a:moveTo>
                  <a:pt x="0" y="158643"/>
                </a:moveTo>
                <a:cubicBezTo>
                  <a:pt x="-8884" y="90275"/>
                  <a:pt x="72628" y="5111"/>
                  <a:pt x="158643" y="0"/>
                </a:cubicBezTo>
                <a:cubicBezTo>
                  <a:pt x="476693" y="-25334"/>
                  <a:pt x="554775" y="68969"/>
                  <a:pt x="873448" y="0"/>
                </a:cubicBezTo>
                <a:cubicBezTo>
                  <a:pt x="1192121" y="-68969"/>
                  <a:pt x="1163911" y="19892"/>
                  <a:pt x="1449903" y="0"/>
                </a:cubicBezTo>
                <a:cubicBezTo>
                  <a:pt x="1735895" y="-19892"/>
                  <a:pt x="1703033" y="29350"/>
                  <a:pt x="1888009" y="0"/>
                </a:cubicBezTo>
                <a:cubicBezTo>
                  <a:pt x="2072985" y="-29350"/>
                  <a:pt x="2200018" y="22459"/>
                  <a:pt x="2464464" y="0"/>
                </a:cubicBezTo>
                <a:cubicBezTo>
                  <a:pt x="2728911" y="-22459"/>
                  <a:pt x="2788475" y="17636"/>
                  <a:pt x="3040919" y="0"/>
                </a:cubicBezTo>
                <a:cubicBezTo>
                  <a:pt x="3293363" y="-17636"/>
                  <a:pt x="3297604" y="10716"/>
                  <a:pt x="3409851" y="0"/>
                </a:cubicBezTo>
                <a:cubicBezTo>
                  <a:pt x="3522098" y="-10716"/>
                  <a:pt x="3788981" y="40390"/>
                  <a:pt x="4055480" y="0"/>
                </a:cubicBezTo>
                <a:cubicBezTo>
                  <a:pt x="4321979" y="-40390"/>
                  <a:pt x="4491831" y="32826"/>
                  <a:pt x="4770285" y="0"/>
                </a:cubicBezTo>
                <a:cubicBezTo>
                  <a:pt x="5048739" y="-32826"/>
                  <a:pt x="4974944" y="34052"/>
                  <a:pt x="5139216" y="0"/>
                </a:cubicBezTo>
                <a:cubicBezTo>
                  <a:pt x="5303488" y="-34052"/>
                  <a:pt x="5551147" y="38492"/>
                  <a:pt x="5854021" y="0"/>
                </a:cubicBezTo>
                <a:cubicBezTo>
                  <a:pt x="6156896" y="-38492"/>
                  <a:pt x="6075345" y="19887"/>
                  <a:pt x="6222952" y="0"/>
                </a:cubicBezTo>
                <a:cubicBezTo>
                  <a:pt x="6370559" y="-19887"/>
                  <a:pt x="6685675" y="62769"/>
                  <a:pt x="7076106" y="0"/>
                </a:cubicBezTo>
                <a:cubicBezTo>
                  <a:pt x="7178849" y="17544"/>
                  <a:pt x="7233829" y="73245"/>
                  <a:pt x="7234749" y="158643"/>
                </a:cubicBezTo>
                <a:cubicBezTo>
                  <a:pt x="7247924" y="253060"/>
                  <a:pt x="7234070" y="329122"/>
                  <a:pt x="7234749" y="482265"/>
                </a:cubicBezTo>
                <a:cubicBezTo>
                  <a:pt x="7235428" y="635408"/>
                  <a:pt x="7214422" y="657320"/>
                  <a:pt x="7234749" y="793195"/>
                </a:cubicBezTo>
                <a:cubicBezTo>
                  <a:pt x="7258557" y="884401"/>
                  <a:pt x="7138676" y="954806"/>
                  <a:pt x="7076106" y="951838"/>
                </a:cubicBezTo>
                <a:cubicBezTo>
                  <a:pt x="6901410" y="977564"/>
                  <a:pt x="6554396" y="871400"/>
                  <a:pt x="6361301" y="951838"/>
                </a:cubicBezTo>
                <a:cubicBezTo>
                  <a:pt x="6168207" y="1032276"/>
                  <a:pt x="5996112" y="944659"/>
                  <a:pt x="5715672" y="951838"/>
                </a:cubicBezTo>
                <a:cubicBezTo>
                  <a:pt x="5435232" y="959017"/>
                  <a:pt x="5307067" y="877929"/>
                  <a:pt x="5070042" y="951838"/>
                </a:cubicBezTo>
                <a:cubicBezTo>
                  <a:pt x="4833017" y="1025747"/>
                  <a:pt x="4623923" y="908554"/>
                  <a:pt x="4424412" y="951838"/>
                </a:cubicBezTo>
                <a:cubicBezTo>
                  <a:pt x="4224901" y="995122"/>
                  <a:pt x="4096205" y="932905"/>
                  <a:pt x="3986306" y="951838"/>
                </a:cubicBezTo>
                <a:cubicBezTo>
                  <a:pt x="3876407" y="970771"/>
                  <a:pt x="3636327" y="904458"/>
                  <a:pt x="3479025" y="951838"/>
                </a:cubicBezTo>
                <a:cubicBezTo>
                  <a:pt x="3321723" y="999218"/>
                  <a:pt x="3188458" y="927648"/>
                  <a:pt x="2902570" y="951838"/>
                </a:cubicBezTo>
                <a:cubicBezTo>
                  <a:pt x="2616683" y="976028"/>
                  <a:pt x="2607217" y="915448"/>
                  <a:pt x="2326115" y="951838"/>
                </a:cubicBezTo>
                <a:cubicBezTo>
                  <a:pt x="2045014" y="988228"/>
                  <a:pt x="2033435" y="905020"/>
                  <a:pt x="1749659" y="951838"/>
                </a:cubicBezTo>
                <a:cubicBezTo>
                  <a:pt x="1465883" y="998656"/>
                  <a:pt x="1241694" y="942000"/>
                  <a:pt x="1104030" y="951838"/>
                </a:cubicBezTo>
                <a:cubicBezTo>
                  <a:pt x="966366" y="961676"/>
                  <a:pt x="614389" y="849907"/>
                  <a:pt x="158643" y="951838"/>
                </a:cubicBezTo>
                <a:cubicBezTo>
                  <a:pt x="62214" y="959638"/>
                  <a:pt x="4468" y="883225"/>
                  <a:pt x="0" y="793195"/>
                </a:cubicBezTo>
                <a:cubicBezTo>
                  <a:pt x="-16317" y="710957"/>
                  <a:pt x="12401" y="554852"/>
                  <a:pt x="0" y="475919"/>
                </a:cubicBezTo>
                <a:cubicBezTo>
                  <a:pt x="-12401" y="396986"/>
                  <a:pt x="23127" y="254499"/>
                  <a:pt x="0" y="158643"/>
                </a:cubicBezTo>
                <a:close/>
              </a:path>
              <a:path w="7234749" h="951838" stroke="0" extrusionOk="0">
                <a:moveTo>
                  <a:pt x="0" y="158643"/>
                </a:moveTo>
                <a:cubicBezTo>
                  <a:pt x="22202" y="82669"/>
                  <a:pt x="60728" y="-21461"/>
                  <a:pt x="158643" y="0"/>
                </a:cubicBezTo>
                <a:cubicBezTo>
                  <a:pt x="286563" y="-52689"/>
                  <a:pt x="521559" y="35589"/>
                  <a:pt x="665924" y="0"/>
                </a:cubicBezTo>
                <a:cubicBezTo>
                  <a:pt x="810289" y="-35589"/>
                  <a:pt x="850855" y="11273"/>
                  <a:pt x="1034855" y="0"/>
                </a:cubicBezTo>
                <a:cubicBezTo>
                  <a:pt x="1218855" y="-11273"/>
                  <a:pt x="1464288" y="59552"/>
                  <a:pt x="1611310" y="0"/>
                </a:cubicBezTo>
                <a:cubicBezTo>
                  <a:pt x="1758333" y="-59552"/>
                  <a:pt x="1895686" y="23742"/>
                  <a:pt x="1980242" y="0"/>
                </a:cubicBezTo>
                <a:cubicBezTo>
                  <a:pt x="2064798" y="-23742"/>
                  <a:pt x="2425570" y="29984"/>
                  <a:pt x="2625871" y="0"/>
                </a:cubicBezTo>
                <a:cubicBezTo>
                  <a:pt x="2826172" y="-29984"/>
                  <a:pt x="3051357" y="77342"/>
                  <a:pt x="3340676" y="0"/>
                </a:cubicBezTo>
                <a:cubicBezTo>
                  <a:pt x="3629995" y="-77342"/>
                  <a:pt x="3739317" y="8796"/>
                  <a:pt x="4055480" y="0"/>
                </a:cubicBezTo>
                <a:cubicBezTo>
                  <a:pt x="4371643" y="-8796"/>
                  <a:pt x="4404054" y="26781"/>
                  <a:pt x="4562761" y="0"/>
                </a:cubicBezTo>
                <a:cubicBezTo>
                  <a:pt x="4721468" y="-26781"/>
                  <a:pt x="4898030" y="28416"/>
                  <a:pt x="5070042" y="0"/>
                </a:cubicBezTo>
                <a:cubicBezTo>
                  <a:pt x="5242054" y="-28416"/>
                  <a:pt x="5444945" y="35895"/>
                  <a:pt x="5577322" y="0"/>
                </a:cubicBezTo>
                <a:cubicBezTo>
                  <a:pt x="5709699" y="-35895"/>
                  <a:pt x="5992301" y="61170"/>
                  <a:pt x="6222952" y="0"/>
                </a:cubicBezTo>
                <a:cubicBezTo>
                  <a:pt x="6453603" y="-61170"/>
                  <a:pt x="6690924" y="40654"/>
                  <a:pt x="7076106" y="0"/>
                </a:cubicBezTo>
                <a:cubicBezTo>
                  <a:pt x="7177811" y="12800"/>
                  <a:pt x="7233943" y="66690"/>
                  <a:pt x="7234749" y="158643"/>
                </a:cubicBezTo>
                <a:cubicBezTo>
                  <a:pt x="7251798" y="314724"/>
                  <a:pt x="7233930" y="337528"/>
                  <a:pt x="7234749" y="475919"/>
                </a:cubicBezTo>
                <a:cubicBezTo>
                  <a:pt x="7235568" y="614310"/>
                  <a:pt x="7216449" y="669618"/>
                  <a:pt x="7234749" y="793195"/>
                </a:cubicBezTo>
                <a:cubicBezTo>
                  <a:pt x="7233044" y="885249"/>
                  <a:pt x="7156118" y="956809"/>
                  <a:pt x="7076106" y="951838"/>
                </a:cubicBezTo>
                <a:cubicBezTo>
                  <a:pt x="6719333" y="1011315"/>
                  <a:pt x="6622761" y="908125"/>
                  <a:pt x="6361301" y="951838"/>
                </a:cubicBezTo>
                <a:cubicBezTo>
                  <a:pt x="6099841" y="995551"/>
                  <a:pt x="6050672" y="929302"/>
                  <a:pt x="5923196" y="951838"/>
                </a:cubicBezTo>
                <a:cubicBezTo>
                  <a:pt x="5795720" y="974374"/>
                  <a:pt x="5494111" y="944701"/>
                  <a:pt x="5277566" y="951838"/>
                </a:cubicBezTo>
                <a:cubicBezTo>
                  <a:pt x="5061021" y="958975"/>
                  <a:pt x="4837492" y="936428"/>
                  <a:pt x="4701110" y="951838"/>
                </a:cubicBezTo>
                <a:cubicBezTo>
                  <a:pt x="4564728" y="967248"/>
                  <a:pt x="4409615" y="950852"/>
                  <a:pt x="4332179" y="951838"/>
                </a:cubicBezTo>
                <a:cubicBezTo>
                  <a:pt x="4254743" y="952824"/>
                  <a:pt x="3985071" y="938135"/>
                  <a:pt x="3824898" y="951838"/>
                </a:cubicBezTo>
                <a:cubicBezTo>
                  <a:pt x="3664725" y="965541"/>
                  <a:pt x="3585468" y="932226"/>
                  <a:pt x="3455967" y="951838"/>
                </a:cubicBezTo>
                <a:cubicBezTo>
                  <a:pt x="3326466" y="971450"/>
                  <a:pt x="2987391" y="867423"/>
                  <a:pt x="2741163" y="951838"/>
                </a:cubicBezTo>
                <a:cubicBezTo>
                  <a:pt x="2494935" y="1036253"/>
                  <a:pt x="2426358" y="945013"/>
                  <a:pt x="2303057" y="951838"/>
                </a:cubicBezTo>
                <a:cubicBezTo>
                  <a:pt x="2179756" y="958663"/>
                  <a:pt x="1817745" y="914843"/>
                  <a:pt x="1588252" y="951838"/>
                </a:cubicBezTo>
                <a:cubicBezTo>
                  <a:pt x="1358760" y="988833"/>
                  <a:pt x="1177375" y="929371"/>
                  <a:pt x="1011797" y="951838"/>
                </a:cubicBezTo>
                <a:cubicBezTo>
                  <a:pt x="846220" y="974305"/>
                  <a:pt x="484250" y="937878"/>
                  <a:pt x="158643" y="951838"/>
                </a:cubicBezTo>
                <a:cubicBezTo>
                  <a:pt x="60723" y="972104"/>
                  <a:pt x="1161" y="877181"/>
                  <a:pt x="0" y="793195"/>
                </a:cubicBezTo>
                <a:cubicBezTo>
                  <a:pt x="-20388" y="659283"/>
                  <a:pt x="21151" y="540494"/>
                  <a:pt x="0" y="469573"/>
                </a:cubicBezTo>
                <a:cubicBezTo>
                  <a:pt x="-21151" y="398652"/>
                  <a:pt x="665" y="284372"/>
                  <a:pt x="0" y="158643"/>
                </a:cubicBezTo>
                <a:close/>
              </a:path>
            </a:pathLst>
          </a:custGeom>
          <a:solidFill>
            <a:schemeClr val="accent6"/>
          </a:solidFill>
          <a:ln w="38100">
            <a:solidFill>
              <a:schemeClr val="accent6">
                <a:lumMod val="2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388927030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BE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" name="Text Box 13">
            <a:extLst>
              <a:ext uri="{FF2B5EF4-FFF2-40B4-BE49-F238E27FC236}">
                <a16:creationId xmlns:a16="http://schemas.microsoft.com/office/drawing/2014/main" id="{921FD89A-8E71-4C50-A374-C9D44F544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722" y="3927027"/>
            <a:ext cx="69855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Hai trăm linh năm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mét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khối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968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4" name="Google Shape;2414;p58"/>
          <p:cNvGrpSpPr/>
          <p:nvPr/>
        </p:nvGrpSpPr>
        <p:grpSpPr>
          <a:xfrm>
            <a:off x="1336532" y="-133985"/>
            <a:ext cx="10474467" cy="7063199"/>
            <a:chOff x="1467500" y="95900"/>
            <a:chExt cx="7401421" cy="5095503"/>
          </a:xfrm>
        </p:grpSpPr>
        <p:sp>
          <p:nvSpPr>
            <p:cNvPr id="2415" name="Google Shape;2415;p58"/>
            <p:cNvSpPr/>
            <p:nvPr/>
          </p:nvSpPr>
          <p:spPr>
            <a:xfrm>
              <a:off x="1467500" y="589000"/>
              <a:ext cx="7401421" cy="4292029"/>
            </a:xfrm>
            <a:custGeom>
              <a:avLst/>
              <a:gdLst/>
              <a:ahLst/>
              <a:cxnLst/>
              <a:rect l="l" t="t" r="r" b="b"/>
              <a:pathLst>
                <a:path w="21772" h="5352" extrusionOk="0">
                  <a:moveTo>
                    <a:pt x="0" y="1"/>
                  </a:moveTo>
                  <a:lnTo>
                    <a:pt x="0" y="60"/>
                  </a:lnTo>
                  <a:lnTo>
                    <a:pt x="66" y="163"/>
                  </a:lnTo>
                  <a:lnTo>
                    <a:pt x="0" y="187"/>
                  </a:lnTo>
                  <a:lnTo>
                    <a:pt x="0" y="226"/>
                  </a:lnTo>
                  <a:lnTo>
                    <a:pt x="225" y="375"/>
                  </a:lnTo>
                  <a:lnTo>
                    <a:pt x="0" y="375"/>
                  </a:lnTo>
                  <a:lnTo>
                    <a:pt x="225" y="471"/>
                  </a:lnTo>
                  <a:lnTo>
                    <a:pt x="92" y="533"/>
                  </a:lnTo>
                  <a:lnTo>
                    <a:pt x="225" y="629"/>
                  </a:lnTo>
                  <a:lnTo>
                    <a:pt x="92" y="722"/>
                  </a:lnTo>
                  <a:lnTo>
                    <a:pt x="225" y="811"/>
                  </a:lnTo>
                  <a:cubicBezTo>
                    <a:pt x="225" y="811"/>
                    <a:pt x="73" y="841"/>
                    <a:pt x="92" y="871"/>
                  </a:cubicBezTo>
                  <a:cubicBezTo>
                    <a:pt x="112" y="904"/>
                    <a:pt x="225" y="1010"/>
                    <a:pt x="225" y="1010"/>
                  </a:cubicBezTo>
                  <a:lnTo>
                    <a:pt x="126" y="1040"/>
                  </a:lnTo>
                  <a:lnTo>
                    <a:pt x="172" y="1152"/>
                  </a:lnTo>
                  <a:lnTo>
                    <a:pt x="136" y="1251"/>
                  </a:lnTo>
                  <a:lnTo>
                    <a:pt x="188" y="1410"/>
                  </a:lnTo>
                  <a:lnTo>
                    <a:pt x="136" y="1667"/>
                  </a:lnTo>
                  <a:lnTo>
                    <a:pt x="225" y="1939"/>
                  </a:lnTo>
                  <a:lnTo>
                    <a:pt x="165" y="2197"/>
                  </a:lnTo>
                  <a:lnTo>
                    <a:pt x="225" y="2468"/>
                  </a:lnTo>
                  <a:lnTo>
                    <a:pt x="92" y="2957"/>
                  </a:lnTo>
                  <a:lnTo>
                    <a:pt x="225" y="3473"/>
                  </a:lnTo>
                  <a:lnTo>
                    <a:pt x="126" y="3790"/>
                  </a:lnTo>
                  <a:lnTo>
                    <a:pt x="179" y="4161"/>
                  </a:lnTo>
                  <a:lnTo>
                    <a:pt x="159" y="4472"/>
                  </a:lnTo>
                  <a:lnTo>
                    <a:pt x="225" y="4654"/>
                  </a:lnTo>
                  <a:cubicBezTo>
                    <a:pt x="225" y="4654"/>
                    <a:pt x="112" y="4683"/>
                    <a:pt x="136" y="4706"/>
                  </a:cubicBezTo>
                  <a:cubicBezTo>
                    <a:pt x="159" y="4726"/>
                    <a:pt x="248" y="4813"/>
                    <a:pt x="225" y="4842"/>
                  </a:cubicBezTo>
                  <a:cubicBezTo>
                    <a:pt x="202" y="4872"/>
                    <a:pt x="96" y="5159"/>
                    <a:pt x="96" y="5159"/>
                  </a:cubicBezTo>
                  <a:lnTo>
                    <a:pt x="228" y="5226"/>
                  </a:lnTo>
                  <a:lnTo>
                    <a:pt x="126" y="5272"/>
                  </a:lnTo>
                  <a:lnTo>
                    <a:pt x="142" y="5351"/>
                  </a:lnTo>
                  <a:lnTo>
                    <a:pt x="21735" y="5351"/>
                  </a:lnTo>
                  <a:lnTo>
                    <a:pt x="21421" y="5123"/>
                  </a:lnTo>
                  <a:lnTo>
                    <a:pt x="21580" y="4885"/>
                  </a:lnTo>
                  <a:lnTo>
                    <a:pt x="21272" y="4627"/>
                  </a:lnTo>
                  <a:lnTo>
                    <a:pt x="21626" y="4432"/>
                  </a:lnTo>
                  <a:lnTo>
                    <a:pt x="21272" y="4171"/>
                  </a:lnTo>
                  <a:cubicBezTo>
                    <a:pt x="21272" y="4171"/>
                    <a:pt x="21626" y="3867"/>
                    <a:pt x="21683" y="3821"/>
                  </a:cubicBezTo>
                  <a:cubicBezTo>
                    <a:pt x="21738" y="3774"/>
                    <a:pt x="21445" y="3503"/>
                    <a:pt x="21445" y="3503"/>
                  </a:cubicBezTo>
                  <a:lnTo>
                    <a:pt x="21669" y="3321"/>
                  </a:lnTo>
                  <a:lnTo>
                    <a:pt x="21365" y="2779"/>
                  </a:lnTo>
                  <a:lnTo>
                    <a:pt x="21772" y="2534"/>
                  </a:lnTo>
                  <a:lnTo>
                    <a:pt x="21772" y="1506"/>
                  </a:lnTo>
                  <a:lnTo>
                    <a:pt x="21365" y="1089"/>
                  </a:lnTo>
                  <a:lnTo>
                    <a:pt x="21772" y="745"/>
                  </a:lnTo>
                  <a:lnTo>
                    <a:pt x="21772" y="497"/>
                  </a:lnTo>
                  <a:lnTo>
                    <a:pt x="21365" y="497"/>
                  </a:lnTo>
                  <a:lnTo>
                    <a:pt x="217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6" name="Google Shape;2416;p58"/>
            <p:cNvSpPr/>
            <p:nvPr/>
          </p:nvSpPr>
          <p:spPr>
            <a:xfrm rot="13717362">
              <a:off x="1088502" y="4256923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17" name="Google Shape;2417;p58"/>
            <p:cNvSpPr/>
            <p:nvPr/>
          </p:nvSpPr>
          <p:spPr>
            <a:xfrm rot="13717362">
              <a:off x="7907153" y="557098"/>
              <a:ext cx="1395678" cy="473281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20" name="Google Shape;2420;p58"/>
          <p:cNvGrpSpPr/>
          <p:nvPr/>
        </p:nvGrpSpPr>
        <p:grpSpPr>
          <a:xfrm rot="-3780534">
            <a:off x="1159260" y="-22598"/>
            <a:ext cx="1072312" cy="1279128"/>
            <a:chOff x="7663650" y="-223800"/>
            <a:chExt cx="1364498" cy="1627668"/>
          </a:xfrm>
        </p:grpSpPr>
        <p:sp>
          <p:nvSpPr>
            <p:cNvPr id="2421" name="Google Shape;2421;p58"/>
            <p:cNvSpPr/>
            <p:nvPr/>
          </p:nvSpPr>
          <p:spPr>
            <a:xfrm>
              <a:off x="7740403" y="-153961"/>
              <a:ext cx="1277105" cy="1463009"/>
            </a:xfrm>
            <a:custGeom>
              <a:avLst/>
              <a:gdLst/>
              <a:ahLst/>
              <a:cxnLst/>
              <a:rect l="l" t="t" r="r" b="b"/>
              <a:pathLst>
                <a:path w="25308" h="28992" extrusionOk="0">
                  <a:moveTo>
                    <a:pt x="21779" y="11898"/>
                  </a:moveTo>
                  <a:cubicBezTo>
                    <a:pt x="21827" y="12019"/>
                    <a:pt x="21862" y="12112"/>
                    <a:pt x="21883" y="12171"/>
                  </a:cubicBezTo>
                  <a:lnTo>
                    <a:pt x="21883" y="12171"/>
                  </a:lnTo>
                  <a:cubicBezTo>
                    <a:pt x="21849" y="12080"/>
                    <a:pt x="21814" y="11989"/>
                    <a:pt x="21779" y="11898"/>
                  </a:cubicBezTo>
                  <a:close/>
                  <a:moveTo>
                    <a:pt x="15590" y="0"/>
                  </a:moveTo>
                  <a:cubicBezTo>
                    <a:pt x="13044" y="0"/>
                    <a:pt x="11306" y="1796"/>
                    <a:pt x="11257" y="1845"/>
                  </a:cubicBezTo>
                  <a:cubicBezTo>
                    <a:pt x="10861" y="1735"/>
                    <a:pt x="10455" y="1681"/>
                    <a:pt x="10052" y="1681"/>
                  </a:cubicBezTo>
                  <a:cubicBezTo>
                    <a:pt x="9207" y="1681"/>
                    <a:pt x="8374" y="1919"/>
                    <a:pt x="7674" y="2383"/>
                  </a:cubicBezTo>
                  <a:cubicBezTo>
                    <a:pt x="7315" y="2620"/>
                    <a:pt x="6990" y="2917"/>
                    <a:pt x="6715" y="3271"/>
                  </a:cubicBezTo>
                  <a:cubicBezTo>
                    <a:pt x="6375" y="3710"/>
                    <a:pt x="6168" y="4150"/>
                    <a:pt x="6059" y="4570"/>
                  </a:cubicBezTo>
                  <a:cubicBezTo>
                    <a:pt x="5700" y="5868"/>
                    <a:pt x="6214" y="6935"/>
                    <a:pt x="6214" y="6935"/>
                  </a:cubicBezTo>
                  <a:cubicBezTo>
                    <a:pt x="6229" y="6940"/>
                    <a:pt x="6238" y="6944"/>
                    <a:pt x="6248" y="6950"/>
                  </a:cubicBezTo>
                  <a:lnTo>
                    <a:pt x="6248" y="6950"/>
                  </a:lnTo>
                  <a:cubicBezTo>
                    <a:pt x="6238" y="6944"/>
                    <a:pt x="6229" y="6940"/>
                    <a:pt x="6214" y="6940"/>
                  </a:cubicBezTo>
                  <a:cubicBezTo>
                    <a:pt x="6214" y="6940"/>
                    <a:pt x="4902" y="7936"/>
                    <a:pt x="3472" y="9863"/>
                  </a:cubicBezTo>
                  <a:cubicBezTo>
                    <a:pt x="3372" y="9844"/>
                    <a:pt x="3273" y="9834"/>
                    <a:pt x="3178" y="9834"/>
                  </a:cubicBezTo>
                  <a:cubicBezTo>
                    <a:pt x="2898" y="9834"/>
                    <a:pt x="2647" y="9918"/>
                    <a:pt x="2456" y="10095"/>
                  </a:cubicBezTo>
                  <a:cubicBezTo>
                    <a:pt x="2093" y="10435"/>
                    <a:pt x="2055" y="11030"/>
                    <a:pt x="2300" y="11638"/>
                  </a:cubicBezTo>
                  <a:cubicBezTo>
                    <a:pt x="1238" y="13475"/>
                    <a:pt x="299" y="15831"/>
                    <a:pt x="1" y="18684"/>
                  </a:cubicBezTo>
                  <a:lnTo>
                    <a:pt x="171" y="25327"/>
                  </a:lnTo>
                  <a:lnTo>
                    <a:pt x="265" y="28992"/>
                  </a:lnTo>
                  <a:lnTo>
                    <a:pt x="3760" y="27868"/>
                  </a:lnTo>
                  <a:lnTo>
                    <a:pt x="9662" y="25974"/>
                  </a:lnTo>
                  <a:lnTo>
                    <a:pt x="9662" y="25979"/>
                  </a:lnTo>
                  <a:cubicBezTo>
                    <a:pt x="9662" y="25979"/>
                    <a:pt x="12170" y="24954"/>
                    <a:pt x="15059" y="22064"/>
                  </a:cubicBezTo>
                  <a:cubicBezTo>
                    <a:pt x="15334" y="22183"/>
                    <a:pt x="15608" y="22245"/>
                    <a:pt x="15858" y="22245"/>
                  </a:cubicBezTo>
                  <a:cubicBezTo>
                    <a:pt x="16176" y="22245"/>
                    <a:pt x="16455" y="22146"/>
                    <a:pt x="16651" y="21937"/>
                  </a:cubicBezTo>
                  <a:cubicBezTo>
                    <a:pt x="17014" y="21554"/>
                    <a:pt x="16995" y="20912"/>
                    <a:pt x="16669" y="20289"/>
                  </a:cubicBezTo>
                  <a:cubicBezTo>
                    <a:pt x="17278" y="19547"/>
                    <a:pt x="17887" y="18721"/>
                    <a:pt x="18477" y="17801"/>
                  </a:cubicBezTo>
                  <a:cubicBezTo>
                    <a:pt x="18684" y="17842"/>
                    <a:pt x="18881" y="17862"/>
                    <a:pt x="19070" y="17862"/>
                  </a:cubicBezTo>
                  <a:cubicBezTo>
                    <a:pt x="19503" y="17862"/>
                    <a:pt x="19889" y="17761"/>
                    <a:pt x="20234" y="17592"/>
                  </a:cubicBezTo>
                  <a:cubicBezTo>
                    <a:pt x="20844" y="17305"/>
                    <a:pt x="21325" y="16818"/>
                    <a:pt x="21683" y="16313"/>
                  </a:cubicBezTo>
                  <a:cubicBezTo>
                    <a:pt x="22359" y="15378"/>
                    <a:pt x="22533" y="14179"/>
                    <a:pt x="22193" y="13079"/>
                  </a:cubicBezTo>
                  <a:cubicBezTo>
                    <a:pt x="22105" y="12795"/>
                    <a:pt x="22011" y="12518"/>
                    <a:pt x="21911" y="12247"/>
                  </a:cubicBezTo>
                  <a:lnTo>
                    <a:pt x="21911" y="12247"/>
                  </a:lnTo>
                  <a:cubicBezTo>
                    <a:pt x="22796" y="11281"/>
                    <a:pt x="25308" y="6938"/>
                    <a:pt x="20362" y="2204"/>
                  </a:cubicBezTo>
                  <a:cubicBezTo>
                    <a:pt x="18625" y="540"/>
                    <a:pt x="16986" y="0"/>
                    <a:pt x="155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2" name="Google Shape;2422;p58"/>
            <p:cNvSpPr/>
            <p:nvPr/>
          </p:nvSpPr>
          <p:spPr>
            <a:xfrm>
              <a:off x="7663650" y="-223800"/>
              <a:ext cx="1359258" cy="1627668"/>
            </a:xfrm>
            <a:custGeom>
              <a:avLst/>
              <a:gdLst/>
              <a:ahLst/>
              <a:cxnLst/>
              <a:rect l="l" t="t" r="r" b="b"/>
              <a:pathLst>
                <a:path w="26936" h="32255" extrusionOk="0">
                  <a:moveTo>
                    <a:pt x="17099" y="0"/>
                  </a:moveTo>
                  <a:cubicBezTo>
                    <a:pt x="15136" y="0"/>
                    <a:pt x="13458" y="842"/>
                    <a:pt x="12364" y="1737"/>
                  </a:cubicBezTo>
                  <a:cubicBezTo>
                    <a:pt x="12097" y="1701"/>
                    <a:pt x="11831" y="1683"/>
                    <a:pt x="11565" y="1683"/>
                  </a:cubicBezTo>
                  <a:cubicBezTo>
                    <a:pt x="10452" y="1683"/>
                    <a:pt x="9363" y="2001"/>
                    <a:pt x="8439" y="2611"/>
                  </a:cubicBezTo>
                  <a:cubicBezTo>
                    <a:pt x="7944" y="2932"/>
                    <a:pt x="7509" y="3333"/>
                    <a:pt x="7146" y="3806"/>
                  </a:cubicBezTo>
                  <a:cubicBezTo>
                    <a:pt x="6715" y="4357"/>
                    <a:pt x="6414" y="4963"/>
                    <a:pt x="6244" y="5590"/>
                  </a:cubicBezTo>
                  <a:cubicBezTo>
                    <a:pt x="6003" y="6469"/>
                    <a:pt x="6046" y="7262"/>
                    <a:pt x="6159" y="7861"/>
                  </a:cubicBezTo>
                  <a:cubicBezTo>
                    <a:pt x="5682" y="8306"/>
                    <a:pt x="5021" y="8975"/>
                    <a:pt x="4313" y="9864"/>
                  </a:cubicBezTo>
                  <a:cubicBezTo>
                    <a:pt x="3826" y="9934"/>
                    <a:pt x="3387" y="10142"/>
                    <a:pt x="3038" y="10463"/>
                  </a:cubicBezTo>
                  <a:cubicBezTo>
                    <a:pt x="2415" y="11048"/>
                    <a:pt x="2169" y="11922"/>
                    <a:pt x="2339" y="12848"/>
                  </a:cubicBezTo>
                  <a:cubicBezTo>
                    <a:pt x="1328" y="14722"/>
                    <a:pt x="643" y="16714"/>
                    <a:pt x="299" y="18788"/>
                  </a:cubicBezTo>
                  <a:lnTo>
                    <a:pt x="105" y="18806"/>
                  </a:lnTo>
                  <a:lnTo>
                    <a:pt x="138" y="20011"/>
                  </a:lnTo>
                  <a:lnTo>
                    <a:pt x="1" y="21291"/>
                  </a:lnTo>
                  <a:lnTo>
                    <a:pt x="171" y="21310"/>
                  </a:lnTo>
                  <a:lnTo>
                    <a:pt x="450" y="32255"/>
                  </a:lnTo>
                  <a:lnTo>
                    <a:pt x="10008" y="29191"/>
                  </a:lnTo>
                  <a:lnTo>
                    <a:pt x="10021" y="29332"/>
                  </a:lnTo>
                  <a:lnTo>
                    <a:pt x="11707" y="28642"/>
                  </a:lnTo>
                  <a:cubicBezTo>
                    <a:pt x="11811" y="28600"/>
                    <a:pt x="14172" y="27613"/>
                    <a:pt x="16982" y="24983"/>
                  </a:cubicBezTo>
                  <a:cubicBezTo>
                    <a:pt x="17117" y="25001"/>
                    <a:pt x="17251" y="25010"/>
                    <a:pt x="17382" y="25010"/>
                  </a:cubicBezTo>
                  <a:cubicBezTo>
                    <a:pt x="18078" y="25010"/>
                    <a:pt x="18713" y="24760"/>
                    <a:pt x="19177" y="24274"/>
                  </a:cubicBezTo>
                  <a:cubicBezTo>
                    <a:pt x="19739" y="23680"/>
                    <a:pt x="19942" y="22821"/>
                    <a:pt x="19748" y="21933"/>
                  </a:cubicBezTo>
                  <a:cubicBezTo>
                    <a:pt x="20074" y="21508"/>
                    <a:pt x="20395" y="21073"/>
                    <a:pt x="20698" y="20630"/>
                  </a:cubicBezTo>
                  <a:cubicBezTo>
                    <a:pt x="21273" y="20615"/>
                    <a:pt x="21826" y="20478"/>
                    <a:pt x="22345" y="20228"/>
                  </a:cubicBezTo>
                  <a:cubicBezTo>
                    <a:pt x="23097" y="19874"/>
                    <a:pt x="23762" y="19293"/>
                    <a:pt x="24329" y="18505"/>
                  </a:cubicBezTo>
                  <a:cubicBezTo>
                    <a:pt x="25240" y="17235"/>
                    <a:pt x="25505" y="15572"/>
                    <a:pt x="25032" y="14057"/>
                  </a:cubicBezTo>
                  <a:cubicBezTo>
                    <a:pt x="25018" y="13995"/>
                    <a:pt x="24995" y="13938"/>
                    <a:pt x="24976" y="13877"/>
                  </a:cubicBezTo>
                  <a:cubicBezTo>
                    <a:pt x="25972" y="12366"/>
                    <a:pt x="26935" y="9542"/>
                    <a:pt x="25547" y="6336"/>
                  </a:cubicBezTo>
                  <a:cubicBezTo>
                    <a:pt x="24985" y="5028"/>
                    <a:pt x="24074" y="3767"/>
                    <a:pt x="22836" y="2587"/>
                  </a:cubicBezTo>
                  <a:cubicBezTo>
                    <a:pt x="20839" y="674"/>
                    <a:pt x="18855" y="0"/>
                    <a:pt x="170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3" name="Google Shape;2423;p58"/>
            <p:cNvSpPr/>
            <p:nvPr/>
          </p:nvSpPr>
          <p:spPr>
            <a:xfrm>
              <a:off x="8213836" y="535551"/>
              <a:ext cx="469503" cy="627905"/>
            </a:xfrm>
            <a:custGeom>
              <a:avLst/>
              <a:gdLst/>
              <a:ahLst/>
              <a:cxnLst/>
              <a:rect l="l" t="t" r="r" b="b"/>
              <a:pathLst>
                <a:path w="9304" h="12443" extrusionOk="0">
                  <a:moveTo>
                    <a:pt x="7363" y="1"/>
                  </a:moveTo>
                  <a:lnTo>
                    <a:pt x="1" y="9128"/>
                  </a:lnTo>
                  <a:lnTo>
                    <a:pt x="487" y="12443"/>
                  </a:lnTo>
                  <a:cubicBezTo>
                    <a:pt x="487" y="12443"/>
                    <a:pt x="5318" y="10469"/>
                    <a:pt x="9304" y="4264"/>
                  </a:cubicBezTo>
                  <a:cubicBezTo>
                    <a:pt x="9304" y="4264"/>
                    <a:pt x="8930" y="2300"/>
                    <a:pt x="7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4" name="Google Shape;2424;p58"/>
            <p:cNvSpPr/>
            <p:nvPr/>
          </p:nvSpPr>
          <p:spPr>
            <a:xfrm>
              <a:off x="7954159" y="297926"/>
              <a:ext cx="631235" cy="704002"/>
            </a:xfrm>
            <a:custGeom>
              <a:avLst/>
              <a:gdLst/>
              <a:ahLst/>
              <a:cxnLst/>
              <a:rect l="l" t="t" r="r" b="b"/>
              <a:pathLst>
                <a:path w="12509" h="13951" extrusionOk="0">
                  <a:moveTo>
                    <a:pt x="7305" y="1"/>
                  </a:moveTo>
                  <a:lnTo>
                    <a:pt x="1" y="10030"/>
                  </a:lnTo>
                  <a:lnTo>
                    <a:pt x="1001" y="13950"/>
                  </a:lnTo>
                  <a:lnTo>
                    <a:pt x="5147" y="13837"/>
                  </a:lnTo>
                  <a:lnTo>
                    <a:pt x="12509" y="4710"/>
                  </a:lnTo>
                  <a:cubicBezTo>
                    <a:pt x="11432" y="3123"/>
                    <a:pt x="9789" y="1376"/>
                    <a:pt x="7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5" name="Google Shape;2425;p58"/>
            <p:cNvSpPr/>
            <p:nvPr/>
          </p:nvSpPr>
          <p:spPr>
            <a:xfrm>
              <a:off x="7750646" y="202654"/>
              <a:ext cx="572144" cy="601463"/>
            </a:xfrm>
            <a:custGeom>
              <a:avLst/>
              <a:gdLst/>
              <a:ahLst/>
              <a:cxnLst/>
              <a:rect l="l" t="t" r="r" b="b"/>
              <a:pathLst>
                <a:path w="11338" h="11919" extrusionOk="0">
                  <a:moveTo>
                    <a:pt x="6220" y="1"/>
                  </a:moveTo>
                  <a:cubicBezTo>
                    <a:pt x="6220" y="1"/>
                    <a:pt x="809" y="4099"/>
                    <a:pt x="1" y="11744"/>
                  </a:cubicBezTo>
                  <a:lnTo>
                    <a:pt x="4034" y="11918"/>
                  </a:lnTo>
                  <a:lnTo>
                    <a:pt x="11338" y="1889"/>
                  </a:lnTo>
                  <a:cubicBezTo>
                    <a:pt x="9921" y="1106"/>
                    <a:pt x="8231" y="444"/>
                    <a:pt x="6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6" name="Google Shape;2426;p58"/>
            <p:cNvSpPr/>
            <p:nvPr/>
          </p:nvSpPr>
          <p:spPr>
            <a:xfrm>
              <a:off x="7854547" y="348741"/>
              <a:ext cx="71556" cy="91287"/>
            </a:xfrm>
            <a:custGeom>
              <a:avLst/>
              <a:gdLst/>
              <a:ahLst/>
              <a:cxnLst/>
              <a:rect l="l" t="t" r="r" b="b"/>
              <a:pathLst>
                <a:path w="1418" h="1809" extrusionOk="0">
                  <a:moveTo>
                    <a:pt x="1" y="0"/>
                  </a:moveTo>
                  <a:lnTo>
                    <a:pt x="1" y="1809"/>
                  </a:lnTo>
                  <a:lnTo>
                    <a:pt x="1417" y="1809"/>
                  </a:lnTo>
                  <a:lnTo>
                    <a:pt x="14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7" name="Google Shape;2427;p58"/>
            <p:cNvSpPr/>
            <p:nvPr/>
          </p:nvSpPr>
          <p:spPr>
            <a:xfrm>
              <a:off x="7866961" y="350154"/>
              <a:ext cx="178234" cy="177779"/>
            </a:xfrm>
            <a:custGeom>
              <a:avLst/>
              <a:gdLst/>
              <a:ahLst/>
              <a:cxnLst/>
              <a:rect l="l" t="t" r="r" b="b"/>
              <a:pathLst>
                <a:path w="3532" h="3523" extrusionOk="0">
                  <a:moveTo>
                    <a:pt x="1171" y="1"/>
                  </a:moveTo>
                  <a:cubicBezTo>
                    <a:pt x="779" y="524"/>
                    <a:pt x="383" y="1119"/>
                    <a:pt x="1" y="1781"/>
                  </a:cubicBezTo>
                  <a:cubicBezTo>
                    <a:pt x="123" y="2088"/>
                    <a:pt x="317" y="2394"/>
                    <a:pt x="576" y="2673"/>
                  </a:cubicBezTo>
                  <a:cubicBezTo>
                    <a:pt x="1086" y="3221"/>
                    <a:pt x="1729" y="3523"/>
                    <a:pt x="2261" y="3523"/>
                  </a:cubicBezTo>
                  <a:cubicBezTo>
                    <a:pt x="2540" y="3523"/>
                    <a:pt x="2795" y="3442"/>
                    <a:pt x="2984" y="3263"/>
                  </a:cubicBezTo>
                  <a:cubicBezTo>
                    <a:pt x="3532" y="2753"/>
                    <a:pt x="3344" y="1657"/>
                    <a:pt x="2564" y="822"/>
                  </a:cubicBezTo>
                  <a:cubicBezTo>
                    <a:pt x="2144" y="369"/>
                    <a:pt x="1634" y="86"/>
                    <a:pt x="1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8" name="Google Shape;2428;p58"/>
            <p:cNvSpPr/>
            <p:nvPr/>
          </p:nvSpPr>
          <p:spPr>
            <a:xfrm>
              <a:off x="8510754" y="876269"/>
              <a:ext cx="98705" cy="98705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1611" y="1"/>
                  </a:moveTo>
                  <a:lnTo>
                    <a:pt x="1611" y="1"/>
                  </a:lnTo>
                  <a:cubicBezTo>
                    <a:pt x="1068" y="657"/>
                    <a:pt x="530" y="1247"/>
                    <a:pt x="1" y="1776"/>
                  </a:cubicBezTo>
                  <a:cubicBezTo>
                    <a:pt x="275" y="1894"/>
                    <a:pt x="548" y="1955"/>
                    <a:pt x="799" y="1955"/>
                  </a:cubicBezTo>
                  <a:cubicBezTo>
                    <a:pt x="1115" y="1955"/>
                    <a:pt x="1394" y="1856"/>
                    <a:pt x="1592" y="1648"/>
                  </a:cubicBezTo>
                  <a:cubicBezTo>
                    <a:pt x="1956" y="1266"/>
                    <a:pt x="1936" y="624"/>
                    <a:pt x="16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29" name="Google Shape;2429;p58"/>
            <p:cNvSpPr/>
            <p:nvPr/>
          </p:nvSpPr>
          <p:spPr>
            <a:xfrm>
              <a:off x="8413312" y="800022"/>
              <a:ext cx="178789" cy="165921"/>
            </a:xfrm>
            <a:custGeom>
              <a:avLst/>
              <a:gdLst/>
              <a:ahLst/>
              <a:cxnLst/>
              <a:rect l="l" t="t" r="r" b="b"/>
              <a:pathLst>
                <a:path w="3543" h="3288" extrusionOk="0">
                  <a:moveTo>
                    <a:pt x="1313" y="1"/>
                  </a:moveTo>
                  <a:cubicBezTo>
                    <a:pt x="992" y="1"/>
                    <a:pt x="714" y="100"/>
                    <a:pt x="515" y="307"/>
                  </a:cubicBezTo>
                  <a:cubicBezTo>
                    <a:pt x="1" y="851"/>
                    <a:pt x="256" y="1932"/>
                    <a:pt x="1086" y="2721"/>
                  </a:cubicBezTo>
                  <a:cubicBezTo>
                    <a:pt x="1351" y="2970"/>
                    <a:pt x="1639" y="3159"/>
                    <a:pt x="1932" y="3287"/>
                  </a:cubicBezTo>
                  <a:cubicBezTo>
                    <a:pt x="2461" y="2758"/>
                    <a:pt x="2999" y="2168"/>
                    <a:pt x="3542" y="1512"/>
                  </a:cubicBezTo>
                  <a:cubicBezTo>
                    <a:pt x="3401" y="1248"/>
                    <a:pt x="3202" y="982"/>
                    <a:pt x="2956" y="747"/>
                  </a:cubicBezTo>
                  <a:cubicBezTo>
                    <a:pt x="2442" y="260"/>
                    <a:pt x="1828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0" name="Google Shape;2430;p58"/>
            <p:cNvSpPr/>
            <p:nvPr/>
          </p:nvSpPr>
          <p:spPr>
            <a:xfrm>
              <a:off x="8318746" y="-147502"/>
              <a:ext cx="709402" cy="618014"/>
            </a:xfrm>
            <a:custGeom>
              <a:avLst/>
              <a:gdLst/>
              <a:ahLst/>
              <a:cxnLst/>
              <a:rect l="l" t="t" r="r" b="b"/>
              <a:pathLst>
                <a:path w="14058" h="12247" extrusionOk="0">
                  <a:moveTo>
                    <a:pt x="4334" y="1"/>
                  </a:moveTo>
                  <a:cubicBezTo>
                    <a:pt x="1751" y="1"/>
                    <a:pt x="0" y="1849"/>
                    <a:pt x="0" y="1849"/>
                  </a:cubicBezTo>
                  <a:cubicBezTo>
                    <a:pt x="8387" y="5188"/>
                    <a:pt x="10653" y="12247"/>
                    <a:pt x="10653" y="12247"/>
                  </a:cubicBezTo>
                  <a:cubicBezTo>
                    <a:pt x="11540" y="11288"/>
                    <a:pt x="14057" y="6940"/>
                    <a:pt x="9104" y="2204"/>
                  </a:cubicBezTo>
                  <a:cubicBezTo>
                    <a:pt x="7368" y="541"/>
                    <a:pt x="5729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1" name="Google Shape;2431;p58"/>
            <p:cNvSpPr/>
            <p:nvPr/>
          </p:nvSpPr>
          <p:spPr>
            <a:xfrm>
              <a:off x="8038531" y="81848"/>
              <a:ext cx="733472" cy="672009"/>
            </a:xfrm>
            <a:custGeom>
              <a:avLst/>
              <a:gdLst/>
              <a:ahLst/>
              <a:cxnLst/>
              <a:rect l="l" t="t" r="r" b="b"/>
              <a:pathLst>
                <a:path w="14535" h="13317" extrusionOk="0">
                  <a:moveTo>
                    <a:pt x="486" y="1"/>
                  </a:moveTo>
                  <a:cubicBezTo>
                    <a:pt x="405" y="1"/>
                    <a:pt x="360" y="11"/>
                    <a:pt x="354" y="29"/>
                  </a:cubicBezTo>
                  <a:cubicBezTo>
                    <a:pt x="0" y="1327"/>
                    <a:pt x="515" y="2395"/>
                    <a:pt x="515" y="2395"/>
                  </a:cubicBezTo>
                  <a:cubicBezTo>
                    <a:pt x="11837" y="5743"/>
                    <a:pt x="12778" y="13255"/>
                    <a:pt x="12778" y="13255"/>
                  </a:cubicBezTo>
                  <a:cubicBezTo>
                    <a:pt x="12983" y="13297"/>
                    <a:pt x="13180" y="13316"/>
                    <a:pt x="13368" y="13316"/>
                  </a:cubicBezTo>
                  <a:cubicBezTo>
                    <a:pt x="13799" y="13316"/>
                    <a:pt x="14186" y="13215"/>
                    <a:pt x="14534" y="13048"/>
                  </a:cubicBezTo>
                  <a:cubicBezTo>
                    <a:pt x="10729" y="2188"/>
                    <a:pt x="1687" y="1"/>
                    <a:pt x="4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2" name="Google Shape;2432;p58"/>
            <p:cNvSpPr/>
            <p:nvPr/>
          </p:nvSpPr>
          <p:spPr>
            <a:xfrm>
              <a:off x="8056345" y="-27251"/>
              <a:ext cx="788779" cy="767535"/>
            </a:xfrm>
            <a:custGeom>
              <a:avLst/>
              <a:gdLst/>
              <a:ahLst/>
              <a:cxnLst/>
              <a:rect l="l" t="t" r="r" b="b"/>
              <a:pathLst>
                <a:path w="15631" h="15210" extrusionOk="0">
                  <a:moveTo>
                    <a:pt x="1620" y="0"/>
                  </a:moveTo>
                  <a:cubicBezTo>
                    <a:pt x="1262" y="236"/>
                    <a:pt x="936" y="534"/>
                    <a:pt x="662" y="887"/>
                  </a:cubicBezTo>
                  <a:cubicBezTo>
                    <a:pt x="322" y="1327"/>
                    <a:pt x="114" y="1766"/>
                    <a:pt x="1" y="2191"/>
                  </a:cubicBezTo>
                  <a:cubicBezTo>
                    <a:pt x="7" y="2173"/>
                    <a:pt x="52" y="2163"/>
                    <a:pt x="133" y="2163"/>
                  </a:cubicBezTo>
                  <a:cubicBezTo>
                    <a:pt x="1334" y="2163"/>
                    <a:pt x="10376" y="4350"/>
                    <a:pt x="14181" y="15210"/>
                  </a:cubicBezTo>
                  <a:cubicBezTo>
                    <a:pt x="14790" y="14922"/>
                    <a:pt x="15272" y="14434"/>
                    <a:pt x="15631" y="13930"/>
                  </a:cubicBezTo>
                  <a:cubicBezTo>
                    <a:pt x="12641" y="1927"/>
                    <a:pt x="2098" y="81"/>
                    <a:pt x="16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3" name="Google Shape;2433;p58"/>
            <p:cNvSpPr/>
            <p:nvPr/>
          </p:nvSpPr>
          <p:spPr>
            <a:xfrm>
              <a:off x="8138093" y="-62625"/>
              <a:ext cx="749923" cy="738367"/>
            </a:xfrm>
            <a:custGeom>
              <a:avLst/>
              <a:gdLst/>
              <a:ahLst/>
              <a:cxnLst/>
              <a:rect l="l" t="t" r="r" b="b"/>
              <a:pathLst>
                <a:path w="14861" h="14632" extrusionOk="0">
                  <a:moveTo>
                    <a:pt x="2375" y="1"/>
                  </a:moveTo>
                  <a:cubicBezTo>
                    <a:pt x="1530" y="1"/>
                    <a:pt x="701" y="239"/>
                    <a:pt x="0" y="701"/>
                  </a:cubicBezTo>
                  <a:cubicBezTo>
                    <a:pt x="478" y="782"/>
                    <a:pt x="11021" y="2628"/>
                    <a:pt x="14011" y="14631"/>
                  </a:cubicBezTo>
                  <a:cubicBezTo>
                    <a:pt x="14681" y="13696"/>
                    <a:pt x="14861" y="12501"/>
                    <a:pt x="14516" y="11401"/>
                  </a:cubicBezTo>
                  <a:cubicBezTo>
                    <a:pt x="12438" y="4667"/>
                    <a:pt x="7112" y="1588"/>
                    <a:pt x="4099" y="342"/>
                  </a:cubicBezTo>
                  <a:cubicBezTo>
                    <a:pt x="3542" y="113"/>
                    <a:pt x="2955" y="1"/>
                    <a:pt x="23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4" name="Google Shape;2434;p58"/>
            <p:cNvSpPr/>
            <p:nvPr/>
          </p:nvSpPr>
          <p:spPr>
            <a:xfrm>
              <a:off x="7750646" y="763336"/>
              <a:ext cx="492817" cy="552110"/>
            </a:xfrm>
            <a:custGeom>
              <a:avLst/>
              <a:gdLst/>
              <a:ahLst/>
              <a:cxnLst/>
              <a:rect l="l" t="t" r="r" b="b"/>
              <a:pathLst>
                <a:path w="9766" h="10941" extrusionOk="0">
                  <a:moveTo>
                    <a:pt x="4623" y="0"/>
                  </a:moveTo>
                  <a:lnTo>
                    <a:pt x="1" y="633"/>
                  </a:lnTo>
                  <a:lnTo>
                    <a:pt x="266" y="10941"/>
                  </a:lnTo>
                  <a:lnTo>
                    <a:pt x="9666" y="7929"/>
                  </a:lnTo>
                  <a:lnTo>
                    <a:pt x="9766" y="3882"/>
                  </a:lnTo>
                  <a:lnTo>
                    <a:pt x="9766" y="3882"/>
                  </a:lnTo>
                  <a:lnTo>
                    <a:pt x="5870" y="4028"/>
                  </a:lnTo>
                  <a:lnTo>
                    <a:pt x="4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5" name="Google Shape;2435;p58"/>
            <p:cNvSpPr/>
            <p:nvPr/>
          </p:nvSpPr>
          <p:spPr>
            <a:xfrm>
              <a:off x="7759225" y="1130547"/>
              <a:ext cx="181413" cy="184895"/>
            </a:xfrm>
            <a:custGeom>
              <a:avLst/>
              <a:gdLst/>
              <a:ahLst/>
              <a:cxnLst/>
              <a:rect l="l" t="t" r="r" b="b"/>
              <a:pathLst>
                <a:path w="3595" h="3664" extrusionOk="0">
                  <a:moveTo>
                    <a:pt x="1" y="0"/>
                  </a:moveTo>
                  <a:lnTo>
                    <a:pt x="96" y="3664"/>
                  </a:lnTo>
                  <a:lnTo>
                    <a:pt x="3594" y="25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6" name="Google Shape;2436;p58"/>
            <p:cNvSpPr/>
            <p:nvPr/>
          </p:nvSpPr>
          <p:spPr>
            <a:xfrm>
              <a:off x="8024705" y="261543"/>
              <a:ext cx="209722" cy="197561"/>
            </a:xfrm>
            <a:custGeom>
              <a:avLst/>
              <a:gdLst/>
              <a:ahLst/>
              <a:cxnLst/>
              <a:rect l="l" t="t" r="r" b="b"/>
              <a:pathLst>
                <a:path w="4156" h="3915" extrusionOk="0">
                  <a:moveTo>
                    <a:pt x="1935" y="0"/>
                  </a:moveTo>
                  <a:cubicBezTo>
                    <a:pt x="1918" y="0"/>
                    <a:pt x="1901" y="2"/>
                    <a:pt x="1884" y="5"/>
                  </a:cubicBezTo>
                  <a:cubicBezTo>
                    <a:pt x="1714" y="33"/>
                    <a:pt x="1596" y="194"/>
                    <a:pt x="1624" y="364"/>
                  </a:cubicBezTo>
                  <a:cubicBezTo>
                    <a:pt x="1639" y="444"/>
                    <a:pt x="1907" y="1959"/>
                    <a:pt x="2814" y="3097"/>
                  </a:cubicBezTo>
                  <a:cubicBezTo>
                    <a:pt x="2224" y="2937"/>
                    <a:pt x="1417" y="2654"/>
                    <a:pt x="510" y="2138"/>
                  </a:cubicBezTo>
                  <a:cubicBezTo>
                    <a:pt x="461" y="2111"/>
                    <a:pt x="408" y="2098"/>
                    <a:pt x="356" y="2098"/>
                  </a:cubicBezTo>
                  <a:cubicBezTo>
                    <a:pt x="248" y="2098"/>
                    <a:pt x="143" y="2155"/>
                    <a:pt x="85" y="2257"/>
                  </a:cubicBezTo>
                  <a:cubicBezTo>
                    <a:pt x="0" y="2408"/>
                    <a:pt x="52" y="2597"/>
                    <a:pt x="203" y="2682"/>
                  </a:cubicBezTo>
                  <a:cubicBezTo>
                    <a:pt x="2210" y="3816"/>
                    <a:pt x="3731" y="3910"/>
                    <a:pt x="3797" y="3914"/>
                  </a:cubicBezTo>
                  <a:lnTo>
                    <a:pt x="3810" y="3914"/>
                  </a:lnTo>
                  <a:cubicBezTo>
                    <a:pt x="3947" y="3914"/>
                    <a:pt x="4065" y="3829"/>
                    <a:pt x="4108" y="3697"/>
                  </a:cubicBezTo>
                  <a:cubicBezTo>
                    <a:pt x="4156" y="3565"/>
                    <a:pt x="4104" y="3419"/>
                    <a:pt x="3980" y="3339"/>
                  </a:cubicBezTo>
                  <a:cubicBezTo>
                    <a:pt x="2630" y="2460"/>
                    <a:pt x="2247" y="283"/>
                    <a:pt x="2243" y="260"/>
                  </a:cubicBezTo>
                  <a:cubicBezTo>
                    <a:pt x="2217" y="107"/>
                    <a:pt x="2082" y="0"/>
                    <a:pt x="1935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7" name="Google Shape;2437;p58"/>
            <p:cNvSpPr/>
            <p:nvPr/>
          </p:nvSpPr>
          <p:spPr>
            <a:xfrm>
              <a:off x="8430923" y="631075"/>
              <a:ext cx="221429" cy="181867"/>
            </a:xfrm>
            <a:custGeom>
              <a:avLst/>
              <a:gdLst/>
              <a:ahLst/>
              <a:cxnLst/>
              <a:rect l="l" t="t" r="r" b="b"/>
              <a:pathLst>
                <a:path w="4388" h="3604" extrusionOk="0">
                  <a:moveTo>
                    <a:pt x="343" y="0"/>
                  </a:moveTo>
                  <a:cubicBezTo>
                    <a:pt x="270" y="0"/>
                    <a:pt x="197" y="25"/>
                    <a:pt x="138" y="76"/>
                  </a:cubicBezTo>
                  <a:cubicBezTo>
                    <a:pt x="34" y="166"/>
                    <a:pt x="1" y="312"/>
                    <a:pt x="58" y="435"/>
                  </a:cubicBezTo>
                  <a:cubicBezTo>
                    <a:pt x="95" y="534"/>
                    <a:pt x="1101" y="2829"/>
                    <a:pt x="2457" y="3565"/>
                  </a:cubicBezTo>
                  <a:cubicBezTo>
                    <a:pt x="2503" y="3594"/>
                    <a:pt x="2551" y="3604"/>
                    <a:pt x="2603" y="3604"/>
                  </a:cubicBezTo>
                  <a:cubicBezTo>
                    <a:pt x="2716" y="3604"/>
                    <a:pt x="2820" y="3547"/>
                    <a:pt x="2877" y="3438"/>
                  </a:cubicBezTo>
                  <a:cubicBezTo>
                    <a:pt x="2962" y="3287"/>
                    <a:pt x="2905" y="3098"/>
                    <a:pt x="2754" y="3018"/>
                  </a:cubicBezTo>
                  <a:cubicBezTo>
                    <a:pt x="2050" y="2635"/>
                    <a:pt x="1426" y="1696"/>
                    <a:pt x="1040" y="1002"/>
                  </a:cubicBezTo>
                  <a:lnTo>
                    <a:pt x="1040" y="1002"/>
                  </a:lnTo>
                  <a:cubicBezTo>
                    <a:pt x="2015" y="1381"/>
                    <a:pt x="2959" y="1451"/>
                    <a:pt x="3534" y="1451"/>
                  </a:cubicBezTo>
                  <a:cubicBezTo>
                    <a:pt x="3861" y="1451"/>
                    <a:pt x="4069" y="1429"/>
                    <a:pt x="4095" y="1427"/>
                  </a:cubicBezTo>
                  <a:cubicBezTo>
                    <a:pt x="4265" y="1403"/>
                    <a:pt x="4388" y="1247"/>
                    <a:pt x="4368" y="1077"/>
                  </a:cubicBezTo>
                  <a:cubicBezTo>
                    <a:pt x="4346" y="919"/>
                    <a:pt x="4210" y="802"/>
                    <a:pt x="4055" y="802"/>
                  </a:cubicBezTo>
                  <a:cubicBezTo>
                    <a:pt x="4043" y="802"/>
                    <a:pt x="4031" y="802"/>
                    <a:pt x="4019" y="804"/>
                  </a:cubicBezTo>
                  <a:cubicBezTo>
                    <a:pt x="4014" y="804"/>
                    <a:pt x="3835" y="823"/>
                    <a:pt x="3544" y="823"/>
                  </a:cubicBezTo>
                  <a:cubicBezTo>
                    <a:pt x="2877" y="823"/>
                    <a:pt x="1621" y="720"/>
                    <a:pt x="506" y="43"/>
                  </a:cubicBezTo>
                  <a:cubicBezTo>
                    <a:pt x="455" y="15"/>
                    <a:pt x="399" y="0"/>
                    <a:pt x="343" y="0"/>
                  </a:cubicBezTo>
                  <a:close/>
                </a:path>
              </a:pathLst>
            </a:custGeom>
            <a:solidFill>
              <a:srgbClr val="1F26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8" name="Google Shape;2438;p58"/>
            <p:cNvSpPr/>
            <p:nvPr/>
          </p:nvSpPr>
          <p:spPr>
            <a:xfrm>
              <a:off x="7953200" y="501893"/>
              <a:ext cx="581076" cy="457897"/>
            </a:xfrm>
            <a:custGeom>
              <a:avLst/>
              <a:gdLst/>
              <a:ahLst/>
              <a:cxnLst/>
              <a:rect l="l" t="t" r="r" b="b"/>
              <a:pathLst>
                <a:path w="11515" h="9074" extrusionOk="0">
                  <a:moveTo>
                    <a:pt x="1580" y="1"/>
                  </a:moveTo>
                  <a:cubicBezTo>
                    <a:pt x="295" y="1"/>
                    <a:pt x="1" y="1824"/>
                    <a:pt x="1" y="1824"/>
                  </a:cubicBezTo>
                  <a:cubicBezTo>
                    <a:pt x="86" y="5909"/>
                    <a:pt x="4194" y="7986"/>
                    <a:pt x="6734" y="8897"/>
                  </a:cubicBezTo>
                  <a:cubicBezTo>
                    <a:pt x="7073" y="9018"/>
                    <a:pt x="7417" y="9073"/>
                    <a:pt x="7747" y="9073"/>
                  </a:cubicBezTo>
                  <a:cubicBezTo>
                    <a:pt x="9894" y="9073"/>
                    <a:pt x="11515" y="6768"/>
                    <a:pt x="8066" y="5328"/>
                  </a:cubicBezTo>
                  <a:cubicBezTo>
                    <a:pt x="4085" y="3665"/>
                    <a:pt x="4802" y="1574"/>
                    <a:pt x="2621" y="328"/>
                  </a:cubicBezTo>
                  <a:cubicBezTo>
                    <a:pt x="2217" y="95"/>
                    <a:pt x="1873" y="1"/>
                    <a:pt x="1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39" name="Google Shape;2439;p58"/>
            <p:cNvSpPr/>
            <p:nvPr/>
          </p:nvSpPr>
          <p:spPr>
            <a:xfrm>
              <a:off x="7953200" y="557703"/>
              <a:ext cx="137763" cy="134432"/>
            </a:xfrm>
            <a:custGeom>
              <a:avLst/>
              <a:gdLst/>
              <a:ahLst/>
              <a:cxnLst/>
              <a:rect l="l" t="t" r="r" b="b"/>
              <a:pathLst>
                <a:path w="2730" h="2664" extrusionOk="0">
                  <a:moveTo>
                    <a:pt x="218" y="0"/>
                  </a:moveTo>
                  <a:lnTo>
                    <a:pt x="1" y="718"/>
                  </a:lnTo>
                  <a:cubicBezTo>
                    <a:pt x="650" y="1441"/>
                    <a:pt x="1742" y="2113"/>
                    <a:pt x="2329" y="2445"/>
                  </a:cubicBezTo>
                  <a:lnTo>
                    <a:pt x="2329" y="2445"/>
                  </a:lnTo>
                  <a:cubicBezTo>
                    <a:pt x="1095" y="1654"/>
                    <a:pt x="218" y="0"/>
                    <a:pt x="218" y="0"/>
                  </a:cubicBezTo>
                  <a:close/>
                  <a:moveTo>
                    <a:pt x="2329" y="2445"/>
                  </a:moveTo>
                  <a:cubicBezTo>
                    <a:pt x="2459" y="2528"/>
                    <a:pt x="2592" y="2602"/>
                    <a:pt x="2729" y="2663"/>
                  </a:cubicBezTo>
                  <a:cubicBezTo>
                    <a:pt x="2729" y="2663"/>
                    <a:pt x="2573" y="2584"/>
                    <a:pt x="2329" y="2445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0" name="Google Shape;2440;p58"/>
            <p:cNvSpPr/>
            <p:nvPr/>
          </p:nvSpPr>
          <p:spPr>
            <a:xfrm>
              <a:off x="8249159" y="834083"/>
              <a:ext cx="195138" cy="114903"/>
            </a:xfrm>
            <a:custGeom>
              <a:avLst/>
              <a:gdLst/>
              <a:ahLst/>
              <a:cxnLst/>
              <a:rect l="l" t="t" r="r" b="b"/>
              <a:pathLst>
                <a:path w="3867" h="2277" extrusionOk="0">
                  <a:moveTo>
                    <a:pt x="0" y="0"/>
                  </a:moveTo>
                  <a:cubicBezTo>
                    <a:pt x="1" y="1"/>
                    <a:pt x="1351" y="1767"/>
                    <a:pt x="2762" y="2277"/>
                  </a:cubicBezTo>
                  <a:lnTo>
                    <a:pt x="3867" y="1649"/>
                  </a:lnTo>
                  <a:cubicBezTo>
                    <a:pt x="3867" y="1649"/>
                    <a:pt x="1473" y="1408"/>
                    <a:pt x="0" y="0"/>
                  </a:cubicBezTo>
                  <a:close/>
                </a:path>
              </a:pathLst>
            </a:custGeom>
            <a:solidFill>
              <a:srgbClr val="1E2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2441" name="Google Shape;2441;p58"/>
          <p:cNvGrpSpPr/>
          <p:nvPr/>
        </p:nvGrpSpPr>
        <p:grpSpPr>
          <a:xfrm rot="-872953">
            <a:off x="10301422" y="5424871"/>
            <a:ext cx="1702944" cy="1378813"/>
            <a:chOff x="8196023" y="1954943"/>
            <a:chExt cx="1556011" cy="1259847"/>
          </a:xfrm>
        </p:grpSpPr>
        <p:sp>
          <p:nvSpPr>
            <p:cNvPr id="2442" name="Google Shape;2442;p58"/>
            <p:cNvSpPr/>
            <p:nvPr/>
          </p:nvSpPr>
          <p:spPr>
            <a:xfrm>
              <a:off x="8196023" y="1954943"/>
              <a:ext cx="1551015" cy="1259847"/>
            </a:xfrm>
            <a:custGeom>
              <a:avLst/>
              <a:gdLst/>
              <a:ahLst/>
              <a:cxnLst/>
              <a:rect l="l" t="t" r="r" b="b"/>
              <a:pathLst>
                <a:path w="30736" h="24966" extrusionOk="0">
                  <a:moveTo>
                    <a:pt x="10341" y="0"/>
                  </a:moveTo>
                  <a:cubicBezTo>
                    <a:pt x="8287" y="0"/>
                    <a:pt x="7101" y="817"/>
                    <a:pt x="6469" y="1507"/>
                  </a:cubicBezTo>
                  <a:cubicBezTo>
                    <a:pt x="6120" y="1885"/>
                    <a:pt x="5865" y="2290"/>
                    <a:pt x="5680" y="2692"/>
                  </a:cubicBezTo>
                  <a:cubicBezTo>
                    <a:pt x="5114" y="2414"/>
                    <a:pt x="4462" y="2210"/>
                    <a:pt x="3792" y="2210"/>
                  </a:cubicBezTo>
                  <a:cubicBezTo>
                    <a:pt x="2937" y="2210"/>
                    <a:pt x="1389" y="2550"/>
                    <a:pt x="581" y="4816"/>
                  </a:cubicBezTo>
                  <a:cubicBezTo>
                    <a:pt x="0" y="6460"/>
                    <a:pt x="430" y="7632"/>
                    <a:pt x="892" y="8321"/>
                  </a:cubicBezTo>
                  <a:cubicBezTo>
                    <a:pt x="1696" y="9515"/>
                    <a:pt x="3135" y="10096"/>
                    <a:pt x="4288" y="10375"/>
                  </a:cubicBezTo>
                  <a:cubicBezTo>
                    <a:pt x="4070" y="12500"/>
                    <a:pt x="4708" y="15545"/>
                    <a:pt x="7985" y="18086"/>
                  </a:cubicBezTo>
                  <a:cubicBezTo>
                    <a:pt x="9708" y="19426"/>
                    <a:pt x="11560" y="20106"/>
                    <a:pt x="13476" y="20106"/>
                  </a:cubicBezTo>
                  <a:cubicBezTo>
                    <a:pt x="14406" y="20106"/>
                    <a:pt x="15243" y="19941"/>
                    <a:pt x="15951" y="19714"/>
                  </a:cubicBezTo>
                  <a:cubicBezTo>
                    <a:pt x="16073" y="20111"/>
                    <a:pt x="16258" y="20512"/>
                    <a:pt x="16498" y="20904"/>
                  </a:cubicBezTo>
                  <a:cubicBezTo>
                    <a:pt x="17906" y="23218"/>
                    <a:pt x="21097" y="24966"/>
                    <a:pt x="23917" y="24966"/>
                  </a:cubicBezTo>
                  <a:cubicBezTo>
                    <a:pt x="26669" y="24966"/>
                    <a:pt x="28799" y="23402"/>
                    <a:pt x="29762" y="20678"/>
                  </a:cubicBezTo>
                  <a:cubicBezTo>
                    <a:pt x="30736" y="17925"/>
                    <a:pt x="30651" y="15711"/>
                    <a:pt x="29498" y="14087"/>
                  </a:cubicBezTo>
                  <a:cubicBezTo>
                    <a:pt x="28809" y="13104"/>
                    <a:pt x="27859" y="12537"/>
                    <a:pt x="26968" y="12202"/>
                  </a:cubicBezTo>
                  <a:cubicBezTo>
                    <a:pt x="27907" y="10696"/>
                    <a:pt x="28903" y="8495"/>
                    <a:pt x="28624" y="6243"/>
                  </a:cubicBezTo>
                  <a:cubicBezTo>
                    <a:pt x="28389" y="4326"/>
                    <a:pt x="27317" y="2735"/>
                    <a:pt x="25447" y="1516"/>
                  </a:cubicBezTo>
                  <a:cubicBezTo>
                    <a:pt x="23983" y="562"/>
                    <a:pt x="22491" y="76"/>
                    <a:pt x="21012" y="76"/>
                  </a:cubicBezTo>
                  <a:cubicBezTo>
                    <a:pt x="18614" y="76"/>
                    <a:pt x="16762" y="1342"/>
                    <a:pt x="15535" y="2560"/>
                  </a:cubicBezTo>
                  <a:cubicBezTo>
                    <a:pt x="14676" y="1252"/>
                    <a:pt x="13160" y="95"/>
                    <a:pt x="10649" y="6"/>
                  </a:cubicBezTo>
                  <a:cubicBezTo>
                    <a:pt x="10544" y="0"/>
                    <a:pt x="10440" y="0"/>
                    <a:pt x="10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3" name="Google Shape;2443;p58"/>
            <p:cNvSpPr/>
            <p:nvPr/>
          </p:nvSpPr>
          <p:spPr>
            <a:xfrm>
              <a:off x="8229378" y="2027608"/>
              <a:ext cx="1522655" cy="1114313"/>
            </a:xfrm>
            <a:custGeom>
              <a:avLst/>
              <a:gdLst/>
              <a:ahLst/>
              <a:cxnLst/>
              <a:rect l="l" t="t" r="r" b="b"/>
              <a:pathLst>
                <a:path w="30174" h="22082" extrusionOk="0">
                  <a:moveTo>
                    <a:pt x="9689" y="0"/>
                  </a:moveTo>
                  <a:cubicBezTo>
                    <a:pt x="5683" y="0"/>
                    <a:pt x="5978" y="3712"/>
                    <a:pt x="5978" y="3712"/>
                  </a:cubicBezTo>
                  <a:cubicBezTo>
                    <a:pt x="5978" y="3712"/>
                    <a:pt x="4504" y="2214"/>
                    <a:pt x="3129" y="2214"/>
                  </a:cubicBezTo>
                  <a:cubicBezTo>
                    <a:pt x="2411" y="2214"/>
                    <a:pt x="1720" y="2622"/>
                    <a:pt x="1280" y="3864"/>
                  </a:cubicBezTo>
                  <a:cubicBezTo>
                    <a:pt x="0" y="7480"/>
                    <a:pt x="5379" y="7754"/>
                    <a:pt x="5379" y="7754"/>
                  </a:cubicBezTo>
                  <a:cubicBezTo>
                    <a:pt x="5379" y="7754"/>
                    <a:pt x="3574" y="11914"/>
                    <a:pt x="8207" y="15508"/>
                  </a:cubicBezTo>
                  <a:cubicBezTo>
                    <a:pt x="9883" y="16807"/>
                    <a:pt x="11470" y="17221"/>
                    <a:pt x="12814" y="17221"/>
                  </a:cubicBezTo>
                  <a:cubicBezTo>
                    <a:pt x="15187" y="17221"/>
                    <a:pt x="16800" y="15928"/>
                    <a:pt x="16801" y="15927"/>
                  </a:cubicBezTo>
                  <a:lnTo>
                    <a:pt x="16801" y="15927"/>
                  </a:lnTo>
                  <a:cubicBezTo>
                    <a:pt x="15443" y="18553"/>
                    <a:pt x="19579" y="22081"/>
                    <a:pt x="23259" y="22081"/>
                  </a:cubicBezTo>
                  <a:cubicBezTo>
                    <a:pt x="25132" y="22081"/>
                    <a:pt x="26888" y="21167"/>
                    <a:pt x="27741" y="18756"/>
                  </a:cubicBezTo>
                  <a:cubicBezTo>
                    <a:pt x="30174" y="11884"/>
                    <a:pt x="24275" y="11749"/>
                    <a:pt x="23808" y="11749"/>
                  </a:cubicBezTo>
                  <a:cubicBezTo>
                    <a:pt x="23789" y="11749"/>
                    <a:pt x="23779" y="11749"/>
                    <a:pt x="23779" y="11749"/>
                  </a:cubicBezTo>
                  <a:cubicBezTo>
                    <a:pt x="23779" y="11749"/>
                    <a:pt x="29905" y="5133"/>
                    <a:pt x="23997" y="1286"/>
                  </a:cubicBezTo>
                  <a:cubicBezTo>
                    <a:pt x="22664" y="417"/>
                    <a:pt x="21443" y="81"/>
                    <a:pt x="20353" y="81"/>
                  </a:cubicBezTo>
                  <a:cubicBezTo>
                    <a:pt x="16611" y="81"/>
                    <a:pt x="14397" y="4038"/>
                    <a:pt x="14397" y="4038"/>
                  </a:cubicBezTo>
                  <a:cubicBezTo>
                    <a:pt x="14397" y="4038"/>
                    <a:pt x="14199" y="166"/>
                    <a:pt x="9935" y="5"/>
                  </a:cubicBezTo>
                  <a:cubicBezTo>
                    <a:pt x="9851" y="2"/>
                    <a:pt x="9769" y="0"/>
                    <a:pt x="9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4" name="Google Shape;2444;p58"/>
            <p:cNvSpPr/>
            <p:nvPr/>
          </p:nvSpPr>
          <p:spPr>
            <a:xfrm>
              <a:off x="9113118" y="2417426"/>
              <a:ext cx="132565" cy="155879"/>
            </a:xfrm>
            <a:custGeom>
              <a:avLst/>
              <a:gdLst/>
              <a:ahLst/>
              <a:cxnLst/>
              <a:rect l="l" t="t" r="r" b="b"/>
              <a:pathLst>
                <a:path w="2627" h="3089" extrusionOk="0">
                  <a:moveTo>
                    <a:pt x="1940" y="0"/>
                  </a:moveTo>
                  <a:cubicBezTo>
                    <a:pt x="1519" y="0"/>
                    <a:pt x="955" y="424"/>
                    <a:pt x="554" y="1087"/>
                  </a:cubicBezTo>
                  <a:cubicBezTo>
                    <a:pt x="62" y="1899"/>
                    <a:pt x="1" y="2763"/>
                    <a:pt x="421" y="3018"/>
                  </a:cubicBezTo>
                  <a:cubicBezTo>
                    <a:pt x="499" y="3066"/>
                    <a:pt x="590" y="3089"/>
                    <a:pt x="687" y="3089"/>
                  </a:cubicBezTo>
                  <a:cubicBezTo>
                    <a:pt x="1108" y="3089"/>
                    <a:pt x="1671" y="2665"/>
                    <a:pt x="2073" y="2003"/>
                  </a:cubicBezTo>
                  <a:cubicBezTo>
                    <a:pt x="2565" y="1191"/>
                    <a:pt x="2626" y="326"/>
                    <a:pt x="2206" y="71"/>
                  </a:cubicBezTo>
                  <a:cubicBezTo>
                    <a:pt x="2127" y="23"/>
                    <a:pt x="2037" y="0"/>
                    <a:pt x="1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5" name="Google Shape;2445;p58"/>
            <p:cNvSpPr/>
            <p:nvPr/>
          </p:nvSpPr>
          <p:spPr>
            <a:xfrm>
              <a:off x="8732584" y="2214923"/>
              <a:ext cx="132363" cy="155879"/>
            </a:xfrm>
            <a:custGeom>
              <a:avLst/>
              <a:gdLst/>
              <a:ahLst/>
              <a:cxnLst/>
              <a:rect l="l" t="t" r="r" b="b"/>
              <a:pathLst>
                <a:path w="2623" h="3089" extrusionOk="0">
                  <a:moveTo>
                    <a:pt x="1938" y="0"/>
                  </a:moveTo>
                  <a:cubicBezTo>
                    <a:pt x="1516" y="0"/>
                    <a:pt x="956" y="424"/>
                    <a:pt x="554" y="1087"/>
                  </a:cubicBezTo>
                  <a:cubicBezTo>
                    <a:pt x="62" y="1898"/>
                    <a:pt x="1" y="2763"/>
                    <a:pt x="417" y="3018"/>
                  </a:cubicBezTo>
                  <a:cubicBezTo>
                    <a:pt x="496" y="3066"/>
                    <a:pt x="587" y="3089"/>
                    <a:pt x="685" y="3089"/>
                  </a:cubicBezTo>
                  <a:cubicBezTo>
                    <a:pt x="1108" y="3089"/>
                    <a:pt x="1671" y="2665"/>
                    <a:pt x="2069" y="2002"/>
                  </a:cubicBezTo>
                  <a:cubicBezTo>
                    <a:pt x="2565" y="1190"/>
                    <a:pt x="2622" y="326"/>
                    <a:pt x="2206" y="71"/>
                  </a:cubicBezTo>
                  <a:cubicBezTo>
                    <a:pt x="2127" y="23"/>
                    <a:pt x="2036" y="0"/>
                    <a:pt x="19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6" name="Google Shape;2446;p58"/>
            <p:cNvSpPr/>
            <p:nvPr/>
          </p:nvSpPr>
          <p:spPr>
            <a:xfrm>
              <a:off x="8492890" y="2299699"/>
              <a:ext cx="216181" cy="166930"/>
            </a:xfrm>
            <a:custGeom>
              <a:avLst/>
              <a:gdLst/>
              <a:ahLst/>
              <a:cxnLst/>
              <a:rect l="l" t="t" r="r" b="b"/>
              <a:pathLst>
                <a:path w="4284" h="3308" extrusionOk="0">
                  <a:moveTo>
                    <a:pt x="1424" y="0"/>
                  </a:moveTo>
                  <a:cubicBezTo>
                    <a:pt x="1007" y="0"/>
                    <a:pt x="651" y="143"/>
                    <a:pt x="444" y="431"/>
                  </a:cubicBezTo>
                  <a:cubicBezTo>
                    <a:pt x="0" y="1050"/>
                    <a:pt x="407" y="2093"/>
                    <a:pt x="1342" y="2768"/>
                  </a:cubicBezTo>
                  <a:cubicBezTo>
                    <a:pt x="1840" y="3126"/>
                    <a:pt x="2389" y="3308"/>
                    <a:pt x="2860" y="3308"/>
                  </a:cubicBezTo>
                  <a:cubicBezTo>
                    <a:pt x="3278" y="3308"/>
                    <a:pt x="3636" y="3165"/>
                    <a:pt x="3844" y="2877"/>
                  </a:cubicBezTo>
                  <a:cubicBezTo>
                    <a:pt x="4284" y="2258"/>
                    <a:pt x="3882" y="1214"/>
                    <a:pt x="2942" y="540"/>
                  </a:cubicBezTo>
                  <a:cubicBezTo>
                    <a:pt x="2444" y="182"/>
                    <a:pt x="1895" y="0"/>
                    <a:pt x="14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7" name="Google Shape;2447;p58"/>
            <p:cNvSpPr/>
            <p:nvPr/>
          </p:nvSpPr>
          <p:spPr>
            <a:xfrm>
              <a:off x="9049738" y="2627298"/>
              <a:ext cx="216181" cy="166728"/>
            </a:xfrm>
            <a:custGeom>
              <a:avLst/>
              <a:gdLst/>
              <a:ahLst/>
              <a:cxnLst/>
              <a:rect l="l" t="t" r="r" b="b"/>
              <a:pathLst>
                <a:path w="4284" h="3304" extrusionOk="0">
                  <a:moveTo>
                    <a:pt x="1425" y="1"/>
                  </a:moveTo>
                  <a:cubicBezTo>
                    <a:pt x="1007" y="1"/>
                    <a:pt x="651" y="143"/>
                    <a:pt x="445" y="432"/>
                  </a:cubicBezTo>
                  <a:cubicBezTo>
                    <a:pt x="1" y="1046"/>
                    <a:pt x="407" y="2094"/>
                    <a:pt x="1342" y="2764"/>
                  </a:cubicBezTo>
                  <a:cubicBezTo>
                    <a:pt x="1840" y="3122"/>
                    <a:pt x="2389" y="3304"/>
                    <a:pt x="2861" y="3304"/>
                  </a:cubicBezTo>
                  <a:cubicBezTo>
                    <a:pt x="3279" y="3304"/>
                    <a:pt x="3636" y="3161"/>
                    <a:pt x="3845" y="2873"/>
                  </a:cubicBezTo>
                  <a:cubicBezTo>
                    <a:pt x="4283" y="2258"/>
                    <a:pt x="3882" y="1216"/>
                    <a:pt x="2943" y="540"/>
                  </a:cubicBezTo>
                  <a:cubicBezTo>
                    <a:pt x="2445" y="182"/>
                    <a:pt x="1896" y="1"/>
                    <a:pt x="1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  <p:sp>
          <p:nvSpPr>
            <p:cNvPr id="2448" name="Google Shape;2448;p58"/>
            <p:cNvSpPr/>
            <p:nvPr/>
          </p:nvSpPr>
          <p:spPr>
            <a:xfrm>
              <a:off x="8686160" y="2475962"/>
              <a:ext cx="326947" cy="240353"/>
            </a:xfrm>
            <a:custGeom>
              <a:avLst/>
              <a:gdLst/>
              <a:ahLst/>
              <a:cxnLst/>
              <a:rect l="l" t="t" r="r" b="b"/>
              <a:pathLst>
                <a:path w="6479" h="4763" extrusionOk="0">
                  <a:moveTo>
                    <a:pt x="2083" y="1"/>
                  </a:moveTo>
                  <a:cubicBezTo>
                    <a:pt x="2070" y="1"/>
                    <a:pt x="2058" y="1"/>
                    <a:pt x="2045" y="3"/>
                  </a:cubicBezTo>
                  <a:cubicBezTo>
                    <a:pt x="1903" y="22"/>
                    <a:pt x="652" y="214"/>
                    <a:pt x="232" y="1008"/>
                  </a:cubicBezTo>
                  <a:cubicBezTo>
                    <a:pt x="99" y="1263"/>
                    <a:pt x="1" y="1679"/>
                    <a:pt x="278" y="2232"/>
                  </a:cubicBezTo>
                  <a:cubicBezTo>
                    <a:pt x="620" y="2923"/>
                    <a:pt x="1210" y="3320"/>
                    <a:pt x="1886" y="3320"/>
                  </a:cubicBezTo>
                  <a:cubicBezTo>
                    <a:pt x="1920" y="3320"/>
                    <a:pt x="1954" y="3319"/>
                    <a:pt x="1988" y="3317"/>
                  </a:cubicBezTo>
                  <a:cubicBezTo>
                    <a:pt x="2295" y="3303"/>
                    <a:pt x="2592" y="3209"/>
                    <a:pt x="2843" y="3067"/>
                  </a:cubicBezTo>
                  <a:cubicBezTo>
                    <a:pt x="2909" y="3516"/>
                    <a:pt x="3069" y="4049"/>
                    <a:pt x="3447" y="4394"/>
                  </a:cubicBezTo>
                  <a:cubicBezTo>
                    <a:pt x="3641" y="4573"/>
                    <a:pt x="3957" y="4762"/>
                    <a:pt x="4434" y="4762"/>
                  </a:cubicBezTo>
                  <a:cubicBezTo>
                    <a:pt x="4534" y="4762"/>
                    <a:pt x="4641" y="4753"/>
                    <a:pt x="4755" y="4734"/>
                  </a:cubicBezTo>
                  <a:cubicBezTo>
                    <a:pt x="5270" y="4653"/>
                    <a:pt x="5657" y="4408"/>
                    <a:pt x="5907" y="4006"/>
                  </a:cubicBezTo>
                  <a:cubicBezTo>
                    <a:pt x="6478" y="3095"/>
                    <a:pt x="6068" y="1693"/>
                    <a:pt x="6049" y="1637"/>
                  </a:cubicBezTo>
                  <a:cubicBezTo>
                    <a:pt x="6005" y="1486"/>
                    <a:pt x="5867" y="1393"/>
                    <a:pt x="5718" y="1393"/>
                  </a:cubicBezTo>
                  <a:cubicBezTo>
                    <a:pt x="5689" y="1393"/>
                    <a:pt x="5658" y="1397"/>
                    <a:pt x="5628" y="1404"/>
                  </a:cubicBezTo>
                  <a:cubicBezTo>
                    <a:pt x="5449" y="1461"/>
                    <a:pt x="5345" y="1650"/>
                    <a:pt x="5402" y="1829"/>
                  </a:cubicBezTo>
                  <a:cubicBezTo>
                    <a:pt x="5497" y="2151"/>
                    <a:pt x="5671" y="3110"/>
                    <a:pt x="5331" y="3648"/>
                  </a:cubicBezTo>
                  <a:cubicBezTo>
                    <a:pt x="5190" y="3879"/>
                    <a:pt x="4963" y="4017"/>
                    <a:pt x="4647" y="4063"/>
                  </a:cubicBezTo>
                  <a:cubicBezTo>
                    <a:pt x="4566" y="4077"/>
                    <a:pt x="4490" y="4084"/>
                    <a:pt x="4419" y="4084"/>
                  </a:cubicBezTo>
                  <a:cubicBezTo>
                    <a:pt x="4208" y="4084"/>
                    <a:pt x="4040" y="4021"/>
                    <a:pt x="3905" y="3898"/>
                  </a:cubicBezTo>
                  <a:cubicBezTo>
                    <a:pt x="3490" y="3516"/>
                    <a:pt x="3462" y="2614"/>
                    <a:pt x="3485" y="2297"/>
                  </a:cubicBezTo>
                  <a:cubicBezTo>
                    <a:pt x="3494" y="2132"/>
                    <a:pt x="3381" y="1977"/>
                    <a:pt x="3220" y="1943"/>
                  </a:cubicBezTo>
                  <a:cubicBezTo>
                    <a:pt x="3194" y="1937"/>
                    <a:pt x="3168" y="1934"/>
                    <a:pt x="3143" y="1934"/>
                  </a:cubicBezTo>
                  <a:cubicBezTo>
                    <a:pt x="3002" y="1934"/>
                    <a:pt x="2876" y="2019"/>
                    <a:pt x="2828" y="2151"/>
                  </a:cubicBezTo>
                  <a:cubicBezTo>
                    <a:pt x="2743" y="2368"/>
                    <a:pt x="2375" y="2618"/>
                    <a:pt x="1955" y="2637"/>
                  </a:cubicBezTo>
                  <a:cubicBezTo>
                    <a:pt x="1933" y="2639"/>
                    <a:pt x="1911" y="2639"/>
                    <a:pt x="1888" y="2639"/>
                  </a:cubicBezTo>
                  <a:cubicBezTo>
                    <a:pt x="1567" y="2639"/>
                    <a:pt x="1170" y="2502"/>
                    <a:pt x="883" y="1929"/>
                  </a:cubicBezTo>
                  <a:cubicBezTo>
                    <a:pt x="703" y="1570"/>
                    <a:pt x="798" y="1386"/>
                    <a:pt x="831" y="1330"/>
                  </a:cubicBezTo>
                  <a:cubicBezTo>
                    <a:pt x="1049" y="914"/>
                    <a:pt x="1870" y="715"/>
                    <a:pt x="2139" y="673"/>
                  </a:cubicBezTo>
                  <a:cubicBezTo>
                    <a:pt x="2324" y="650"/>
                    <a:pt x="2455" y="480"/>
                    <a:pt x="2427" y="290"/>
                  </a:cubicBezTo>
                  <a:cubicBezTo>
                    <a:pt x="2405" y="119"/>
                    <a:pt x="2252" y="1"/>
                    <a:pt x="20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D4CBA3C-36AF-463E-A989-4A02849F064A}"/>
              </a:ext>
            </a:extLst>
          </p:cNvPr>
          <p:cNvGrpSpPr/>
          <p:nvPr/>
        </p:nvGrpSpPr>
        <p:grpSpPr>
          <a:xfrm>
            <a:off x="2521077" y="243739"/>
            <a:ext cx="8111850" cy="1284802"/>
            <a:chOff x="3533030" y="1731277"/>
            <a:chExt cx="4384002" cy="2125316"/>
          </a:xfrm>
        </p:grpSpPr>
        <p:sp>
          <p:nvSpPr>
            <p:cNvPr id="48" name="Rounded Rectangle 7">
              <a:extLst>
                <a:ext uri="{FF2B5EF4-FFF2-40B4-BE49-F238E27FC236}">
                  <a16:creationId xmlns:a16="http://schemas.microsoft.com/office/drawing/2014/main" id="{31EB55AB-9265-46B4-B455-7E32E3C7BC90}"/>
                </a:ext>
              </a:extLst>
            </p:cNvPr>
            <p:cNvSpPr/>
            <p:nvPr/>
          </p:nvSpPr>
          <p:spPr>
            <a:xfrm>
              <a:off x="3569053" y="1731277"/>
              <a:ext cx="4301422" cy="2117807"/>
            </a:xfrm>
            <a:prstGeom prst="roundRect">
              <a:avLst/>
            </a:prstGeom>
            <a:solidFill>
              <a:srgbClr val="F95858"/>
            </a:solidFill>
            <a:ln w="38100">
              <a:solidFill>
                <a:schemeClr val="bg1"/>
              </a:solidFill>
              <a:prstDash val="dash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F99D2D9-248F-42F6-9E12-402E9E78EA01}"/>
                </a:ext>
              </a:extLst>
            </p:cNvPr>
            <p:cNvSpPr txBox="1"/>
            <p:nvPr/>
          </p:nvSpPr>
          <p:spPr>
            <a:xfrm>
              <a:off x="3533030" y="1871010"/>
              <a:ext cx="4384002" cy="198558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FFFBE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Bạn hãy đọc các số đo trên mỗi quả bóng bay này.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BE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53" name="Rounded Rectangle 7">
            <a:extLst>
              <a:ext uri="{FF2B5EF4-FFF2-40B4-BE49-F238E27FC236}">
                <a16:creationId xmlns:a16="http://schemas.microsoft.com/office/drawing/2014/main" id="{E4B3955E-A600-454A-B4CC-57E0F6840A11}"/>
              </a:ext>
            </a:extLst>
          </p:cNvPr>
          <p:cNvSpPr/>
          <p:nvPr/>
        </p:nvSpPr>
        <p:spPr>
          <a:xfrm>
            <a:off x="3307373" y="3695145"/>
            <a:ext cx="7923058" cy="1430957"/>
          </a:xfrm>
          <a:custGeom>
            <a:avLst/>
            <a:gdLst>
              <a:gd name="connsiteX0" fmla="*/ 0 w 7923058"/>
              <a:gd name="connsiteY0" fmla="*/ 270036 h 1430957"/>
              <a:gd name="connsiteX1" fmla="*/ 270036 w 7923058"/>
              <a:gd name="connsiteY1" fmla="*/ 0 h 1430957"/>
              <a:gd name="connsiteX2" fmla="*/ 837958 w 7923058"/>
              <a:gd name="connsiteY2" fmla="*/ 0 h 1430957"/>
              <a:gd name="connsiteX3" fmla="*/ 1258220 w 7923058"/>
              <a:gd name="connsiteY3" fmla="*/ 0 h 1430957"/>
              <a:gd name="connsiteX4" fmla="*/ 1752312 w 7923058"/>
              <a:gd name="connsiteY4" fmla="*/ 0 h 1430957"/>
              <a:gd name="connsiteX5" fmla="*/ 2320234 w 7923058"/>
              <a:gd name="connsiteY5" fmla="*/ 0 h 1430957"/>
              <a:gd name="connsiteX6" fmla="*/ 2888156 w 7923058"/>
              <a:gd name="connsiteY6" fmla="*/ 0 h 1430957"/>
              <a:gd name="connsiteX7" fmla="*/ 3382249 w 7923058"/>
              <a:gd name="connsiteY7" fmla="*/ 0 h 1430957"/>
              <a:gd name="connsiteX8" fmla="*/ 4024000 w 7923058"/>
              <a:gd name="connsiteY8" fmla="*/ 0 h 1430957"/>
              <a:gd name="connsiteX9" fmla="*/ 4370433 w 7923058"/>
              <a:gd name="connsiteY9" fmla="*/ 0 h 1430957"/>
              <a:gd name="connsiteX10" fmla="*/ 4864525 w 7923058"/>
              <a:gd name="connsiteY10" fmla="*/ 0 h 1430957"/>
              <a:gd name="connsiteX11" fmla="*/ 5580107 w 7923058"/>
              <a:gd name="connsiteY11" fmla="*/ 0 h 1430957"/>
              <a:gd name="connsiteX12" fmla="*/ 5926539 w 7923058"/>
              <a:gd name="connsiteY12" fmla="*/ 0 h 1430957"/>
              <a:gd name="connsiteX13" fmla="*/ 6420631 w 7923058"/>
              <a:gd name="connsiteY13" fmla="*/ 0 h 1430957"/>
              <a:gd name="connsiteX14" fmla="*/ 6840894 w 7923058"/>
              <a:gd name="connsiteY14" fmla="*/ 0 h 1430957"/>
              <a:gd name="connsiteX15" fmla="*/ 7653022 w 7923058"/>
              <a:gd name="connsiteY15" fmla="*/ 0 h 1430957"/>
              <a:gd name="connsiteX16" fmla="*/ 7923058 w 7923058"/>
              <a:gd name="connsiteY16" fmla="*/ 270036 h 1430957"/>
              <a:gd name="connsiteX17" fmla="*/ 7923058 w 7923058"/>
              <a:gd name="connsiteY17" fmla="*/ 706570 h 1430957"/>
              <a:gd name="connsiteX18" fmla="*/ 7923058 w 7923058"/>
              <a:gd name="connsiteY18" fmla="*/ 1160921 h 1430957"/>
              <a:gd name="connsiteX19" fmla="*/ 7653022 w 7923058"/>
              <a:gd name="connsiteY19" fmla="*/ 1430957 h 1430957"/>
              <a:gd name="connsiteX20" fmla="*/ 7085100 w 7923058"/>
              <a:gd name="connsiteY20" fmla="*/ 1430957 h 1430957"/>
              <a:gd name="connsiteX21" fmla="*/ 6738668 w 7923058"/>
              <a:gd name="connsiteY21" fmla="*/ 1430957 h 1430957"/>
              <a:gd name="connsiteX22" fmla="*/ 6096916 w 7923058"/>
              <a:gd name="connsiteY22" fmla="*/ 1430957 h 1430957"/>
              <a:gd name="connsiteX23" fmla="*/ 5602824 w 7923058"/>
              <a:gd name="connsiteY23" fmla="*/ 1430957 h 1430957"/>
              <a:gd name="connsiteX24" fmla="*/ 5108731 w 7923058"/>
              <a:gd name="connsiteY24" fmla="*/ 1430957 h 1430957"/>
              <a:gd name="connsiteX25" fmla="*/ 4614639 w 7923058"/>
              <a:gd name="connsiteY25" fmla="*/ 1430957 h 1430957"/>
              <a:gd name="connsiteX26" fmla="*/ 4120547 w 7923058"/>
              <a:gd name="connsiteY26" fmla="*/ 1430957 h 1430957"/>
              <a:gd name="connsiteX27" fmla="*/ 3404965 w 7923058"/>
              <a:gd name="connsiteY27" fmla="*/ 1430957 h 1430957"/>
              <a:gd name="connsiteX28" fmla="*/ 2984703 w 7923058"/>
              <a:gd name="connsiteY28" fmla="*/ 1430957 h 1430957"/>
              <a:gd name="connsiteX29" fmla="*/ 2342951 w 7923058"/>
              <a:gd name="connsiteY29" fmla="*/ 1430957 h 1430957"/>
              <a:gd name="connsiteX30" fmla="*/ 1996519 w 7923058"/>
              <a:gd name="connsiteY30" fmla="*/ 1430957 h 1430957"/>
              <a:gd name="connsiteX31" fmla="*/ 1280937 w 7923058"/>
              <a:gd name="connsiteY31" fmla="*/ 1430957 h 1430957"/>
              <a:gd name="connsiteX32" fmla="*/ 270036 w 7923058"/>
              <a:gd name="connsiteY32" fmla="*/ 1430957 h 1430957"/>
              <a:gd name="connsiteX33" fmla="*/ 0 w 7923058"/>
              <a:gd name="connsiteY33" fmla="*/ 1160921 h 1430957"/>
              <a:gd name="connsiteX34" fmla="*/ 0 w 7923058"/>
              <a:gd name="connsiteY34" fmla="*/ 724387 h 1430957"/>
              <a:gd name="connsiteX35" fmla="*/ 0 w 7923058"/>
              <a:gd name="connsiteY35" fmla="*/ 270036 h 14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923058" h="1430957" fill="none" extrusionOk="0">
                <a:moveTo>
                  <a:pt x="0" y="270036"/>
                </a:moveTo>
                <a:cubicBezTo>
                  <a:pt x="7326" y="119878"/>
                  <a:pt x="112333" y="-12624"/>
                  <a:pt x="270036" y="0"/>
                </a:cubicBezTo>
                <a:cubicBezTo>
                  <a:pt x="385921" y="-67044"/>
                  <a:pt x="620672" y="60098"/>
                  <a:pt x="837958" y="0"/>
                </a:cubicBezTo>
                <a:cubicBezTo>
                  <a:pt x="1055244" y="-60098"/>
                  <a:pt x="1065141" y="48538"/>
                  <a:pt x="1258220" y="0"/>
                </a:cubicBezTo>
                <a:cubicBezTo>
                  <a:pt x="1451299" y="-48538"/>
                  <a:pt x="1613960" y="21937"/>
                  <a:pt x="1752312" y="0"/>
                </a:cubicBezTo>
                <a:cubicBezTo>
                  <a:pt x="1890664" y="-21937"/>
                  <a:pt x="2064938" y="5540"/>
                  <a:pt x="2320234" y="0"/>
                </a:cubicBezTo>
                <a:cubicBezTo>
                  <a:pt x="2575530" y="-5540"/>
                  <a:pt x="2608846" y="43818"/>
                  <a:pt x="2888156" y="0"/>
                </a:cubicBezTo>
                <a:cubicBezTo>
                  <a:pt x="3167466" y="-43818"/>
                  <a:pt x="3135279" y="32428"/>
                  <a:pt x="3382249" y="0"/>
                </a:cubicBezTo>
                <a:cubicBezTo>
                  <a:pt x="3629219" y="-32428"/>
                  <a:pt x="3745323" y="45953"/>
                  <a:pt x="4024000" y="0"/>
                </a:cubicBezTo>
                <a:cubicBezTo>
                  <a:pt x="4302677" y="-45953"/>
                  <a:pt x="4216430" y="17576"/>
                  <a:pt x="4370433" y="0"/>
                </a:cubicBezTo>
                <a:cubicBezTo>
                  <a:pt x="4524436" y="-17576"/>
                  <a:pt x="4677453" y="15720"/>
                  <a:pt x="4864525" y="0"/>
                </a:cubicBezTo>
                <a:cubicBezTo>
                  <a:pt x="5051597" y="-15720"/>
                  <a:pt x="5368931" y="7892"/>
                  <a:pt x="5580107" y="0"/>
                </a:cubicBezTo>
                <a:cubicBezTo>
                  <a:pt x="5791283" y="-7892"/>
                  <a:pt x="5804568" y="8189"/>
                  <a:pt x="5926539" y="0"/>
                </a:cubicBezTo>
                <a:cubicBezTo>
                  <a:pt x="6048510" y="-8189"/>
                  <a:pt x="6188953" y="5710"/>
                  <a:pt x="6420631" y="0"/>
                </a:cubicBezTo>
                <a:cubicBezTo>
                  <a:pt x="6652309" y="-5710"/>
                  <a:pt x="6664184" y="22223"/>
                  <a:pt x="6840894" y="0"/>
                </a:cubicBezTo>
                <a:cubicBezTo>
                  <a:pt x="7017604" y="-22223"/>
                  <a:pt x="7404237" y="96986"/>
                  <a:pt x="7653022" y="0"/>
                </a:cubicBezTo>
                <a:cubicBezTo>
                  <a:pt x="7827206" y="12628"/>
                  <a:pt x="7953339" y="88893"/>
                  <a:pt x="7923058" y="270036"/>
                </a:cubicBezTo>
                <a:cubicBezTo>
                  <a:pt x="7928213" y="420754"/>
                  <a:pt x="7870719" y="525978"/>
                  <a:pt x="7923058" y="706570"/>
                </a:cubicBezTo>
                <a:cubicBezTo>
                  <a:pt x="7975397" y="887162"/>
                  <a:pt x="7902512" y="989501"/>
                  <a:pt x="7923058" y="1160921"/>
                </a:cubicBezTo>
                <a:cubicBezTo>
                  <a:pt x="7907977" y="1339106"/>
                  <a:pt x="7830425" y="1412434"/>
                  <a:pt x="7653022" y="1430957"/>
                </a:cubicBezTo>
                <a:cubicBezTo>
                  <a:pt x="7421474" y="1464445"/>
                  <a:pt x="7206313" y="1420325"/>
                  <a:pt x="7085100" y="1430957"/>
                </a:cubicBezTo>
                <a:cubicBezTo>
                  <a:pt x="6963887" y="1441589"/>
                  <a:pt x="6873483" y="1400409"/>
                  <a:pt x="6738668" y="1430957"/>
                </a:cubicBezTo>
                <a:cubicBezTo>
                  <a:pt x="6603853" y="1461505"/>
                  <a:pt x="6402519" y="1357718"/>
                  <a:pt x="6096916" y="1430957"/>
                </a:cubicBezTo>
                <a:cubicBezTo>
                  <a:pt x="5791313" y="1504196"/>
                  <a:pt x="5797456" y="1381884"/>
                  <a:pt x="5602824" y="1430957"/>
                </a:cubicBezTo>
                <a:cubicBezTo>
                  <a:pt x="5408192" y="1480030"/>
                  <a:pt x="5320958" y="1418649"/>
                  <a:pt x="5108731" y="1430957"/>
                </a:cubicBezTo>
                <a:cubicBezTo>
                  <a:pt x="4896504" y="1443265"/>
                  <a:pt x="4788780" y="1420554"/>
                  <a:pt x="4614639" y="1430957"/>
                </a:cubicBezTo>
                <a:cubicBezTo>
                  <a:pt x="4440498" y="1441360"/>
                  <a:pt x="4248543" y="1429700"/>
                  <a:pt x="4120547" y="1430957"/>
                </a:cubicBezTo>
                <a:cubicBezTo>
                  <a:pt x="3992551" y="1432214"/>
                  <a:pt x="3686966" y="1391574"/>
                  <a:pt x="3404965" y="1430957"/>
                </a:cubicBezTo>
                <a:cubicBezTo>
                  <a:pt x="3122964" y="1470340"/>
                  <a:pt x="3182948" y="1423525"/>
                  <a:pt x="2984703" y="1430957"/>
                </a:cubicBezTo>
                <a:cubicBezTo>
                  <a:pt x="2786458" y="1438389"/>
                  <a:pt x="2518673" y="1412743"/>
                  <a:pt x="2342951" y="1430957"/>
                </a:cubicBezTo>
                <a:cubicBezTo>
                  <a:pt x="2167229" y="1449171"/>
                  <a:pt x="2089502" y="1396626"/>
                  <a:pt x="1996519" y="1430957"/>
                </a:cubicBezTo>
                <a:cubicBezTo>
                  <a:pt x="1903536" y="1465288"/>
                  <a:pt x="1523317" y="1355092"/>
                  <a:pt x="1280937" y="1430957"/>
                </a:cubicBezTo>
                <a:cubicBezTo>
                  <a:pt x="1038557" y="1506822"/>
                  <a:pt x="754853" y="1424108"/>
                  <a:pt x="270036" y="1430957"/>
                </a:cubicBezTo>
                <a:cubicBezTo>
                  <a:pt x="162177" y="1439046"/>
                  <a:pt x="-929" y="1328744"/>
                  <a:pt x="0" y="1160921"/>
                </a:cubicBezTo>
                <a:cubicBezTo>
                  <a:pt x="-3378" y="1042926"/>
                  <a:pt x="3112" y="900747"/>
                  <a:pt x="0" y="724387"/>
                </a:cubicBezTo>
                <a:cubicBezTo>
                  <a:pt x="-3112" y="548027"/>
                  <a:pt x="47001" y="398325"/>
                  <a:pt x="0" y="270036"/>
                </a:cubicBezTo>
                <a:close/>
              </a:path>
              <a:path w="7923058" h="1430957" stroke="0" extrusionOk="0">
                <a:moveTo>
                  <a:pt x="0" y="270036"/>
                </a:moveTo>
                <a:cubicBezTo>
                  <a:pt x="1326" y="129302"/>
                  <a:pt x="112535" y="3102"/>
                  <a:pt x="270036" y="0"/>
                </a:cubicBezTo>
                <a:cubicBezTo>
                  <a:pt x="456676" y="-21436"/>
                  <a:pt x="686698" y="62104"/>
                  <a:pt x="837958" y="0"/>
                </a:cubicBezTo>
                <a:cubicBezTo>
                  <a:pt x="989218" y="-62104"/>
                  <a:pt x="1102901" y="45894"/>
                  <a:pt x="1258220" y="0"/>
                </a:cubicBezTo>
                <a:cubicBezTo>
                  <a:pt x="1413539" y="-45894"/>
                  <a:pt x="1618473" y="2955"/>
                  <a:pt x="1752312" y="0"/>
                </a:cubicBezTo>
                <a:cubicBezTo>
                  <a:pt x="1886151" y="-2955"/>
                  <a:pt x="2152254" y="7509"/>
                  <a:pt x="2320234" y="0"/>
                </a:cubicBezTo>
                <a:cubicBezTo>
                  <a:pt x="2488214" y="-7509"/>
                  <a:pt x="2562362" y="13324"/>
                  <a:pt x="2666667" y="0"/>
                </a:cubicBezTo>
                <a:cubicBezTo>
                  <a:pt x="2770972" y="-13324"/>
                  <a:pt x="3041200" y="33671"/>
                  <a:pt x="3160759" y="0"/>
                </a:cubicBezTo>
                <a:cubicBezTo>
                  <a:pt x="3280318" y="-33671"/>
                  <a:pt x="3453442" y="29531"/>
                  <a:pt x="3654851" y="0"/>
                </a:cubicBezTo>
                <a:cubicBezTo>
                  <a:pt x="3856260" y="-29531"/>
                  <a:pt x="4000978" y="51617"/>
                  <a:pt x="4222773" y="0"/>
                </a:cubicBezTo>
                <a:cubicBezTo>
                  <a:pt x="4444568" y="-51617"/>
                  <a:pt x="4571588" y="26356"/>
                  <a:pt x="4864525" y="0"/>
                </a:cubicBezTo>
                <a:cubicBezTo>
                  <a:pt x="5157462" y="-26356"/>
                  <a:pt x="5251147" y="44041"/>
                  <a:pt x="5506277" y="0"/>
                </a:cubicBezTo>
                <a:cubicBezTo>
                  <a:pt x="5761407" y="-44041"/>
                  <a:pt x="5845991" y="56923"/>
                  <a:pt x="6074199" y="0"/>
                </a:cubicBezTo>
                <a:cubicBezTo>
                  <a:pt x="6302407" y="-56923"/>
                  <a:pt x="6459052" y="11298"/>
                  <a:pt x="6642121" y="0"/>
                </a:cubicBezTo>
                <a:cubicBezTo>
                  <a:pt x="6825190" y="-11298"/>
                  <a:pt x="7216495" y="14683"/>
                  <a:pt x="7653022" y="0"/>
                </a:cubicBezTo>
                <a:cubicBezTo>
                  <a:pt x="7806648" y="32370"/>
                  <a:pt x="7907462" y="143672"/>
                  <a:pt x="7923058" y="270036"/>
                </a:cubicBezTo>
                <a:cubicBezTo>
                  <a:pt x="7941708" y="443231"/>
                  <a:pt x="7883526" y="586173"/>
                  <a:pt x="7923058" y="706570"/>
                </a:cubicBezTo>
                <a:cubicBezTo>
                  <a:pt x="7962590" y="826967"/>
                  <a:pt x="7912225" y="1016020"/>
                  <a:pt x="7923058" y="1160921"/>
                </a:cubicBezTo>
                <a:cubicBezTo>
                  <a:pt x="7901975" y="1272301"/>
                  <a:pt x="7807691" y="1433914"/>
                  <a:pt x="7653022" y="1430957"/>
                </a:cubicBezTo>
                <a:cubicBezTo>
                  <a:pt x="7495770" y="1443287"/>
                  <a:pt x="7472158" y="1409670"/>
                  <a:pt x="7306590" y="1430957"/>
                </a:cubicBezTo>
                <a:cubicBezTo>
                  <a:pt x="7141022" y="1452244"/>
                  <a:pt x="7063577" y="1427864"/>
                  <a:pt x="6960157" y="1430957"/>
                </a:cubicBezTo>
                <a:cubicBezTo>
                  <a:pt x="6856737" y="1434050"/>
                  <a:pt x="6510802" y="1393490"/>
                  <a:pt x="6318405" y="1430957"/>
                </a:cubicBezTo>
                <a:cubicBezTo>
                  <a:pt x="6126008" y="1468424"/>
                  <a:pt x="5930899" y="1363742"/>
                  <a:pt x="5676653" y="1430957"/>
                </a:cubicBezTo>
                <a:cubicBezTo>
                  <a:pt x="5422407" y="1498172"/>
                  <a:pt x="5498150" y="1427773"/>
                  <a:pt x="5330221" y="1430957"/>
                </a:cubicBezTo>
                <a:cubicBezTo>
                  <a:pt x="5162292" y="1434141"/>
                  <a:pt x="5104513" y="1423988"/>
                  <a:pt x="4909959" y="1430957"/>
                </a:cubicBezTo>
                <a:cubicBezTo>
                  <a:pt x="4715405" y="1437926"/>
                  <a:pt x="4408591" y="1422176"/>
                  <a:pt x="4194377" y="1430957"/>
                </a:cubicBezTo>
                <a:cubicBezTo>
                  <a:pt x="3980163" y="1439738"/>
                  <a:pt x="3973909" y="1419149"/>
                  <a:pt x="3774115" y="1430957"/>
                </a:cubicBezTo>
                <a:cubicBezTo>
                  <a:pt x="3574321" y="1442765"/>
                  <a:pt x="3426703" y="1412574"/>
                  <a:pt x="3132363" y="1430957"/>
                </a:cubicBezTo>
                <a:cubicBezTo>
                  <a:pt x="2838023" y="1449340"/>
                  <a:pt x="2779275" y="1371456"/>
                  <a:pt x="2490611" y="1430957"/>
                </a:cubicBezTo>
                <a:cubicBezTo>
                  <a:pt x="2201947" y="1490458"/>
                  <a:pt x="2255435" y="1405592"/>
                  <a:pt x="2070349" y="1430957"/>
                </a:cubicBezTo>
                <a:cubicBezTo>
                  <a:pt x="1885263" y="1456322"/>
                  <a:pt x="1842633" y="1417414"/>
                  <a:pt x="1723916" y="1430957"/>
                </a:cubicBezTo>
                <a:cubicBezTo>
                  <a:pt x="1605199" y="1444500"/>
                  <a:pt x="1337155" y="1387120"/>
                  <a:pt x="1155994" y="1430957"/>
                </a:cubicBezTo>
                <a:cubicBezTo>
                  <a:pt x="974833" y="1474794"/>
                  <a:pt x="551545" y="1418790"/>
                  <a:pt x="270036" y="1430957"/>
                </a:cubicBezTo>
                <a:cubicBezTo>
                  <a:pt x="132289" y="1422841"/>
                  <a:pt x="-7441" y="1282153"/>
                  <a:pt x="0" y="1160921"/>
                </a:cubicBezTo>
                <a:cubicBezTo>
                  <a:pt x="-47862" y="1016651"/>
                  <a:pt x="30483" y="844137"/>
                  <a:pt x="0" y="742205"/>
                </a:cubicBezTo>
                <a:cubicBezTo>
                  <a:pt x="-30483" y="640273"/>
                  <a:pt x="12587" y="391557"/>
                  <a:pt x="0" y="270036"/>
                </a:cubicBezTo>
                <a:close/>
              </a:path>
            </a:pathLst>
          </a:custGeom>
          <a:solidFill>
            <a:schemeClr val="accent6"/>
          </a:solidFill>
          <a:ln w="38100">
            <a:solidFill>
              <a:schemeClr val="accent6">
                <a:lumMod val="2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3976560887">
                  <a:prstGeom prst="roundRect">
                    <a:avLst>
                      <a:gd name="adj" fmla="val 18871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BE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" name="Text Box 13">
            <a:extLst>
              <a:ext uri="{FF2B5EF4-FFF2-40B4-BE49-F238E27FC236}">
                <a16:creationId xmlns:a16="http://schemas.microsoft.com/office/drawing/2014/main" id="{921FD89A-8E71-4C50-A374-C9D44F544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153" y="3802663"/>
            <a:ext cx="790260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Không phẩy chín trăm mười một mét khối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66F096C-3298-48DF-9B75-4D32EA5B5FC0}"/>
              </a:ext>
            </a:extLst>
          </p:cNvPr>
          <p:cNvGrpSpPr/>
          <p:nvPr/>
        </p:nvGrpSpPr>
        <p:grpSpPr>
          <a:xfrm rot="21338154">
            <a:off x="1563667" y="1802572"/>
            <a:ext cx="2781972" cy="4514874"/>
            <a:chOff x="8966145" y="2176594"/>
            <a:chExt cx="2331390" cy="4077758"/>
          </a:xfrm>
        </p:grpSpPr>
        <p:pic>
          <p:nvPicPr>
            <p:cNvPr id="44" name="Picture 2">
              <a:extLst>
                <a:ext uri="{FF2B5EF4-FFF2-40B4-BE49-F238E27FC236}">
                  <a16:creationId xmlns:a16="http://schemas.microsoft.com/office/drawing/2014/main" id="{861EEF32-59FA-40AE-B585-CE8AF716A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198303">
              <a:off x="8966145" y="2176594"/>
              <a:ext cx="2331390" cy="4077758"/>
            </a:xfrm>
            <a:prstGeom prst="rect">
              <a:avLst/>
            </a:prstGeom>
          </p:spPr>
        </p:pic>
        <p:sp>
          <p:nvSpPr>
            <p:cNvPr id="45" name="Text Box 2">
              <a:extLst>
                <a:ext uri="{FF2B5EF4-FFF2-40B4-BE49-F238E27FC236}">
                  <a16:creationId xmlns:a16="http://schemas.microsoft.com/office/drawing/2014/main" id="{AFD7D2F7-93C9-4AB4-B668-26B89AE76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68118" y="2604660"/>
              <a:ext cx="1921291" cy="639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0,911 </a:t>
              </a:r>
              <a:r>
                <a:rPr kumimoji="1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m</a:t>
              </a:r>
              <a:r>
                <a:rPr kumimoji="1" lang="vi-VN" sz="4000" b="1" i="0" u="none" strike="noStrike" kern="1200" cap="none" spc="0" normalizeH="0" baseline="30000" noProof="0">
                  <a:ln>
                    <a:noFill/>
                  </a:ln>
                  <a:solidFill>
                    <a:srgbClr val="FFE466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rPr>
                <a:t>3</a:t>
              </a:r>
              <a:endParaRPr kumimoji="1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E466">
                    <a:lumMod val="40000"/>
                    <a:lumOff val="6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0530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669384958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nd of the School Year by Slidesgo">
  <a:themeElements>
    <a:clrScheme name="Simple Light">
      <a:dk1>
        <a:srgbClr val="434343"/>
      </a:dk1>
      <a:lt1>
        <a:srgbClr val="FFFBEF"/>
      </a:lt1>
      <a:dk2>
        <a:srgbClr val="FFE466"/>
      </a:dk2>
      <a:lt2>
        <a:srgbClr val="FFAE24"/>
      </a:lt2>
      <a:accent1>
        <a:srgbClr val="F95858"/>
      </a:accent1>
      <a:accent2>
        <a:srgbClr val="8F357D"/>
      </a:accent2>
      <a:accent3>
        <a:srgbClr val="5295AF"/>
      </a:accent3>
      <a:accent4>
        <a:srgbClr val="65C1C9"/>
      </a:accent4>
      <a:accent5>
        <a:srgbClr val="9CE8D9"/>
      </a:accent5>
      <a:accent6>
        <a:srgbClr val="BFE8E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End of the School Year by Slidesgo">
  <a:themeElements>
    <a:clrScheme name="Simple Light">
      <a:dk1>
        <a:srgbClr val="434343"/>
      </a:dk1>
      <a:lt1>
        <a:srgbClr val="FFFBEF"/>
      </a:lt1>
      <a:dk2>
        <a:srgbClr val="FFE466"/>
      </a:dk2>
      <a:lt2>
        <a:srgbClr val="FFAE24"/>
      </a:lt2>
      <a:accent1>
        <a:srgbClr val="F95858"/>
      </a:accent1>
      <a:accent2>
        <a:srgbClr val="8F357D"/>
      </a:accent2>
      <a:accent3>
        <a:srgbClr val="5295AF"/>
      </a:accent3>
      <a:accent4>
        <a:srgbClr val="65C1C9"/>
      </a:accent4>
      <a:accent5>
        <a:srgbClr val="9CE8D9"/>
      </a:accent5>
      <a:accent6>
        <a:srgbClr val="BFE8E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147</Words>
  <Application>Microsoft Office PowerPoint</Application>
  <PresentationFormat>Widescreen</PresentationFormat>
  <Paragraphs>19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Abel</vt:lpstr>
      <vt:lpstr>Arial</vt:lpstr>
      <vt:lpstr>Bellota Text</vt:lpstr>
      <vt:lpstr>Calibri</vt:lpstr>
      <vt:lpstr>Calibri Light</vt:lpstr>
      <vt:lpstr>Cambria</vt:lpstr>
      <vt:lpstr>Cambria Math</vt:lpstr>
      <vt:lpstr>Didact Gothic</vt:lpstr>
      <vt:lpstr>Odibee Sans</vt:lpstr>
      <vt:lpstr>Roboto Condensed</vt:lpstr>
      <vt:lpstr>Times New Roman</vt:lpstr>
      <vt:lpstr>Custom Design</vt:lpstr>
      <vt:lpstr>End of the School Year by Slidesgo</vt:lpstr>
      <vt:lpstr>5_End of the School Year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HTTA2</Manager>
  <Company>HTTA2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HTTA2</dc:subject>
  <dc:creator>Windows User</dc:creator>
  <cp:keywords>HTTA2</cp:keywords>
  <dc:description>HTTA2</dc:description>
  <cp:lastModifiedBy>Administrator</cp:lastModifiedBy>
  <cp:revision>39</cp:revision>
  <dcterms:created xsi:type="dcterms:W3CDTF">2022-08-23T00:31:44Z</dcterms:created>
  <dcterms:modified xsi:type="dcterms:W3CDTF">2025-02-12T01:36:35Z</dcterms:modified>
  <cp:category>HTTA2</cp:category>
  <cp:version>HTTA2</cp:version>
</cp:coreProperties>
</file>